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265" r:id="rId4"/>
    <p:sldId id="266" r:id="rId5"/>
    <p:sldId id="267" r:id="rId6"/>
    <p:sldId id="270" r:id="rId7"/>
    <p:sldId id="268" r:id="rId8"/>
    <p:sldId id="269" r:id="rId9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95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73440" autoAdjust="0"/>
  </p:normalViewPr>
  <p:slideViewPr>
    <p:cSldViewPr snapToGrid="0">
      <p:cViewPr varScale="1">
        <p:scale>
          <a:sx n="68" d="100"/>
          <a:sy n="68" d="100"/>
        </p:scale>
        <p:origin x="14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71A99D-B514-49FC-8E81-0E9B2708C350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CA4A2EBE-1033-4691-9769-6CB846A5BC81}">
      <dgm:prSet phldrT="[Text]" custT="1"/>
      <dgm:spPr/>
      <dgm:t>
        <a:bodyPr/>
        <a:lstStyle/>
        <a:p>
          <a:pPr algn="ctr"/>
          <a:r>
            <a:rPr lang="nl-BE" sz="1400" b="1">
              <a:solidFill>
                <a:srgbClr val="4B95B4"/>
              </a:solidFill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  <a:p>
          <a:pPr algn="ctr"/>
          <a:r>
            <a:rPr lang="nl-BE" sz="1200">
              <a:latin typeface="Arial" panose="020B0604020202020204" pitchFamily="34" charset="0"/>
              <a:cs typeface="Arial" panose="020B0604020202020204" pitchFamily="34" charset="0"/>
            </a:rPr>
            <a:t>Bepaal je beoogde impact.</a:t>
          </a:r>
        </a:p>
      </dgm:t>
    </dgm:pt>
    <dgm:pt modelId="{69CD415A-A069-498B-B294-7011AD5C8737}" type="parTrans" cxnId="{5954FEB7-3685-4E2C-9D46-1C3EB3C3C40A}">
      <dgm:prSet/>
      <dgm:spPr/>
      <dgm:t>
        <a:bodyPr/>
        <a:lstStyle/>
        <a:p>
          <a:pPr algn="ctr"/>
          <a:endParaRPr lang="nl-BE"/>
        </a:p>
      </dgm:t>
    </dgm:pt>
    <dgm:pt modelId="{35A45DDD-DB98-45E0-90C7-B0681EDF1E89}" type="sibTrans" cxnId="{5954FEB7-3685-4E2C-9D46-1C3EB3C3C40A}">
      <dgm:prSet/>
      <dgm:spPr>
        <a:noFill/>
        <a:ln>
          <a:solidFill>
            <a:srgbClr val="4B95B4"/>
          </a:solidFill>
        </a:ln>
      </dgm:spPr>
      <dgm:t>
        <a:bodyPr/>
        <a:lstStyle/>
        <a:p>
          <a:pPr algn="ctr"/>
          <a:endParaRPr lang="nl-BE"/>
        </a:p>
      </dgm:t>
    </dgm:pt>
    <dgm:pt modelId="{AEE1E600-7D1C-47FA-8E2B-4CF741AB9580}">
      <dgm:prSet phldrT="[Text]" custT="1"/>
      <dgm:spPr/>
      <dgm:t>
        <a:bodyPr/>
        <a:lstStyle/>
        <a:p>
          <a:pPr algn="ctr"/>
          <a:r>
            <a:rPr lang="nl-BE" sz="1400" b="1">
              <a:solidFill>
                <a:srgbClr val="4B95B4"/>
              </a:solidFill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  <a:p>
          <a:pPr algn="ctr"/>
          <a:r>
            <a:rPr lang="nl-BE" sz="1200">
              <a:latin typeface="Arial" panose="020B0604020202020204" pitchFamily="34" charset="0"/>
              <a:cs typeface="Arial" panose="020B0604020202020204" pitchFamily="34" charset="0"/>
            </a:rPr>
            <a:t>Teken je veranderingspad uit.</a:t>
          </a:r>
        </a:p>
      </dgm:t>
    </dgm:pt>
    <dgm:pt modelId="{0180479F-D328-481F-B339-504B73325D52}" type="parTrans" cxnId="{3F1D7141-81CC-4C00-9C73-04300EED5C90}">
      <dgm:prSet/>
      <dgm:spPr/>
      <dgm:t>
        <a:bodyPr/>
        <a:lstStyle/>
        <a:p>
          <a:pPr algn="ctr"/>
          <a:endParaRPr lang="nl-BE"/>
        </a:p>
      </dgm:t>
    </dgm:pt>
    <dgm:pt modelId="{8FDBD4A2-8878-4EB4-B5FD-E60C447F68A7}" type="sibTrans" cxnId="{3F1D7141-81CC-4C00-9C73-04300EED5C90}">
      <dgm:prSet/>
      <dgm:spPr>
        <a:noFill/>
        <a:ln>
          <a:solidFill>
            <a:srgbClr val="4B95B4"/>
          </a:solidFill>
        </a:ln>
      </dgm:spPr>
      <dgm:t>
        <a:bodyPr/>
        <a:lstStyle/>
        <a:p>
          <a:pPr algn="ctr"/>
          <a:endParaRPr lang="nl-BE"/>
        </a:p>
      </dgm:t>
    </dgm:pt>
    <dgm:pt modelId="{2FEE1ADA-2ECC-40C1-9B3D-D6A300910B2C}">
      <dgm:prSet phldrT="[Text]" custT="1"/>
      <dgm:spPr/>
      <dgm:t>
        <a:bodyPr/>
        <a:lstStyle/>
        <a:p>
          <a:pPr algn="ctr"/>
          <a:r>
            <a:rPr lang="nl-BE" sz="1400" b="1">
              <a:solidFill>
                <a:srgbClr val="4B95B4"/>
              </a:solidFill>
              <a:latin typeface="Arial" panose="020B0604020202020204" pitchFamily="34" charset="0"/>
              <a:cs typeface="Arial" panose="020B0604020202020204" pitchFamily="34" charset="0"/>
            </a:rPr>
            <a:t>4</a:t>
          </a:r>
        </a:p>
        <a:p>
          <a:pPr algn="ctr"/>
          <a:r>
            <a:rPr lang="nl-BE" sz="1200">
              <a:latin typeface="Arial" panose="020B0604020202020204" pitchFamily="34" charset="0"/>
              <a:cs typeface="Arial" panose="020B0604020202020204" pitchFamily="34" charset="0"/>
            </a:rPr>
            <a:t>Check regelmatig of je op het juiste pad blijft.</a:t>
          </a:r>
        </a:p>
      </dgm:t>
    </dgm:pt>
    <dgm:pt modelId="{5E3AA7FE-0327-4A8F-8184-37681D7D1BD1}" type="parTrans" cxnId="{08FEBC4F-FA8A-4088-B4DB-371165E39D97}">
      <dgm:prSet/>
      <dgm:spPr/>
      <dgm:t>
        <a:bodyPr/>
        <a:lstStyle/>
        <a:p>
          <a:pPr algn="ctr"/>
          <a:endParaRPr lang="nl-BE"/>
        </a:p>
      </dgm:t>
    </dgm:pt>
    <dgm:pt modelId="{E9C88E90-9665-4D50-9B6C-C69C511A3B57}" type="sibTrans" cxnId="{08FEBC4F-FA8A-4088-B4DB-371165E39D97}">
      <dgm:prSet/>
      <dgm:spPr>
        <a:noFill/>
        <a:ln>
          <a:solidFill>
            <a:srgbClr val="4B95B4"/>
          </a:solidFill>
        </a:ln>
      </dgm:spPr>
      <dgm:t>
        <a:bodyPr/>
        <a:lstStyle/>
        <a:p>
          <a:pPr algn="ctr"/>
          <a:endParaRPr lang="nl-BE"/>
        </a:p>
      </dgm:t>
    </dgm:pt>
    <dgm:pt modelId="{B832D93F-5649-46E6-A05E-525187FAAFF9}">
      <dgm:prSet phldrT="[Text]" custT="1"/>
      <dgm:spPr/>
      <dgm:t>
        <a:bodyPr/>
        <a:lstStyle/>
        <a:p>
          <a:pPr algn="ctr"/>
          <a:r>
            <a:rPr lang="nl-BE" sz="1400" b="1">
              <a:solidFill>
                <a:srgbClr val="4B95B4"/>
              </a:solidFill>
              <a:latin typeface="Arial" panose="020B0604020202020204" pitchFamily="34" charset="0"/>
              <a:cs typeface="Arial" panose="020B0604020202020204" pitchFamily="34" charset="0"/>
            </a:rPr>
            <a:t>5</a:t>
          </a:r>
        </a:p>
        <a:p>
          <a:pPr algn="ctr"/>
          <a:r>
            <a:rPr lang="nl-BE" sz="1200">
              <a:latin typeface="Arial" panose="020B0604020202020204" pitchFamily="34" charset="0"/>
              <a:cs typeface="Arial" panose="020B0604020202020204" pitchFamily="34" charset="0"/>
            </a:rPr>
            <a:t>Zorg dat je blijft leren.</a:t>
          </a:r>
        </a:p>
      </dgm:t>
    </dgm:pt>
    <dgm:pt modelId="{A7F233B7-5406-4179-A9FA-AB14B1A5D6BA}" type="parTrans" cxnId="{2B1C7FEF-C838-4FB0-9B7F-F88D70E374E7}">
      <dgm:prSet/>
      <dgm:spPr/>
      <dgm:t>
        <a:bodyPr/>
        <a:lstStyle/>
        <a:p>
          <a:pPr algn="ctr"/>
          <a:endParaRPr lang="nl-BE"/>
        </a:p>
      </dgm:t>
    </dgm:pt>
    <dgm:pt modelId="{240859B1-3681-4697-95FA-CB9959BEE51D}" type="sibTrans" cxnId="{2B1C7FEF-C838-4FB0-9B7F-F88D70E374E7}">
      <dgm:prSet/>
      <dgm:spPr>
        <a:noFill/>
        <a:ln>
          <a:solidFill>
            <a:srgbClr val="4B95B4"/>
          </a:solidFill>
        </a:ln>
      </dgm:spPr>
      <dgm:t>
        <a:bodyPr/>
        <a:lstStyle/>
        <a:p>
          <a:pPr algn="ctr"/>
          <a:endParaRPr lang="nl-BE"/>
        </a:p>
      </dgm:t>
    </dgm:pt>
    <dgm:pt modelId="{0E6E8300-3350-4AC8-8E95-0E317CCAB994}">
      <dgm:prSet phldrT="[Text]" custT="1"/>
      <dgm:spPr/>
      <dgm:t>
        <a:bodyPr/>
        <a:lstStyle/>
        <a:p>
          <a:pPr algn="ctr"/>
          <a:r>
            <a:rPr lang="nl-BE" sz="1400" b="1">
              <a:solidFill>
                <a:srgbClr val="4B95B4"/>
              </a:solidFill>
              <a:latin typeface="Arial" panose="020B0604020202020204" pitchFamily="34" charset="0"/>
              <a:cs typeface="Arial" panose="020B0604020202020204" pitchFamily="34" charset="0"/>
            </a:rPr>
            <a:t>1</a:t>
          </a:r>
        </a:p>
        <a:p>
          <a:pPr algn="ctr"/>
          <a:r>
            <a:rPr lang="nl-BE" sz="1200">
              <a:latin typeface="Arial" panose="020B0604020202020204" pitchFamily="34" charset="0"/>
              <a:cs typeface="Arial" panose="020B0604020202020204" pitchFamily="34" charset="0"/>
            </a:rPr>
            <a:t>Maak een analyse van de noden.</a:t>
          </a:r>
        </a:p>
      </dgm:t>
    </dgm:pt>
    <dgm:pt modelId="{29B17E35-0D90-43C4-9FD7-8B7A88749DB9}" type="parTrans" cxnId="{B9C383F3-6840-49A8-A223-ADEA148D6B13}">
      <dgm:prSet/>
      <dgm:spPr/>
      <dgm:t>
        <a:bodyPr/>
        <a:lstStyle/>
        <a:p>
          <a:pPr algn="ctr"/>
          <a:endParaRPr lang="nl-BE"/>
        </a:p>
      </dgm:t>
    </dgm:pt>
    <dgm:pt modelId="{F8DEF6DD-54E2-4467-A265-7D96D2420DB2}" type="sibTrans" cxnId="{B9C383F3-6840-49A8-A223-ADEA148D6B13}">
      <dgm:prSet/>
      <dgm:spPr>
        <a:noFill/>
        <a:ln w="12700">
          <a:solidFill>
            <a:srgbClr val="4B95B4"/>
          </a:solidFill>
        </a:ln>
      </dgm:spPr>
      <dgm:t>
        <a:bodyPr/>
        <a:lstStyle/>
        <a:p>
          <a:pPr algn="ctr"/>
          <a:endParaRPr lang="nl-BE"/>
        </a:p>
      </dgm:t>
    </dgm:pt>
    <dgm:pt modelId="{3BE1FFF4-678F-4230-8A98-097B5D0334F3}" type="pres">
      <dgm:prSet presAssocID="{C271A99D-B514-49FC-8E81-0E9B2708C35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BE"/>
        </a:p>
      </dgm:t>
    </dgm:pt>
    <dgm:pt modelId="{829C831C-FE09-417E-B7B5-6CA0207B4764}" type="pres">
      <dgm:prSet presAssocID="{CA4A2EBE-1033-4691-9769-6CB846A5BC81}" presName="dummy" presStyleCnt="0"/>
      <dgm:spPr/>
    </dgm:pt>
    <dgm:pt modelId="{18F32E2E-5B7B-4654-862C-91FF3DEA3FAB}" type="pres">
      <dgm:prSet presAssocID="{CA4A2EBE-1033-4691-9769-6CB846A5BC81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14A77E1-EAA8-4015-84AC-BF93CD679592}" type="pres">
      <dgm:prSet presAssocID="{35A45DDD-DB98-45E0-90C7-B0681EDF1E89}" presName="sibTrans" presStyleLbl="node1" presStyleIdx="0" presStyleCnt="5"/>
      <dgm:spPr/>
      <dgm:t>
        <a:bodyPr/>
        <a:lstStyle/>
        <a:p>
          <a:endParaRPr lang="nl-BE"/>
        </a:p>
      </dgm:t>
    </dgm:pt>
    <dgm:pt modelId="{1E761CB2-A64F-4F94-BE41-D8B5BFE6DDBC}" type="pres">
      <dgm:prSet presAssocID="{AEE1E600-7D1C-47FA-8E2B-4CF741AB9580}" presName="dummy" presStyleCnt="0"/>
      <dgm:spPr/>
    </dgm:pt>
    <dgm:pt modelId="{561E3B6E-79B0-4664-B8B7-4CEBDE539B24}" type="pres">
      <dgm:prSet presAssocID="{AEE1E600-7D1C-47FA-8E2B-4CF741AB9580}" presName="node" presStyleLbl="revTx" presStyleIdx="1" presStyleCnt="5" custScaleX="112884" custScaleY="96257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503EA54-1A5C-43DB-BE65-D5998DDC0CA1}" type="pres">
      <dgm:prSet presAssocID="{8FDBD4A2-8878-4EB4-B5FD-E60C447F68A7}" presName="sibTrans" presStyleLbl="node1" presStyleIdx="1" presStyleCnt="5" custLinFactNeighborX="2036" custLinFactNeighborY="-2940"/>
      <dgm:spPr/>
      <dgm:t>
        <a:bodyPr/>
        <a:lstStyle/>
        <a:p>
          <a:endParaRPr lang="nl-BE"/>
        </a:p>
      </dgm:t>
    </dgm:pt>
    <dgm:pt modelId="{2E99D9EF-B43C-4621-8620-CC2A9F1997E8}" type="pres">
      <dgm:prSet presAssocID="{2FEE1ADA-2ECC-40C1-9B3D-D6A300910B2C}" presName="dummy" presStyleCnt="0"/>
      <dgm:spPr/>
    </dgm:pt>
    <dgm:pt modelId="{E9D2B642-EC33-45D3-986C-115791A2F341}" type="pres">
      <dgm:prSet presAssocID="{2FEE1ADA-2ECC-40C1-9B3D-D6A300910B2C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7B1F376-8552-4B3C-A46B-0D4F49B231A8}" type="pres">
      <dgm:prSet presAssocID="{E9C88E90-9665-4D50-9B6C-C69C511A3B57}" presName="sibTrans" presStyleLbl="node1" presStyleIdx="2" presStyleCnt="5" custLinFactNeighborX="-2488" custLinFactNeighborY="-3619"/>
      <dgm:spPr/>
      <dgm:t>
        <a:bodyPr/>
        <a:lstStyle/>
        <a:p>
          <a:endParaRPr lang="nl-BE"/>
        </a:p>
      </dgm:t>
    </dgm:pt>
    <dgm:pt modelId="{B446F56B-432F-4F2C-892B-978ECBDCD075}" type="pres">
      <dgm:prSet presAssocID="{B832D93F-5649-46E6-A05E-525187FAAFF9}" presName="dummy" presStyleCnt="0"/>
      <dgm:spPr/>
    </dgm:pt>
    <dgm:pt modelId="{7CBB316F-EE08-412E-9011-D9585E313F7F}" type="pres">
      <dgm:prSet presAssocID="{B832D93F-5649-46E6-A05E-525187FAAFF9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16212B24-B3B1-4C83-859B-43AED61C39A3}" type="pres">
      <dgm:prSet presAssocID="{240859B1-3681-4697-95FA-CB9959BEE51D}" presName="sibTrans" presStyleLbl="node1" presStyleIdx="3" presStyleCnt="5" custScaleX="100404"/>
      <dgm:spPr/>
      <dgm:t>
        <a:bodyPr/>
        <a:lstStyle/>
        <a:p>
          <a:endParaRPr lang="nl-BE"/>
        </a:p>
      </dgm:t>
    </dgm:pt>
    <dgm:pt modelId="{2CBF32D3-7983-495C-BE2F-BF640E46B2D8}" type="pres">
      <dgm:prSet presAssocID="{0E6E8300-3350-4AC8-8E95-0E317CCAB994}" presName="dummy" presStyleCnt="0"/>
      <dgm:spPr/>
    </dgm:pt>
    <dgm:pt modelId="{4043F930-4411-48B0-9B16-D00DFC16F854}" type="pres">
      <dgm:prSet presAssocID="{0E6E8300-3350-4AC8-8E95-0E317CCAB994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3580B11D-BA57-4B82-A57D-E3C665BD481C}" type="pres">
      <dgm:prSet presAssocID="{F8DEF6DD-54E2-4467-A265-7D96D2420DB2}" presName="sibTrans" presStyleLbl="node1" presStyleIdx="4" presStyleCnt="5"/>
      <dgm:spPr/>
      <dgm:t>
        <a:bodyPr/>
        <a:lstStyle/>
        <a:p>
          <a:endParaRPr lang="nl-BE"/>
        </a:p>
      </dgm:t>
    </dgm:pt>
  </dgm:ptLst>
  <dgm:cxnLst>
    <dgm:cxn modelId="{CC2BD85F-3DA0-4F90-8614-E7FCE86E1DD1}" type="presOf" srcId="{B832D93F-5649-46E6-A05E-525187FAAFF9}" destId="{7CBB316F-EE08-412E-9011-D9585E313F7F}" srcOrd="0" destOrd="0" presId="urn:microsoft.com/office/officeart/2005/8/layout/cycle1"/>
    <dgm:cxn modelId="{3F1D7141-81CC-4C00-9C73-04300EED5C90}" srcId="{C271A99D-B514-49FC-8E81-0E9B2708C350}" destId="{AEE1E600-7D1C-47FA-8E2B-4CF741AB9580}" srcOrd="1" destOrd="0" parTransId="{0180479F-D328-481F-B339-504B73325D52}" sibTransId="{8FDBD4A2-8878-4EB4-B5FD-E60C447F68A7}"/>
    <dgm:cxn modelId="{08FEBC4F-FA8A-4088-B4DB-371165E39D97}" srcId="{C271A99D-B514-49FC-8E81-0E9B2708C350}" destId="{2FEE1ADA-2ECC-40C1-9B3D-D6A300910B2C}" srcOrd="2" destOrd="0" parTransId="{5E3AA7FE-0327-4A8F-8184-37681D7D1BD1}" sibTransId="{E9C88E90-9665-4D50-9B6C-C69C511A3B57}"/>
    <dgm:cxn modelId="{2B1C7FEF-C838-4FB0-9B7F-F88D70E374E7}" srcId="{C271A99D-B514-49FC-8E81-0E9B2708C350}" destId="{B832D93F-5649-46E6-A05E-525187FAAFF9}" srcOrd="3" destOrd="0" parTransId="{A7F233B7-5406-4179-A9FA-AB14B1A5D6BA}" sibTransId="{240859B1-3681-4697-95FA-CB9959BEE51D}"/>
    <dgm:cxn modelId="{B9C383F3-6840-49A8-A223-ADEA148D6B13}" srcId="{C271A99D-B514-49FC-8E81-0E9B2708C350}" destId="{0E6E8300-3350-4AC8-8E95-0E317CCAB994}" srcOrd="4" destOrd="0" parTransId="{29B17E35-0D90-43C4-9FD7-8B7A88749DB9}" sibTransId="{F8DEF6DD-54E2-4467-A265-7D96D2420DB2}"/>
    <dgm:cxn modelId="{B9B4A51E-2E6C-4AA5-AD9C-0D68DC0FB3F3}" type="presOf" srcId="{35A45DDD-DB98-45E0-90C7-B0681EDF1E89}" destId="{A14A77E1-EAA8-4015-84AC-BF93CD679592}" srcOrd="0" destOrd="0" presId="urn:microsoft.com/office/officeart/2005/8/layout/cycle1"/>
    <dgm:cxn modelId="{3C0D2E14-A255-45E8-80C9-ABFC44241262}" type="presOf" srcId="{8FDBD4A2-8878-4EB4-B5FD-E60C447F68A7}" destId="{7503EA54-1A5C-43DB-BE65-D5998DDC0CA1}" srcOrd="0" destOrd="0" presId="urn:microsoft.com/office/officeart/2005/8/layout/cycle1"/>
    <dgm:cxn modelId="{2125A3C8-B00D-482C-9E7B-F247B067E699}" type="presOf" srcId="{0E6E8300-3350-4AC8-8E95-0E317CCAB994}" destId="{4043F930-4411-48B0-9B16-D00DFC16F854}" srcOrd="0" destOrd="0" presId="urn:microsoft.com/office/officeart/2005/8/layout/cycle1"/>
    <dgm:cxn modelId="{96AFB86E-BA32-4860-ABED-022FC3B4AD97}" type="presOf" srcId="{CA4A2EBE-1033-4691-9769-6CB846A5BC81}" destId="{18F32E2E-5B7B-4654-862C-91FF3DEA3FAB}" srcOrd="0" destOrd="0" presId="urn:microsoft.com/office/officeart/2005/8/layout/cycle1"/>
    <dgm:cxn modelId="{5954FEB7-3685-4E2C-9D46-1C3EB3C3C40A}" srcId="{C271A99D-B514-49FC-8E81-0E9B2708C350}" destId="{CA4A2EBE-1033-4691-9769-6CB846A5BC81}" srcOrd="0" destOrd="0" parTransId="{69CD415A-A069-498B-B294-7011AD5C8737}" sibTransId="{35A45DDD-DB98-45E0-90C7-B0681EDF1E89}"/>
    <dgm:cxn modelId="{4E1742E0-98E0-4624-9597-D4CDE1B63E90}" type="presOf" srcId="{E9C88E90-9665-4D50-9B6C-C69C511A3B57}" destId="{07B1F376-8552-4B3C-A46B-0D4F49B231A8}" srcOrd="0" destOrd="0" presId="urn:microsoft.com/office/officeart/2005/8/layout/cycle1"/>
    <dgm:cxn modelId="{64A13450-68C8-4EBA-8307-DD6498F1D868}" type="presOf" srcId="{F8DEF6DD-54E2-4467-A265-7D96D2420DB2}" destId="{3580B11D-BA57-4B82-A57D-E3C665BD481C}" srcOrd="0" destOrd="0" presId="urn:microsoft.com/office/officeart/2005/8/layout/cycle1"/>
    <dgm:cxn modelId="{1E34431F-1654-407C-AE4B-76D36F17CF52}" type="presOf" srcId="{C271A99D-B514-49FC-8E81-0E9B2708C350}" destId="{3BE1FFF4-678F-4230-8A98-097B5D0334F3}" srcOrd="0" destOrd="0" presId="urn:microsoft.com/office/officeart/2005/8/layout/cycle1"/>
    <dgm:cxn modelId="{BFBF0B08-1A59-42E9-9D58-EA346CF80D13}" type="presOf" srcId="{AEE1E600-7D1C-47FA-8E2B-4CF741AB9580}" destId="{561E3B6E-79B0-4664-B8B7-4CEBDE539B24}" srcOrd="0" destOrd="0" presId="urn:microsoft.com/office/officeart/2005/8/layout/cycle1"/>
    <dgm:cxn modelId="{EC9E7B7C-51EC-4478-A5EA-47494338482C}" type="presOf" srcId="{240859B1-3681-4697-95FA-CB9959BEE51D}" destId="{16212B24-B3B1-4C83-859B-43AED61C39A3}" srcOrd="0" destOrd="0" presId="urn:microsoft.com/office/officeart/2005/8/layout/cycle1"/>
    <dgm:cxn modelId="{1019BA62-1489-4903-9B0D-DD22FBF8C432}" type="presOf" srcId="{2FEE1ADA-2ECC-40C1-9B3D-D6A300910B2C}" destId="{E9D2B642-EC33-45D3-986C-115791A2F341}" srcOrd="0" destOrd="0" presId="urn:microsoft.com/office/officeart/2005/8/layout/cycle1"/>
    <dgm:cxn modelId="{525E21F5-ED6A-4E55-A38C-F74AEE76268E}" type="presParOf" srcId="{3BE1FFF4-678F-4230-8A98-097B5D0334F3}" destId="{829C831C-FE09-417E-B7B5-6CA0207B4764}" srcOrd="0" destOrd="0" presId="urn:microsoft.com/office/officeart/2005/8/layout/cycle1"/>
    <dgm:cxn modelId="{C5733A69-EA21-4A09-B32A-46AA5D907318}" type="presParOf" srcId="{3BE1FFF4-678F-4230-8A98-097B5D0334F3}" destId="{18F32E2E-5B7B-4654-862C-91FF3DEA3FAB}" srcOrd="1" destOrd="0" presId="urn:microsoft.com/office/officeart/2005/8/layout/cycle1"/>
    <dgm:cxn modelId="{65CDDF70-F218-49B0-A254-7B71EBB58CD3}" type="presParOf" srcId="{3BE1FFF4-678F-4230-8A98-097B5D0334F3}" destId="{A14A77E1-EAA8-4015-84AC-BF93CD679592}" srcOrd="2" destOrd="0" presId="urn:microsoft.com/office/officeart/2005/8/layout/cycle1"/>
    <dgm:cxn modelId="{1E9ED8B1-D4EF-485A-B8AD-0E395A8C7947}" type="presParOf" srcId="{3BE1FFF4-678F-4230-8A98-097B5D0334F3}" destId="{1E761CB2-A64F-4F94-BE41-D8B5BFE6DDBC}" srcOrd="3" destOrd="0" presId="urn:microsoft.com/office/officeart/2005/8/layout/cycle1"/>
    <dgm:cxn modelId="{FFC54CF6-DBD6-4875-8AAF-646C9FA4CDFD}" type="presParOf" srcId="{3BE1FFF4-678F-4230-8A98-097B5D0334F3}" destId="{561E3B6E-79B0-4664-B8B7-4CEBDE539B24}" srcOrd="4" destOrd="0" presId="urn:microsoft.com/office/officeart/2005/8/layout/cycle1"/>
    <dgm:cxn modelId="{CAB63A7E-BAB8-4E94-AF49-85F1B1FB5026}" type="presParOf" srcId="{3BE1FFF4-678F-4230-8A98-097B5D0334F3}" destId="{7503EA54-1A5C-43DB-BE65-D5998DDC0CA1}" srcOrd="5" destOrd="0" presId="urn:microsoft.com/office/officeart/2005/8/layout/cycle1"/>
    <dgm:cxn modelId="{226551AC-859B-427D-8374-70BD0CBB076B}" type="presParOf" srcId="{3BE1FFF4-678F-4230-8A98-097B5D0334F3}" destId="{2E99D9EF-B43C-4621-8620-CC2A9F1997E8}" srcOrd="6" destOrd="0" presId="urn:microsoft.com/office/officeart/2005/8/layout/cycle1"/>
    <dgm:cxn modelId="{28D9AEF0-0857-4F3E-A9C4-9B53C41A5EC7}" type="presParOf" srcId="{3BE1FFF4-678F-4230-8A98-097B5D0334F3}" destId="{E9D2B642-EC33-45D3-986C-115791A2F341}" srcOrd="7" destOrd="0" presId="urn:microsoft.com/office/officeart/2005/8/layout/cycle1"/>
    <dgm:cxn modelId="{E5BD3E2F-BEE8-472B-AD93-478A32A72B6E}" type="presParOf" srcId="{3BE1FFF4-678F-4230-8A98-097B5D0334F3}" destId="{07B1F376-8552-4B3C-A46B-0D4F49B231A8}" srcOrd="8" destOrd="0" presId="urn:microsoft.com/office/officeart/2005/8/layout/cycle1"/>
    <dgm:cxn modelId="{AB7D101E-7E30-4F4A-8F89-B132E55AFA02}" type="presParOf" srcId="{3BE1FFF4-678F-4230-8A98-097B5D0334F3}" destId="{B446F56B-432F-4F2C-892B-978ECBDCD075}" srcOrd="9" destOrd="0" presId="urn:microsoft.com/office/officeart/2005/8/layout/cycle1"/>
    <dgm:cxn modelId="{6610F7C2-4ED1-4012-9C29-DC4ED7EC1FFA}" type="presParOf" srcId="{3BE1FFF4-678F-4230-8A98-097B5D0334F3}" destId="{7CBB316F-EE08-412E-9011-D9585E313F7F}" srcOrd="10" destOrd="0" presId="urn:microsoft.com/office/officeart/2005/8/layout/cycle1"/>
    <dgm:cxn modelId="{AAC63A3F-D568-4D14-AE79-D470DDAFA03B}" type="presParOf" srcId="{3BE1FFF4-678F-4230-8A98-097B5D0334F3}" destId="{16212B24-B3B1-4C83-859B-43AED61C39A3}" srcOrd="11" destOrd="0" presId="urn:microsoft.com/office/officeart/2005/8/layout/cycle1"/>
    <dgm:cxn modelId="{042BB39D-D703-4748-8EBE-BD63AFD267A2}" type="presParOf" srcId="{3BE1FFF4-678F-4230-8A98-097B5D0334F3}" destId="{2CBF32D3-7983-495C-BE2F-BF640E46B2D8}" srcOrd="12" destOrd="0" presId="urn:microsoft.com/office/officeart/2005/8/layout/cycle1"/>
    <dgm:cxn modelId="{A1C638CD-61F1-4AC7-AA75-5CA149D7388A}" type="presParOf" srcId="{3BE1FFF4-678F-4230-8A98-097B5D0334F3}" destId="{4043F930-4411-48B0-9B16-D00DFC16F854}" srcOrd="13" destOrd="0" presId="urn:microsoft.com/office/officeart/2005/8/layout/cycle1"/>
    <dgm:cxn modelId="{5B913009-1343-4647-AE4B-103886038665}" type="presParOf" srcId="{3BE1FFF4-678F-4230-8A98-097B5D0334F3}" destId="{3580B11D-BA57-4B82-A57D-E3C665BD481C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F32E2E-5B7B-4654-862C-91FF3DEA3FAB}">
      <dsp:nvSpPr>
        <dsp:cNvPr id="0" name=""/>
        <dsp:cNvSpPr/>
      </dsp:nvSpPr>
      <dsp:spPr>
        <a:xfrm>
          <a:off x="3401282" y="38297"/>
          <a:ext cx="1318846" cy="13188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400" b="1" kern="1200">
              <a:solidFill>
                <a:srgbClr val="4B95B4"/>
              </a:solidFill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>
              <a:latin typeface="Arial" panose="020B0604020202020204" pitchFamily="34" charset="0"/>
              <a:cs typeface="Arial" panose="020B0604020202020204" pitchFamily="34" charset="0"/>
            </a:rPr>
            <a:t>Bepaal je beoogde impact.</a:t>
          </a:r>
        </a:p>
      </dsp:txBody>
      <dsp:txXfrm>
        <a:off x="3401282" y="38297"/>
        <a:ext cx="1318846" cy="1318846"/>
      </dsp:txXfrm>
    </dsp:sp>
    <dsp:sp modelId="{A14A77E1-EAA8-4015-84AC-BF93CD679592}">
      <dsp:nvSpPr>
        <dsp:cNvPr id="0" name=""/>
        <dsp:cNvSpPr/>
      </dsp:nvSpPr>
      <dsp:spPr>
        <a:xfrm>
          <a:off x="298373" y="82"/>
          <a:ext cx="4945368" cy="4945368"/>
        </a:xfrm>
        <a:prstGeom prst="circularArrow">
          <a:avLst>
            <a:gd name="adj1" fmla="val 5200"/>
            <a:gd name="adj2" fmla="val 335925"/>
            <a:gd name="adj3" fmla="val 21331871"/>
            <a:gd name="adj4" fmla="val 19766281"/>
            <a:gd name="adj5" fmla="val 6067"/>
          </a:avLst>
        </a:prstGeom>
        <a:noFill/>
        <a:ln w="12700" cap="flat" cmpd="sng" algn="ctr">
          <a:solidFill>
            <a:srgbClr val="4B95B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1E3B6E-79B0-4664-B8B7-4CEBDE539B24}">
      <dsp:nvSpPr>
        <dsp:cNvPr id="0" name=""/>
        <dsp:cNvSpPr/>
      </dsp:nvSpPr>
      <dsp:spPr>
        <a:xfrm>
          <a:off x="4113367" y="2516033"/>
          <a:ext cx="1488766" cy="12694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400" b="1" kern="1200">
              <a:solidFill>
                <a:srgbClr val="4B95B4"/>
              </a:solidFill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>
              <a:latin typeface="Arial" panose="020B0604020202020204" pitchFamily="34" charset="0"/>
              <a:cs typeface="Arial" panose="020B0604020202020204" pitchFamily="34" charset="0"/>
            </a:rPr>
            <a:t>Teken je veranderingspad uit.</a:t>
          </a:r>
        </a:p>
      </dsp:txBody>
      <dsp:txXfrm>
        <a:off x="4113367" y="2516033"/>
        <a:ext cx="1488766" cy="1269481"/>
      </dsp:txXfrm>
    </dsp:sp>
    <dsp:sp modelId="{7503EA54-1A5C-43DB-BE65-D5998DDC0CA1}">
      <dsp:nvSpPr>
        <dsp:cNvPr id="0" name=""/>
        <dsp:cNvSpPr/>
      </dsp:nvSpPr>
      <dsp:spPr>
        <a:xfrm>
          <a:off x="399061" y="-145311"/>
          <a:ext cx="4945368" cy="4945368"/>
        </a:xfrm>
        <a:prstGeom prst="circularArrow">
          <a:avLst>
            <a:gd name="adj1" fmla="val 5200"/>
            <a:gd name="adj2" fmla="val 335925"/>
            <a:gd name="adj3" fmla="val 4014648"/>
            <a:gd name="adj4" fmla="val 2204956"/>
            <a:gd name="adj5" fmla="val 6067"/>
          </a:avLst>
        </a:prstGeom>
        <a:noFill/>
        <a:ln w="12700" cap="flat" cmpd="sng" algn="ctr">
          <a:solidFill>
            <a:srgbClr val="4B95B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D2B642-EC33-45D3-986C-115791A2F341}">
      <dsp:nvSpPr>
        <dsp:cNvPr id="0" name=""/>
        <dsp:cNvSpPr/>
      </dsp:nvSpPr>
      <dsp:spPr>
        <a:xfrm>
          <a:off x="2111635" y="4007422"/>
          <a:ext cx="1318846" cy="13188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400" b="1" kern="1200">
              <a:solidFill>
                <a:srgbClr val="4B95B4"/>
              </a:solidFill>
              <a:latin typeface="Arial" panose="020B0604020202020204" pitchFamily="34" charset="0"/>
              <a:cs typeface="Arial" panose="020B0604020202020204" pitchFamily="34" charset="0"/>
            </a:rPr>
            <a:t>4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>
              <a:latin typeface="Arial" panose="020B0604020202020204" pitchFamily="34" charset="0"/>
              <a:cs typeface="Arial" panose="020B0604020202020204" pitchFamily="34" charset="0"/>
            </a:rPr>
            <a:t>Check regelmatig of je op het juiste pad blijft.</a:t>
          </a:r>
        </a:p>
      </dsp:txBody>
      <dsp:txXfrm>
        <a:off x="2111635" y="4007422"/>
        <a:ext cx="1318846" cy="1318846"/>
      </dsp:txXfrm>
    </dsp:sp>
    <dsp:sp modelId="{07B1F376-8552-4B3C-A46B-0D4F49B231A8}">
      <dsp:nvSpPr>
        <dsp:cNvPr id="0" name=""/>
        <dsp:cNvSpPr/>
      </dsp:nvSpPr>
      <dsp:spPr>
        <a:xfrm>
          <a:off x="175333" y="-178890"/>
          <a:ext cx="4945368" cy="4945368"/>
        </a:xfrm>
        <a:prstGeom prst="circularArrow">
          <a:avLst>
            <a:gd name="adj1" fmla="val 5200"/>
            <a:gd name="adj2" fmla="val 335925"/>
            <a:gd name="adj3" fmla="val 8210597"/>
            <a:gd name="adj4" fmla="val 6449427"/>
            <a:gd name="adj5" fmla="val 6067"/>
          </a:avLst>
        </a:prstGeom>
        <a:noFill/>
        <a:ln w="12700" cap="flat" cmpd="sng" algn="ctr">
          <a:solidFill>
            <a:srgbClr val="4B95B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BB316F-EE08-412E-9011-D9585E313F7F}">
      <dsp:nvSpPr>
        <dsp:cNvPr id="0" name=""/>
        <dsp:cNvSpPr/>
      </dsp:nvSpPr>
      <dsp:spPr>
        <a:xfrm>
          <a:off x="24942" y="2491351"/>
          <a:ext cx="1318846" cy="13188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400" b="1" kern="1200">
              <a:solidFill>
                <a:srgbClr val="4B95B4"/>
              </a:solidFill>
              <a:latin typeface="Arial" panose="020B0604020202020204" pitchFamily="34" charset="0"/>
              <a:cs typeface="Arial" panose="020B0604020202020204" pitchFamily="34" charset="0"/>
            </a:rPr>
            <a:t>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>
              <a:latin typeface="Arial" panose="020B0604020202020204" pitchFamily="34" charset="0"/>
              <a:cs typeface="Arial" panose="020B0604020202020204" pitchFamily="34" charset="0"/>
            </a:rPr>
            <a:t>Zorg dat je blijft leren.</a:t>
          </a:r>
        </a:p>
      </dsp:txBody>
      <dsp:txXfrm>
        <a:off x="24942" y="2491351"/>
        <a:ext cx="1318846" cy="1318846"/>
      </dsp:txXfrm>
    </dsp:sp>
    <dsp:sp modelId="{16212B24-B3B1-4C83-859B-43AED61C39A3}">
      <dsp:nvSpPr>
        <dsp:cNvPr id="0" name=""/>
        <dsp:cNvSpPr/>
      </dsp:nvSpPr>
      <dsp:spPr>
        <a:xfrm>
          <a:off x="288384" y="82"/>
          <a:ext cx="4965348" cy="4945368"/>
        </a:xfrm>
        <a:prstGeom prst="circularArrow">
          <a:avLst>
            <a:gd name="adj1" fmla="val 5200"/>
            <a:gd name="adj2" fmla="val 335925"/>
            <a:gd name="adj3" fmla="val 12297794"/>
            <a:gd name="adj4" fmla="val 10770881"/>
            <a:gd name="adj5" fmla="val 6067"/>
          </a:avLst>
        </a:prstGeom>
        <a:noFill/>
        <a:ln w="12700" cap="flat" cmpd="sng" algn="ctr">
          <a:solidFill>
            <a:srgbClr val="4B95B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43F930-4411-48B0-9B16-D00DFC16F854}">
      <dsp:nvSpPr>
        <dsp:cNvPr id="0" name=""/>
        <dsp:cNvSpPr/>
      </dsp:nvSpPr>
      <dsp:spPr>
        <a:xfrm>
          <a:off x="821988" y="38297"/>
          <a:ext cx="1318846" cy="13188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400" b="1" kern="1200">
              <a:solidFill>
                <a:srgbClr val="4B95B4"/>
              </a:solidFill>
              <a:latin typeface="Arial" panose="020B0604020202020204" pitchFamily="34" charset="0"/>
              <a:cs typeface="Arial" panose="020B0604020202020204" pitchFamily="34" charset="0"/>
            </a:rPr>
            <a:t>1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>
              <a:latin typeface="Arial" panose="020B0604020202020204" pitchFamily="34" charset="0"/>
              <a:cs typeface="Arial" panose="020B0604020202020204" pitchFamily="34" charset="0"/>
            </a:rPr>
            <a:t>Maak een analyse van de noden.</a:t>
          </a:r>
        </a:p>
      </dsp:txBody>
      <dsp:txXfrm>
        <a:off x="821988" y="38297"/>
        <a:ext cx="1318846" cy="1318846"/>
      </dsp:txXfrm>
    </dsp:sp>
    <dsp:sp modelId="{3580B11D-BA57-4B82-A57D-E3C665BD481C}">
      <dsp:nvSpPr>
        <dsp:cNvPr id="0" name=""/>
        <dsp:cNvSpPr/>
      </dsp:nvSpPr>
      <dsp:spPr>
        <a:xfrm>
          <a:off x="298373" y="82"/>
          <a:ext cx="4945368" cy="4945368"/>
        </a:xfrm>
        <a:prstGeom prst="circularArrow">
          <a:avLst>
            <a:gd name="adj1" fmla="val 5200"/>
            <a:gd name="adj2" fmla="val 335925"/>
            <a:gd name="adj3" fmla="val 16865637"/>
            <a:gd name="adj4" fmla="val 15198438"/>
            <a:gd name="adj5" fmla="val 6067"/>
          </a:avLst>
        </a:prstGeom>
        <a:noFill/>
        <a:ln w="12700" cap="flat" cmpd="sng" algn="ctr">
          <a:solidFill>
            <a:srgbClr val="4B95B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97C11-7CD3-4886-8187-E2C2D02A1276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34533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378725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3603009"/>
            <a:ext cx="5486400" cy="49677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7C883-113B-4FC3-B6BE-B4468B683EE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864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37941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Zie voor uitleg: Leidraad ‘Buurtgerichte netwerken met impact. In kleine</a:t>
            </a:r>
            <a:r>
              <a:rPr lang="nl-BE" baseline="0" dirty="0" smtClean="0"/>
              <a:t> stappen naar een groter verschil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7C883-113B-4FC3-B6BE-B4468B683EE5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20482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577850"/>
            <a:ext cx="5956300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910011">
              <a:buFontTx/>
              <a:buNone/>
              <a:defRPr/>
            </a:pPr>
            <a:r>
              <a:rPr lang="nl-BE" dirty="0" smtClean="0"/>
              <a:t>Dit is een schematische voorstelling van het hele traject met 5 etappes. (</a:t>
            </a:r>
            <a:r>
              <a:rPr lang="nl-BE" baseline="0" dirty="0" smtClean="0"/>
              <a:t>zie hoofdstuk 1 van de leidraad)</a:t>
            </a:r>
          </a:p>
          <a:p>
            <a:pPr marL="0" indent="0" defTabSz="910011">
              <a:buFontTx/>
              <a:buNone/>
              <a:defRPr/>
            </a:pPr>
            <a:r>
              <a:rPr lang="nl-BE" baseline="0" dirty="0" smtClean="0"/>
              <a:t>In de volgende slides komen de etappes één voor één aan bod</a:t>
            </a:r>
          </a:p>
          <a:p>
            <a:pPr marL="0" indent="0" defTabSz="910011">
              <a:buFontTx/>
              <a:buNone/>
              <a:defRPr/>
            </a:pPr>
            <a:r>
              <a:rPr lang="nl-BE" baseline="0" smtClean="0"/>
              <a:t>Cyclus!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674A3E-42E8-4F70-AADB-2053B21790E6}" type="slidenum">
              <a:rPr lang="aa-ET" smtClean="0"/>
              <a:t>2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092993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577850"/>
            <a:ext cx="5956300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00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 smtClean="0"/>
              <a:t>Uitleg:</a:t>
            </a:r>
            <a:r>
              <a:rPr lang="nl-BE" baseline="0" dirty="0" smtClean="0"/>
              <a:t> zie hoofdstuk 2 van de leidraad</a:t>
            </a:r>
            <a:endParaRPr lang="nl-BE" dirty="0" smtClean="0"/>
          </a:p>
          <a:p>
            <a:pPr marL="0" indent="0" defTabSz="910011">
              <a:buFontTx/>
              <a:buNone/>
              <a:defRPr/>
            </a:pP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674A3E-42E8-4F70-AADB-2053B21790E6}" type="slidenum">
              <a:rPr lang="aa-ET" smtClean="0"/>
              <a:t>3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498985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577850"/>
            <a:ext cx="5956300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00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 smtClean="0"/>
              <a:t>Uitleg:</a:t>
            </a:r>
            <a:r>
              <a:rPr lang="nl-BE" baseline="0" dirty="0" smtClean="0"/>
              <a:t> zie hoofdstuk 3 van de leidraad</a:t>
            </a:r>
            <a:endParaRPr lang="nl-BE" dirty="0" smtClean="0"/>
          </a:p>
          <a:p>
            <a:pPr marL="0" indent="0" defTabSz="910011">
              <a:buFontTx/>
              <a:buNone/>
              <a:defRPr/>
            </a:pP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674A3E-42E8-4F70-AADB-2053B21790E6}" type="slidenum">
              <a:rPr lang="aa-ET" smtClean="0"/>
              <a:t>4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69231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577850"/>
            <a:ext cx="5956300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00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 smtClean="0"/>
              <a:t>Uitleg:</a:t>
            </a:r>
            <a:r>
              <a:rPr lang="nl-BE" baseline="0" dirty="0" smtClean="0"/>
              <a:t> zie hoofdstuk 4 van de leidraad</a:t>
            </a:r>
            <a:endParaRPr lang="nl-BE" dirty="0" smtClean="0"/>
          </a:p>
          <a:p>
            <a:pPr marL="0" indent="0" defTabSz="910011">
              <a:buFontTx/>
              <a:buNone/>
              <a:defRPr/>
            </a:pP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674A3E-42E8-4F70-AADB-2053B21790E6}" type="slidenum">
              <a:rPr lang="aa-ET" smtClean="0"/>
              <a:t>5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324350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577850"/>
            <a:ext cx="5956300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00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 smtClean="0"/>
              <a:t>Uitleg:</a:t>
            </a:r>
            <a:r>
              <a:rPr lang="nl-BE" baseline="0" dirty="0" smtClean="0"/>
              <a:t> zie hoofdstuk 5 van de leidraad</a:t>
            </a:r>
            <a:endParaRPr lang="nl-BE" dirty="0" smtClean="0"/>
          </a:p>
          <a:p>
            <a:pPr marL="0" indent="0" defTabSz="910011">
              <a:buFontTx/>
              <a:buNone/>
              <a:defRPr/>
            </a:pP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674A3E-42E8-4F70-AADB-2053B21790E6}" type="slidenum">
              <a:rPr lang="aa-ET" smtClean="0"/>
              <a:t>6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421371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577850"/>
            <a:ext cx="5956300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00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 smtClean="0"/>
              <a:t>Uitleg:</a:t>
            </a:r>
            <a:r>
              <a:rPr lang="nl-BE" baseline="0" dirty="0" smtClean="0"/>
              <a:t> zie hoofdstuk 5 van de leidraad</a:t>
            </a:r>
          </a:p>
          <a:p>
            <a:pPr marL="0" marR="0" lvl="0" indent="0" algn="l" defTabSz="9100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baseline="0" dirty="0" smtClean="0"/>
              <a:t>In vier stappen van je focus en evaluatievraag naar meetbare indicatoren</a:t>
            </a:r>
            <a:endParaRPr lang="nl-BE" dirty="0" smtClean="0"/>
          </a:p>
          <a:p>
            <a:pPr marL="0" indent="0" defTabSz="910011">
              <a:buFontTx/>
              <a:buNone/>
              <a:defRPr/>
            </a:pP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674A3E-42E8-4F70-AADB-2053B21790E6}" type="slidenum">
              <a:rPr lang="aa-ET" smtClean="0"/>
              <a:t>7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327282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577850"/>
            <a:ext cx="5956300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00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 smtClean="0"/>
              <a:t>Uitleg:</a:t>
            </a:r>
            <a:r>
              <a:rPr lang="nl-BE" baseline="0" dirty="0" smtClean="0"/>
              <a:t> zie hoofdstuk 6 van de leidraad</a:t>
            </a:r>
            <a:endParaRPr lang="nl-BE" dirty="0" smtClean="0"/>
          </a:p>
          <a:p>
            <a:pPr marL="0" indent="0" defTabSz="910011">
              <a:buFontTx/>
              <a:buNone/>
              <a:defRPr/>
            </a:pP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674A3E-42E8-4F70-AADB-2053B21790E6}" type="slidenum">
              <a:rPr lang="aa-ET" smtClean="0"/>
              <a:t>8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059919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E7B05-0132-4215-B57C-1723844103F2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3BB-8C62-407F-93EF-E7B81CE9596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3834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E7B05-0132-4215-B57C-1723844103F2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3BB-8C62-407F-93EF-E7B81CE9596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91262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E7B05-0132-4215-B57C-1723844103F2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3BB-8C62-407F-93EF-E7B81CE9596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1954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E7B05-0132-4215-B57C-1723844103F2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3BB-8C62-407F-93EF-E7B81CE9596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5227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E7B05-0132-4215-B57C-1723844103F2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3BB-8C62-407F-93EF-E7B81CE9596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5469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E7B05-0132-4215-B57C-1723844103F2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3BB-8C62-407F-93EF-E7B81CE9596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0028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E7B05-0132-4215-B57C-1723844103F2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3BB-8C62-407F-93EF-E7B81CE9596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6045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E7B05-0132-4215-B57C-1723844103F2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3BB-8C62-407F-93EF-E7B81CE9596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5692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6065" y="6356348"/>
            <a:ext cx="4114800" cy="365125"/>
          </a:xfrm>
        </p:spPr>
        <p:txBody>
          <a:bodyPr/>
          <a:lstStyle>
            <a:lvl1pPr algn="l">
              <a:defRPr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BE" dirty="0" smtClean="0"/>
              <a:t>Versie mei 2020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44856" y="6356349"/>
            <a:ext cx="2743200" cy="365125"/>
          </a:xfrm>
        </p:spPr>
        <p:txBody>
          <a:bodyPr/>
          <a:lstStyle/>
          <a:p>
            <a:fld id="{2E2EE3BB-8C62-407F-93EF-E7B81CE9596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7255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E7B05-0132-4215-B57C-1723844103F2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3BB-8C62-407F-93EF-E7B81CE9596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78513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E7B05-0132-4215-B57C-1723844103F2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3BB-8C62-407F-93EF-E7B81CE9596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9392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E7B05-0132-4215-B57C-1723844103F2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EE3BB-8C62-407F-93EF-E7B81CE9596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7601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616" y="1421580"/>
            <a:ext cx="6254689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nl-BE" sz="4000" b="1" dirty="0" smtClean="0">
                <a:solidFill>
                  <a:srgbClr val="4B95B4"/>
                </a:solidFill>
              </a:rPr>
              <a:t>Over </a:t>
            </a:r>
            <a:r>
              <a:rPr lang="nl-BE" sz="4000" b="1" dirty="0">
                <a:solidFill>
                  <a:srgbClr val="4B95B4"/>
                </a:solidFill>
              </a:rPr>
              <a:t>een tocht van mensen die een verschil willen maken voor kinderen, gezinnen, bewoners in een buurt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42577" t="40615" r="17269" b="33539"/>
          <a:stretch/>
        </p:blipFill>
        <p:spPr>
          <a:xfrm>
            <a:off x="6822830" y="4512157"/>
            <a:ext cx="4895557" cy="17725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340951" y="6284687"/>
            <a:ext cx="2377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© </a:t>
            </a:r>
            <a:r>
              <a:rPr lang="en-GB" sz="1600" dirty="0" smtClean="0"/>
              <a:t>Anne Van Meerbeeck</a:t>
            </a:r>
            <a:endParaRPr lang="nl-BE" sz="1600" dirty="0"/>
          </a:p>
        </p:txBody>
      </p:sp>
      <p:pic>
        <p:nvPicPr>
          <p:cNvPr id="8" name="Picture 7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v="urn:schemas-microsoft-com:vml" xmlns:w10="urn:schemas-microsoft-com:office:word" xmlns:w="http://schemas.openxmlformats.org/wordprocessingml/2006/main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a16="http://schemas.microsoft.com/office/drawing/2014/main" xmlns:lc="http://schemas.openxmlformats.org/drawingml/2006/lockedCanvas" id="{AD3B5E7A-B8BB-4FAB-BB90-3B895B639FC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997" y="6284687"/>
            <a:ext cx="117411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94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267660C-C639-4DEA-A8A6-B0D5D06DB364}"/>
              </a:ext>
            </a:extLst>
          </p:cNvPr>
          <p:cNvSpPr txBox="1"/>
          <p:nvPr/>
        </p:nvSpPr>
        <p:spPr>
          <a:xfrm>
            <a:off x="900000" y="360000"/>
            <a:ext cx="10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 smtClean="0">
                <a:solidFill>
                  <a:srgbClr val="2A4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traject in een notendop</a:t>
            </a:r>
            <a:endParaRPr lang="nl-BE" sz="3600" dirty="0">
              <a:solidFill>
                <a:srgbClr val="2A4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="" xmlns:a16="http://schemas.microsoft.com/office/drawing/2014/main" id="{F131ADBC-98FF-4968-AA43-9E49F5463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7D7F-6E15-49E6-8C39-10CC338B9269}" type="slidenum">
              <a:rPr lang="aa-ET" smtClean="0"/>
              <a:pPr/>
              <a:t>2</a:t>
            </a:fld>
            <a:endParaRPr lang="aa-ET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841978255"/>
              </p:ext>
            </p:extLst>
          </p:nvPr>
        </p:nvGraphicFramePr>
        <p:xfrm>
          <a:off x="3151162" y="1175140"/>
          <a:ext cx="5627077" cy="532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533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267660C-C639-4DEA-A8A6-B0D5D06DB364}"/>
              </a:ext>
            </a:extLst>
          </p:cNvPr>
          <p:cNvSpPr txBox="1"/>
          <p:nvPr/>
        </p:nvSpPr>
        <p:spPr>
          <a:xfrm>
            <a:off x="900000" y="360000"/>
            <a:ext cx="10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 smtClean="0">
                <a:solidFill>
                  <a:srgbClr val="2A4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Maak een analyse van de noden</a:t>
            </a:r>
            <a:endParaRPr lang="nl-BE" sz="3600" dirty="0">
              <a:solidFill>
                <a:srgbClr val="2A4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="" xmlns:a16="http://schemas.microsoft.com/office/drawing/2014/main" id="{F131ADBC-98FF-4968-AA43-9E49F5463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7D7F-6E15-49E6-8C39-10CC338B9269}" type="slidenum">
              <a:rPr lang="aa-ET" smtClean="0"/>
              <a:pPr/>
              <a:t>3</a:t>
            </a:fld>
            <a:endParaRPr lang="aa-ET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803" y="1800000"/>
            <a:ext cx="10344862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4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267660C-C639-4DEA-A8A6-B0D5D06DB364}"/>
              </a:ext>
            </a:extLst>
          </p:cNvPr>
          <p:cNvSpPr txBox="1"/>
          <p:nvPr/>
        </p:nvSpPr>
        <p:spPr>
          <a:xfrm>
            <a:off x="900000" y="360000"/>
            <a:ext cx="10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 smtClean="0">
                <a:solidFill>
                  <a:srgbClr val="2A4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Bepaal je beoogde impact</a:t>
            </a:r>
            <a:endParaRPr lang="nl-BE" sz="3600" dirty="0">
              <a:solidFill>
                <a:srgbClr val="2A4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="" xmlns:a16="http://schemas.microsoft.com/office/drawing/2014/main" id="{F131ADBC-98FF-4968-AA43-9E49F5463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7D7F-6E15-49E6-8C39-10CC338B9269}" type="slidenum">
              <a:rPr lang="aa-ET" smtClean="0"/>
              <a:pPr/>
              <a:t>4</a:t>
            </a:fld>
            <a:endParaRPr lang="aa-E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000" y="1800000"/>
            <a:ext cx="10344862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81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267660C-C639-4DEA-A8A6-B0D5D06DB364}"/>
              </a:ext>
            </a:extLst>
          </p:cNvPr>
          <p:cNvSpPr txBox="1"/>
          <p:nvPr/>
        </p:nvSpPr>
        <p:spPr>
          <a:xfrm>
            <a:off x="900000" y="360000"/>
            <a:ext cx="10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 smtClean="0">
                <a:solidFill>
                  <a:srgbClr val="2A4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Teken je veranderingspad uit</a:t>
            </a:r>
            <a:endParaRPr lang="nl-BE" sz="3600" dirty="0">
              <a:solidFill>
                <a:srgbClr val="2A4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="" xmlns:a16="http://schemas.microsoft.com/office/drawing/2014/main" id="{F131ADBC-98FF-4968-AA43-9E49F5463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7D7F-6E15-49E6-8C39-10CC338B9269}" type="slidenum">
              <a:rPr lang="aa-ET" smtClean="0"/>
              <a:pPr/>
              <a:t>5</a:t>
            </a:fld>
            <a:endParaRPr lang="aa-ET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999" y="1800000"/>
            <a:ext cx="10344862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88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267660C-C639-4DEA-A8A6-B0D5D06DB364}"/>
              </a:ext>
            </a:extLst>
          </p:cNvPr>
          <p:cNvSpPr txBox="1"/>
          <p:nvPr/>
        </p:nvSpPr>
        <p:spPr>
          <a:xfrm>
            <a:off x="900000" y="360000"/>
            <a:ext cx="10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 smtClean="0">
                <a:solidFill>
                  <a:srgbClr val="2A4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of je op het juiste pad blijft</a:t>
            </a:r>
            <a:endParaRPr lang="nl-BE" sz="3600" dirty="0">
              <a:solidFill>
                <a:srgbClr val="2A4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="" xmlns:a16="http://schemas.microsoft.com/office/drawing/2014/main" id="{F131ADBC-98FF-4968-AA43-9E49F5463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7D7F-6E15-49E6-8C39-10CC338B9269}" type="slidenum">
              <a:rPr lang="aa-ET" smtClean="0"/>
              <a:pPr/>
              <a:t>6</a:t>
            </a:fld>
            <a:endParaRPr lang="aa-ET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999" y="1800000"/>
            <a:ext cx="10344862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33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267660C-C639-4DEA-A8A6-B0D5D06DB364}"/>
              </a:ext>
            </a:extLst>
          </p:cNvPr>
          <p:cNvSpPr txBox="1"/>
          <p:nvPr/>
        </p:nvSpPr>
        <p:spPr>
          <a:xfrm>
            <a:off x="900000" y="360000"/>
            <a:ext cx="10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 smtClean="0">
                <a:solidFill>
                  <a:srgbClr val="2A4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of je op het juiste pad blijft</a:t>
            </a:r>
            <a:endParaRPr lang="nl-BE" sz="3600" dirty="0">
              <a:solidFill>
                <a:srgbClr val="2A4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="" xmlns:a16="http://schemas.microsoft.com/office/drawing/2014/main" id="{F131ADBC-98FF-4968-AA43-9E49F5463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7D7F-6E15-49E6-8C39-10CC338B9269}" type="slidenum">
              <a:rPr lang="aa-ET" smtClean="0"/>
              <a:pPr/>
              <a:t>7</a:t>
            </a:fld>
            <a:endParaRPr lang="aa-E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9353" y="1456970"/>
            <a:ext cx="7913294" cy="481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35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267660C-C639-4DEA-A8A6-B0D5D06DB364}"/>
              </a:ext>
            </a:extLst>
          </p:cNvPr>
          <p:cNvSpPr txBox="1"/>
          <p:nvPr/>
        </p:nvSpPr>
        <p:spPr>
          <a:xfrm>
            <a:off x="900000" y="360000"/>
            <a:ext cx="10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 smtClean="0">
                <a:solidFill>
                  <a:srgbClr val="2A4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Zorg dat je blijft leren</a:t>
            </a:r>
            <a:endParaRPr lang="nl-BE" sz="3600" dirty="0">
              <a:solidFill>
                <a:srgbClr val="2A4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="" xmlns:a16="http://schemas.microsoft.com/office/drawing/2014/main" id="{F131ADBC-98FF-4968-AA43-9E49F5463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7D7F-6E15-49E6-8C39-10CC338B9269}" type="slidenum">
              <a:rPr lang="aa-ET" smtClean="0"/>
              <a:pPr/>
              <a:t>8</a:t>
            </a:fld>
            <a:endParaRPr lang="aa-E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999" y="1799999"/>
            <a:ext cx="10344848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8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228</Words>
  <Application>Microsoft Office PowerPoint</Application>
  <PresentationFormat>Widescreen</PresentationFormat>
  <Paragraphs>45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Over een tocht van mensen die een verschil willen maken voor kinderen, gezinnen, bewoners in een buurt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Van Meerbeeck</dc:creator>
  <cp:lastModifiedBy>Anne Van Meerbeeck</cp:lastModifiedBy>
  <cp:revision>15</cp:revision>
  <dcterms:created xsi:type="dcterms:W3CDTF">2020-05-29T09:38:53Z</dcterms:created>
  <dcterms:modified xsi:type="dcterms:W3CDTF">2020-05-29T12:24:41Z</dcterms:modified>
</cp:coreProperties>
</file>