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9" r:id="rId4"/>
    <p:sldMasterId id="2147483741" r:id="rId5"/>
    <p:sldMasterId id="2147483740" r:id="rId6"/>
    <p:sldMasterId id="2147483747" r:id="rId7"/>
    <p:sldMasterId id="2147483859" r:id="rId8"/>
  </p:sldMasterIdLst>
  <p:notesMasterIdLst>
    <p:notesMasterId r:id="rId16"/>
  </p:notesMasterIdLst>
  <p:sldIdLst>
    <p:sldId id="264" r:id="rId9"/>
    <p:sldId id="370" r:id="rId10"/>
    <p:sldId id="435" r:id="rId11"/>
    <p:sldId id="434" r:id="rId12"/>
    <p:sldId id="430" r:id="rId13"/>
    <p:sldId id="431" r:id="rId14"/>
    <p:sldId id="326" r:id="rId15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Corbel" panose="020B0503020204020204" pitchFamily="34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D509EA-A2B8-3119-3066-0ED78BE6DE1D}" name="Gitte Van de Ven" initials="GV" userId="S::gitte.vandeven@pangg0-18.be::ec6e9b66-98a3-4043-a86a-b478c516501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9235"/>
    <a:srgbClr val="428387"/>
    <a:srgbClr val="59B3BA"/>
    <a:srgbClr val="ECF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4106B23-00E9-4C21-864B-FCA18C859ED5}">
  <a:tblStyle styleId="{74106B23-00E9-4C21-864B-FCA18C859ED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Stijl, licht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ijl, gemiddeld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33" autoAdjust="0"/>
  </p:normalViewPr>
  <p:slideViewPr>
    <p:cSldViewPr snapToGrid="0">
      <p:cViewPr varScale="1">
        <p:scale>
          <a:sx n="106" d="100"/>
          <a:sy n="106" d="100"/>
        </p:scale>
        <p:origin x="77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2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8944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0536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45484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D4D7E-E0CA-AE51-DFEC-7E8F9E329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3F0AB97-0A0D-6461-94EE-436F876BD5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5275BDF-FEA5-B9C6-8C13-6AB6FF96F0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57300" lvl="2" indent="0">
              <a:spcBef>
                <a:spcPct val="20000"/>
              </a:spcBef>
              <a:buNone/>
            </a:pP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92BB72C-4A3E-E355-8004-EAA12DF03F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9CAA6-570B-40B2-9C55-EEACBC341B59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8939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D4D7E-E0CA-AE51-DFEC-7E8F9E329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3F0AB97-0A0D-6461-94EE-436F876BD5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5275BDF-FEA5-B9C6-8C13-6AB6FF96F0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None/>
            </a:pP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92BB72C-4A3E-E355-8004-EAA12DF03F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9CAA6-570B-40B2-9C55-EEACBC341B59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418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D4D7E-E0CA-AE51-DFEC-7E8F9E329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3F0AB97-0A0D-6461-94EE-436F876BD5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5275BDF-FEA5-B9C6-8C13-6AB6FF96F0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>
              <a:buNone/>
            </a:pP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92BB72C-4A3E-E355-8004-EAA12DF03F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9CAA6-570B-40B2-9C55-EEACBC341B59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0917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3045-9E43-FB41-8A1B-37110D52EC4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5102-72EE-304A-8DFA-4B17B43BE3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40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3045-9E43-FB41-8A1B-37110D52EC4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5102-72EE-304A-8DFA-4B17B43BE3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6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3045-9E43-FB41-8A1B-37110D52EC4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5102-72EE-304A-8DFA-4B17B43BE3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69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3045-9E43-FB41-8A1B-37110D52EC4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5102-72EE-304A-8DFA-4B17B43BE3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12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3045-9E43-FB41-8A1B-37110D52EC4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5102-72EE-304A-8DFA-4B17B43BE3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69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3045-9E43-FB41-8A1B-37110D52EC4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5102-72EE-304A-8DFA-4B17B43BE3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12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3045-9E43-FB41-8A1B-37110D52EC4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5102-72EE-304A-8DFA-4B17B43BE3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20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3045-9E43-FB41-8A1B-37110D52EC4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5102-72EE-304A-8DFA-4B17B43BE3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81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_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408386-5CD8-E946-B08C-8D452FD68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001" y="4876979"/>
            <a:ext cx="360000" cy="122997"/>
          </a:xfrm>
          <a:noFill/>
        </p:spPr>
        <p:txBody>
          <a:bodyPr lIns="0" tIns="0" rIns="0" bIns="0">
            <a:spAutoFit/>
          </a:bodyPr>
          <a:lstStyle>
            <a:lvl1pPr>
              <a:defRPr sz="798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nl-BE"/>
              <a:t>/</a:t>
            </a:r>
            <a:fld id="{11FC93E2-529F-0B4D-88CA-D081516C0BBE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D8EEDF3-59D0-2F4B-8400-C19760D94A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2002" y="539501"/>
            <a:ext cx="431800" cy="748607"/>
          </a:xfrm>
          <a:prstGeom prst="rect">
            <a:avLst/>
          </a:prstGeom>
        </p:spPr>
      </p:pic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7339F4C4-07A0-6045-940F-F37A67BFE4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5672" y="166877"/>
            <a:ext cx="6633094" cy="291747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96" b="1">
                <a:solidFill>
                  <a:schemeClr val="accent1"/>
                </a:solidFill>
              </a:defRPr>
            </a:lvl1pPr>
          </a:lstStyle>
          <a:p>
            <a:pPr lvl="0"/>
            <a:endParaRPr lang="nl-BE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C11A4A2D-629E-7340-81F6-18A6E6114D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6000" y="719335"/>
            <a:ext cx="6480000" cy="3956336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3093"/>
              </a:lnSpc>
              <a:spcBef>
                <a:spcPts val="0"/>
              </a:spcBef>
              <a:spcAft>
                <a:spcPts val="1197"/>
              </a:spcAft>
              <a:buFont typeface="Arial" panose="020B0604020202020204" pitchFamily="34" charset="0"/>
              <a:buNone/>
              <a:defRPr sz="2294"/>
            </a:lvl1pPr>
          </a:lstStyle>
          <a:p>
            <a:pPr lvl="0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9284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378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3045-9E43-FB41-8A1B-37110D52EC4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5102-72EE-304A-8DFA-4B17B43BE3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2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3045-9E43-FB41-8A1B-37110D52EC4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5102-72EE-304A-8DFA-4B17B43BE3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40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3045-9E43-FB41-8A1B-37110D52EC4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5102-72EE-304A-8DFA-4B17B43BE3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10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3045-9E43-FB41-8A1B-37110D52EC4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5102-72EE-304A-8DFA-4B17B43BE3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54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3045-9E43-FB41-8A1B-37110D52EC4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5102-72EE-304A-8DFA-4B17B43BE3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51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3045-9E43-FB41-8A1B-37110D52EC4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5102-72EE-304A-8DFA-4B17B43BE3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83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3045-9E43-FB41-8A1B-37110D52EC4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5102-72EE-304A-8DFA-4B17B43BE3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07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3045-9E43-FB41-8A1B-37110D52EC4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5102-72EE-304A-8DFA-4B17B43BE3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38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3045-9E43-FB41-8A1B-37110D52EC4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5102-72EE-304A-8DFA-4B17B43BE3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87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3045-9E43-FB41-8A1B-37110D52EC4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5102-72EE-304A-8DFA-4B17B43BE3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99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3045-9E43-FB41-8A1B-37110D52EC4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5102-72EE-304A-8DFA-4B17B43BE3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10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3045-9E43-FB41-8A1B-37110D52EC4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5102-72EE-304A-8DFA-4B17B43BE3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6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3045-9E43-FB41-8A1B-37110D52EC4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5102-72EE-304A-8DFA-4B17B43BE3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02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05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1" y="2352675"/>
            <a:ext cx="7704856" cy="337116"/>
          </a:xfrm>
        </p:spPr>
        <p:txBody>
          <a:bodyPr/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895787"/>
            <a:ext cx="7456488" cy="289799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297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2362200" y="4800600"/>
            <a:ext cx="6324600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Autofit/>
          </a:bodyPr>
          <a:lstStyle/>
          <a:p>
            <a:pPr algn="r">
              <a:defRPr/>
            </a:pPr>
            <a:fld id="{376A8352-56F6-9942-A907-302573E205E0}" type="slidenum">
              <a:rPr lang="en-US" sz="675" smtClean="0">
                <a:solidFill>
                  <a:schemeClr val="bg1"/>
                </a:solidFill>
              </a:rPr>
              <a:pPr algn="r">
                <a:defRPr/>
              </a:pPr>
              <a:t>‹nr.›</a:t>
            </a:fld>
            <a:r>
              <a:rPr lang="en-US" sz="675">
                <a:solidFill>
                  <a:schemeClr val="bg1"/>
                </a:solidFill>
              </a:rPr>
              <a:t> </a:t>
            </a:r>
            <a:r>
              <a:rPr lang="en-US" sz="675">
                <a:solidFill>
                  <a:schemeClr val="bg1"/>
                </a:solidFill>
                <a:latin typeface="Arial"/>
                <a:ea typeface="BentonSansCond-Regular" pitchFamily="-107" charset="0"/>
                <a:cs typeface="Arial"/>
              </a:rPr>
              <a:t>-</a:t>
            </a:r>
            <a:r>
              <a:rPr lang="en-US" sz="675" baseline="0">
                <a:solidFill>
                  <a:schemeClr val="bg1"/>
                </a:solidFill>
                <a:latin typeface="Arial"/>
                <a:ea typeface="BentonSansCond-Regular" pitchFamily="-107" charset="0"/>
                <a:cs typeface="Arial"/>
              </a:rPr>
              <a:t> </a:t>
            </a:r>
            <a:fld id="{FA8FA715-E69F-4247-B6C7-0A6437FC9788}" type="datetime1">
              <a:rPr lang="en-US" sz="675" smtClean="0">
                <a:solidFill>
                  <a:schemeClr val="bg1"/>
                </a:solidFill>
                <a:latin typeface="Arial"/>
                <a:ea typeface="BentonSansCond-Regular" pitchFamily="-107" charset="0"/>
                <a:cs typeface="Arial"/>
              </a:rPr>
              <a:pPr algn="r">
                <a:defRPr/>
              </a:pPr>
              <a:t>3/6/2024</a:t>
            </a:fld>
            <a:endParaRPr lang="en-US" sz="675">
              <a:solidFill>
                <a:schemeClr val="bg1"/>
              </a:solidFill>
              <a:latin typeface="Arial"/>
              <a:ea typeface="BentonSans-Bold" pitchFamily="-107" charset="0"/>
              <a:cs typeface="Arial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201" y="1857375"/>
            <a:ext cx="7466013" cy="314325"/>
          </a:xfrm>
        </p:spPr>
        <p:txBody>
          <a:bodyPr anchor="t"/>
          <a:lstStyle>
            <a:lvl1pPr>
              <a:defRPr sz="1350" b="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Chapter number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0" y="2171700"/>
            <a:ext cx="7467600" cy="466725"/>
          </a:xfrm>
        </p:spPr>
        <p:txBody>
          <a:bodyPr/>
          <a:lstStyle>
            <a:lvl1pPr marL="0" indent="0">
              <a:buFontTx/>
              <a:buNone/>
              <a:defRPr sz="2700" b="1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33997065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ClrTx/>
              <a:buFont typeface="Lucida Grande"/>
              <a:buChar char="-"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19571196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 (vari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3886200" cy="3314700"/>
          </a:xfrm>
        </p:spPr>
        <p:txBody>
          <a:bodyPr/>
          <a:lstStyle>
            <a:lvl5pPr>
              <a:buClrTx/>
              <a:buFont typeface="Lucida Grande"/>
              <a:buChar char="-"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800600" y="914400"/>
            <a:ext cx="3886200" cy="3314700"/>
          </a:xfrm>
        </p:spPr>
        <p:txBody>
          <a:bodyPr/>
          <a:lstStyle>
            <a:lvl5pPr>
              <a:buClrTx/>
              <a:buFont typeface="Lucida Grande"/>
              <a:buChar char="-"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37228434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slide fo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623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857250"/>
            <a:ext cx="8229600" cy="3200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4114800"/>
            <a:ext cx="5486400" cy="260747"/>
          </a:xfrm>
        </p:spPr>
        <p:txBody>
          <a:bodyPr/>
          <a:lstStyle>
            <a:lvl1pPr marL="0" indent="0">
              <a:buNone/>
              <a:defRPr sz="900" baseline="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BE"/>
              <a:t>Picture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43457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450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342900"/>
            <a:ext cx="8229600" cy="37147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/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4114800"/>
            <a:ext cx="5486400" cy="260747"/>
          </a:xfrm>
        </p:spPr>
        <p:txBody>
          <a:bodyPr/>
          <a:lstStyle>
            <a:lvl1pPr marL="0" indent="0">
              <a:buNone/>
              <a:defRPr sz="900" baseline="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BE"/>
              <a:t>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34792627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5517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2257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200" y="1857375"/>
            <a:ext cx="8305800" cy="542925"/>
          </a:xfrm>
        </p:spPr>
        <p:txBody>
          <a:bodyPr/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Bedankt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3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3045-9E43-FB41-8A1B-37110D52EC4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5102-72EE-304A-8DFA-4B17B43BE3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054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272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471" y="2571751"/>
            <a:ext cx="8281059" cy="810104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0086CB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CD95-02FC-4D82-8C3F-8D2F7A1C24C0}" type="datetime1">
              <a:rPr lang="nl-NL" smtClean="0"/>
              <a:t>6-3-2024</a:t>
            </a:fld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2" y="789552"/>
            <a:ext cx="4443311" cy="928534"/>
          </a:xfrm>
          <a:prstGeom prst="rect">
            <a:avLst/>
          </a:prstGeom>
        </p:spPr>
      </p:pic>
      <p:sp>
        <p:nvSpPr>
          <p:cNvPr id="8" name="Ondertitel 2"/>
          <p:cNvSpPr>
            <a:spLocks noGrp="1"/>
          </p:cNvSpPr>
          <p:nvPr>
            <p:ph type="subTitle" idx="1"/>
          </p:nvPr>
        </p:nvSpPr>
        <p:spPr>
          <a:xfrm>
            <a:off x="1371600" y="3516871"/>
            <a:ext cx="6400800" cy="8101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471" y="276457"/>
            <a:ext cx="3960506" cy="2295293"/>
          </a:xfrm>
        </p:spPr>
        <p:txBody>
          <a:bodyPr anchor="t"/>
          <a:lstStyle>
            <a:lvl1pPr algn="l">
              <a:defRPr sz="3000" b="1" cap="none" baseline="0">
                <a:solidFill>
                  <a:srgbClr val="0086CB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6F80-1C46-4F70-8F78-E3E9ED0A1A87}" type="datetime1">
              <a:rPr lang="nl-NL" smtClean="0"/>
              <a:t>6-3-2024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afbeelding 14"/>
          <p:cNvSpPr>
            <a:spLocks noGrp="1" noChangeAspect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431471" y="2706767"/>
            <a:ext cx="3960506" cy="189024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7643168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2023" y="276457"/>
            <a:ext cx="3960506" cy="2295293"/>
          </a:xfrm>
        </p:spPr>
        <p:txBody>
          <a:bodyPr anchor="t"/>
          <a:lstStyle>
            <a:lvl1pPr algn="l">
              <a:defRPr sz="3000" b="1" cap="none" baseline="0">
                <a:solidFill>
                  <a:srgbClr val="0086CB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F20F-A3CF-4261-9052-78EEF9986520}" type="datetime1">
              <a:rPr lang="nl-NL" smtClean="0"/>
              <a:t>6-3-2024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afbeelding 14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0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4752023" y="2706767"/>
            <a:ext cx="3960506" cy="189024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19531572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6CB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 noChangeAspect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C9D6-8561-4931-805A-350020F42A87}" type="datetime1">
              <a:rPr lang="nl-NL" smtClean="0"/>
              <a:t>6-3-2024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Vrije vorm 6"/>
          <p:cNvSpPr/>
          <p:nvPr userDrawn="1"/>
        </p:nvSpPr>
        <p:spPr>
          <a:xfrm rot="10800000">
            <a:off x="-418045" y="-398630"/>
            <a:ext cx="9130575" cy="1350173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rgbClr val="008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2817553888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6CB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 noChangeAspect="1"/>
          </p:cNvSpPr>
          <p:nvPr>
            <p:ph sz="half" idx="1"/>
          </p:nvPr>
        </p:nvSpPr>
        <p:spPr>
          <a:xfrm>
            <a:off x="431472" y="1086560"/>
            <a:ext cx="3960506" cy="35104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 noChangeAspect="1"/>
          </p:cNvSpPr>
          <p:nvPr>
            <p:ph sz="half" idx="2"/>
          </p:nvPr>
        </p:nvSpPr>
        <p:spPr>
          <a:xfrm>
            <a:off x="4752023" y="1086560"/>
            <a:ext cx="3960507" cy="35104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0FD2-1B87-4669-8662-29034EF5DEBA}" type="datetime1">
              <a:rPr lang="nl-NL" smtClean="0"/>
              <a:t>6-3-2024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Vrije vorm 7"/>
          <p:cNvSpPr/>
          <p:nvPr userDrawn="1"/>
        </p:nvSpPr>
        <p:spPr>
          <a:xfrm rot="10800000">
            <a:off x="-418045" y="-398630"/>
            <a:ext cx="9130575" cy="1350173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3411437116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6CB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1472" y="951544"/>
            <a:ext cx="3960506" cy="6796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 noChangeAspect="1"/>
          </p:cNvSpPr>
          <p:nvPr>
            <p:ph sz="half" idx="2"/>
          </p:nvPr>
        </p:nvSpPr>
        <p:spPr>
          <a:xfrm>
            <a:off x="431472" y="1631156"/>
            <a:ext cx="3960506" cy="296585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023" y="951544"/>
            <a:ext cx="3960506" cy="6796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 noChangeAspect="1"/>
          </p:cNvSpPr>
          <p:nvPr>
            <p:ph sz="quarter" idx="4"/>
          </p:nvPr>
        </p:nvSpPr>
        <p:spPr>
          <a:xfrm>
            <a:off x="4752023" y="1631156"/>
            <a:ext cx="3960506" cy="296585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B35D-8FE5-434D-B365-5B0D60F3867C}" type="datetime1">
              <a:rPr lang="nl-NL" smtClean="0"/>
              <a:t>6-3-2024</a:t>
            </a:fld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Vrije vorm 9"/>
          <p:cNvSpPr/>
          <p:nvPr userDrawn="1"/>
        </p:nvSpPr>
        <p:spPr>
          <a:xfrm rot="10800000">
            <a:off x="-418045" y="-398630"/>
            <a:ext cx="9130575" cy="1350173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3523275964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6CB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B35D-8FE5-434D-B365-5B0D60F3867C}" type="datetime1">
              <a:rPr lang="nl-NL" smtClean="0"/>
              <a:t>6-3-2024</a:t>
            </a:fld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Vrije vorm 9"/>
          <p:cNvSpPr/>
          <p:nvPr userDrawn="1"/>
        </p:nvSpPr>
        <p:spPr>
          <a:xfrm rot="10800000">
            <a:off x="-418045" y="-398630"/>
            <a:ext cx="9130575" cy="1350173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graphicFrame>
        <p:nvGraphicFramePr>
          <p:cNvPr id="11" name="Tabel 1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46039217"/>
              </p:ext>
            </p:extLst>
          </p:nvPr>
        </p:nvGraphicFramePr>
        <p:xfrm>
          <a:off x="1524000" y="1047750"/>
          <a:ext cx="6096000" cy="1390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nl-BE" sz="1000"/>
                    </a:p>
                  </a:txBody>
                  <a:tcPr marT="34290" marB="34290">
                    <a:solidFill>
                      <a:srgbClr val="0086CB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000"/>
                    </a:p>
                  </a:txBody>
                  <a:tcPr marT="34290" marB="34290">
                    <a:solidFill>
                      <a:srgbClr val="0086CB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000"/>
                    </a:p>
                  </a:txBody>
                  <a:tcPr marT="34290" marB="34290">
                    <a:solidFill>
                      <a:srgbClr val="0086CB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000"/>
                    </a:p>
                  </a:txBody>
                  <a:tcPr marT="34290" marB="34290">
                    <a:solidFill>
                      <a:srgbClr val="0086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nl-BE" sz="10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nl-BE" sz="10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nl-BE" sz="10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nl-BE" sz="100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nl-BE" sz="10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nl-BE" sz="10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nl-BE" sz="10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nl-BE" sz="100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nl-BE" sz="10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nl-BE" sz="10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nl-BE" sz="10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nl-BE" sz="100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nl-BE" sz="10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nl-BE" sz="10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nl-BE" sz="10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nl-BE" sz="100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498156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C504-7A68-4C7E-95EE-44EA550E65C6}" type="datetime1">
              <a:rPr lang="nl-NL" smtClean="0"/>
              <a:t>6-3-2024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431471" y="4326974"/>
            <a:ext cx="8281059" cy="388142"/>
          </a:xfrm>
        </p:spPr>
        <p:txBody>
          <a:bodyPr/>
          <a:lstStyle>
            <a:lvl1pPr algn="ctr">
              <a:defRPr>
                <a:solidFill>
                  <a:srgbClr val="0086CB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4326731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3550341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21DB-FBF5-419E-9B36-8FC1C359BA05}" type="datetime1">
              <a:rPr lang="nl-NL" smtClean="0"/>
              <a:t>6-3-2024</a:t>
            </a:fld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702329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3045-9E43-FB41-8A1B-37110D52EC4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5102-72EE-304A-8DFA-4B17B43BE3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054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edig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12130CE-C56D-476F-9BFE-832849A6BD54}" type="datetime1">
              <a:rPr lang="nl-NL" smtClean="0"/>
              <a:t>6-3-2024</a:t>
            </a:fld>
            <a:endParaRPr lang="nl-NL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1110952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73CF49-6EB3-FE0D-95B9-5E194D989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09B25FD-0763-0824-A2CA-A7FB1B624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23B8DA-2119-9935-A1E2-E98CBB30E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E6E9CA-66A3-1AB4-AAFC-A2BABC296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F67749-6173-D3C8-260A-9D4E6012A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9D25C-F93D-F54D-A575-CD9617555558}" type="slidenum">
              <a:rPr lang="ru-RU" altLang="nl-BE"/>
              <a:pPr/>
              <a:t>‹nr.›</a:t>
            </a:fld>
            <a:endParaRPr lang="ru-RU" altLang="nl-BE"/>
          </a:p>
        </p:txBody>
      </p:sp>
    </p:spTree>
    <p:extLst>
      <p:ext uri="{BB962C8B-B14F-4D97-AF65-F5344CB8AC3E}">
        <p14:creationId xmlns:p14="http://schemas.microsoft.com/office/powerpoint/2010/main" val="17839852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E94305-6294-E5E2-A828-D0F8F47C2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4EA4E9-1ACE-B44A-8F6F-3AF6A4A4F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652ECD-F87C-D079-0CB7-5CBE0F3F0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4C130E-7D0B-BA39-73E4-9655BDAD4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6901C3-954D-029B-6A14-D42926C03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DFEEB-E31A-754C-B41D-FB3AE1CAFCDF}" type="slidenum">
              <a:rPr lang="ru-RU" altLang="nl-BE"/>
              <a:pPr/>
              <a:t>‹nr.›</a:t>
            </a:fld>
            <a:endParaRPr lang="ru-RU" altLang="nl-BE"/>
          </a:p>
        </p:txBody>
      </p:sp>
    </p:spTree>
    <p:extLst>
      <p:ext uri="{BB962C8B-B14F-4D97-AF65-F5344CB8AC3E}">
        <p14:creationId xmlns:p14="http://schemas.microsoft.com/office/powerpoint/2010/main" val="15443492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34FAB-828E-6872-E5D7-F39131443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310476-0575-96C0-08FD-B4B5DADA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A7B089-4CC0-8BE3-F48B-585DED035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7CB6ED-18B3-A1C0-A3E5-0992C2ABC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1CC999-BCB6-D5CE-75F3-A027AD9A9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2DA8F-469F-894E-B852-08E1388FE12A}" type="slidenum">
              <a:rPr lang="ru-RU" altLang="nl-BE"/>
              <a:pPr/>
              <a:t>‹nr.›</a:t>
            </a:fld>
            <a:endParaRPr lang="ru-RU" altLang="nl-BE"/>
          </a:p>
        </p:txBody>
      </p:sp>
    </p:spTree>
    <p:extLst>
      <p:ext uri="{BB962C8B-B14F-4D97-AF65-F5344CB8AC3E}">
        <p14:creationId xmlns:p14="http://schemas.microsoft.com/office/powerpoint/2010/main" val="7180626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34C8FA-6606-51F6-8CF9-5C8D45334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532542-F39C-8BE0-690A-C65999952E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8176" y="1200151"/>
            <a:ext cx="3313113" cy="33944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B173839-8D6C-CF4C-0D84-8487D0D34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3688" y="1200151"/>
            <a:ext cx="3313112" cy="33944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ED37B77-9669-754B-E1EC-ACBAD7EAC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3C5A41B-B71C-FD06-5BC9-A9D8142C4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763734C-F8B9-99DC-D4BD-CFB24FF83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CD30E-DE36-8E47-8C7A-C4F1524EF563}" type="slidenum">
              <a:rPr lang="ru-RU" altLang="nl-BE"/>
              <a:pPr/>
              <a:t>‹nr.›</a:t>
            </a:fld>
            <a:endParaRPr lang="ru-RU" altLang="nl-BE"/>
          </a:p>
        </p:txBody>
      </p:sp>
    </p:spTree>
    <p:extLst>
      <p:ext uri="{BB962C8B-B14F-4D97-AF65-F5344CB8AC3E}">
        <p14:creationId xmlns:p14="http://schemas.microsoft.com/office/powerpoint/2010/main" val="5471551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D6017-1D29-D09D-0C94-AA3BDEB7A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E19516-8778-E14C-54CE-E9DB064AF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F2AB87D-5C00-F5CC-D3DC-05A168AD2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1B90F1F-6680-BB28-501F-EEE8DFD41D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A4C3046-CFDA-417E-45A1-96AEBDF06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E1E1EEF-447E-118D-CC09-BB25D9F0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F8557AC-F90C-7F62-487D-6B552CCEE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705CB23-8E3D-0716-39C0-9C368D689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28A1C-9597-8246-801E-87D83C8A9A40}" type="slidenum">
              <a:rPr lang="ru-RU" altLang="nl-BE"/>
              <a:pPr/>
              <a:t>‹nr.›</a:t>
            </a:fld>
            <a:endParaRPr lang="ru-RU" altLang="nl-BE"/>
          </a:p>
        </p:txBody>
      </p:sp>
    </p:spTree>
    <p:extLst>
      <p:ext uri="{BB962C8B-B14F-4D97-AF65-F5344CB8AC3E}">
        <p14:creationId xmlns:p14="http://schemas.microsoft.com/office/powerpoint/2010/main" val="4414710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8F33CE-BDAF-6D59-3FC9-7F0C8C1CA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F6DA34D-727D-8DA5-9187-5264B1A22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7494F88-2993-3576-55E7-DB56DEAA0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D75CF25-8BB1-6A3D-1103-FF468848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F28A8-CD09-FA49-AF5F-C484FD07A1B3}" type="slidenum">
              <a:rPr lang="ru-RU" altLang="nl-BE"/>
              <a:pPr/>
              <a:t>‹nr.›</a:t>
            </a:fld>
            <a:endParaRPr lang="ru-RU" altLang="nl-BE"/>
          </a:p>
        </p:txBody>
      </p:sp>
    </p:spTree>
    <p:extLst>
      <p:ext uri="{BB962C8B-B14F-4D97-AF65-F5344CB8AC3E}">
        <p14:creationId xmlns:p14="http://schemas.microsoft.com/office/powerpoint/2010/main" val="14051241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F6032EF-F4CB-16F3-CE81-1E7D24237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DD5B7FC-E64B-E3DE-7772-7156FA86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0684B78-8D6A-3248-A334-947EB679C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7D697-E41D-8D42-A339-693A78E4E9A8}" type="slidenum">
              <a:rPr lang="ru-RU" altLang="nl-BE"/>
              <a:pPr/>
              <a:t>‹nr.›</a:t>
            </a:fld>
            <a:endParaRPr lang="ru-RU" altLang="nl-BE"/>
          </a:p>
        </p:txBody>
      </p:sp>
    </p:spTree>
    <p:extLst>
      <p:ext uri="{BB962C8B-B14F-4D97-AF65-F5344CB8AC3E}">
        <p14:creationId xmlns:p14="http://schemas.microsoft.com/office/powerpoint/2010/main" val="13048757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D9E71-9D59-F7A0-199C-742D263C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C48D61-03FC-71A5-3876-C8F01ADB1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0A46839-4125-7EB7-D89A-0AB7BC9D5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8780114-93DA-8CE6-22AC-93FB35A18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24E274A-50AF-A9DD-4E89-2396D4144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DC59E94-F5E1-1DF9-94C7-5393E8D5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BA43D-24E5-0246-B10E-F5543FBD65C2}" type="slidenum">
              <a:rPr lang="ru-RU" altLang="nl-BE"/>
              <a:pPr/>
              <a:t>‹nr.›</a:t>
            </a:fld>
            <a:endParaRPr lang="ru-RU" altLang="nl-BE"/>
          </a:p>
        </p:txBody>
      </p:sp>
    </p:spTree>
    <p:extLst>
      <p:ext uri="{BB962C8B-B14F-4D97-AF65-F5344CB8AC3E}">
        <p14:creationId xmlns:p14="http://schemas.microsoft.com/office/powerpoint/2010/main" val="15394425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4320F6-8233-9B64-E82E-F49EEB428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2F751AB-754B-99B2-2580-68F05B96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DF086A3-5D2D-A506-A44E-3814312C1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82FAAB1-EF53-E7CA-8C09-BFED3C47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7EB7458-2AFC-BA2D-48C1-3C7CF435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AB09290-C52C-2524-BBB1-3AE6D555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30DD1-375F-8948-8351-9C681CA84A95}" type="slidenum">
              <a:rPr lang="ru-RU" altLang="nl-BE"/>
              <a:pPr/>
              <a:t>‹nr.›</a:t>
            </a:fld>
            <a:endParaRPr lang="ru-RU" altLang="nl-BE"/>
          </a:p>
        </p:txBody>
      </p:sp>
    </p:spTree>
    <p:extLst>
      <p:ext uri="{BB962C8B-B14F-4D97-AF65-F5344CB8AC3E}">
        <p14:creationId xmlns:p14="http://schemas.microsoft.com/office/powerpoint/2010/main" val="16096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3045-9E43-FB41-8A1B-37110D52EC4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5102-72EE-304A-8DFA-4B17B43BE3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822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F40C8C-858E-A396-AE91-B55EFBEDA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82F1047-9957-57EC-045A-975800621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45ECB8-F6AF-74C0-E950-B9FC2A3C3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5C509A-92D3-F69F-1812-768959AEB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53BAF8-4089-F204-B49C-52120F83A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A1879-9222-B94B-84A7-08566835AB72}" type="slidenum">
              <a:rPr lang="ru-RU" altLang="nl-BE"/>
              <a:pPr/>
              <a:t>‹nr.›</a:t>
            </a:fld>
            <a:endParaRPr lang="ru-RU" altLang="nl-BE"/>
          </a:p>
        </p:txBody>
      </p:sp>
    </p:spTree>
    <p:extLst>
      <p:ext uri="{BB962C8B-B14F-4D97-AF65-F5344CB8AC3E}">
        <p14:creationId xmlns:p14="http://schemas.microsoft.com/office/powerpoint/2010/main" val="1549748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9D408DC-26BC-AE41-5E7C-C66AA71C15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92938" y="205979"/>
            <a:ext cx="1693862" cy="438864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AA42E63-D162-2F94-C743-9C37CB7D5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908176" y="205979"/>
            <a:ext cx="4932363" cy="438864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D0484E-0C85-810E-45DC-5C5406845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E8EF41-E0D6-6033-E593-55702FEE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D716ED-A0BC-A42F-9518-AA3460D9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5D5F4-D89B-BF4F-81E5-242C56C4F857}" type="slidenum">
              <a:rPr lang="ru-RU" altLang="nl-BE"/>
              <a:pPr/>
              <a:t>‹nr.›</a:t>
            </a:fld>
            <a:endParaRPr lang="ru-RU" altLang="nl-BE"/>
          </a:p>
        </p:txBody>
      </p:sp>
    </p:spTree>
    <p:extLst>
      <p:ext uri="{BB962C8B-B14F-4D97-AF65-F5344CB8AC3E}">
        <p14:creationId xmlns:p14="http://schemas.microsoft.com/office/powerpoint/2010/main" val="223833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3045-9E43-FB41-8A1B-37110D52EC4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5102-72EE-304A-8DFA-4B17B43BE3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3045-9E43-FB41-8A1B-37110D52EC4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5102-72EE-304A-8DFA-4B17B43BE3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3045-9E43-FB41-8A1B-37110D52EC4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5102-72EE-304A-8DFA-4B17B43BE3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3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1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43045-9E43-FB41-8A1B-37110D52EC4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15102-72EE-304A-8DFA-4B17B43BE392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 descr="PANGG 0-18 ppt volgbladHD rechts.jp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101" y="0"/>
            <a:ext cx="342583" cy="5143500"/>
          </a:xfrm>
          <a:prstGeom prst="rect">
            <a:avLst/>
          </a:prstGeom>
        </p:spPr>
      </p:pic>
      <p:pic>
        <p:nvPicPr>
          <p:cNvPr id="7" name="Picture 6" descr="PANGG 0-18 ppt volgbladHD onder.jpg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450"/>
            <a:ext cx="8820472" cy="53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8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673" r:id="rId2"/>
    <p:sldLayoutId id="2147483674" r:id="rId3"/>
    <p:sldLayoutId id="2147483735" r:id="rId4"/>
    <p:sldLayoutId id="2147483675" r:id="rId5"/>
    <p:sldLayoutId id="2147483676" r:id="rId6"/>
    <p:sldLayoutId id="2147483736" r:id="rId7"/>
    <p:sldLayoutId id="2147483677" r:id="rId8"/>
    <p:sldLayoutId id="2147483678" r:id="rId9"/>
    <p:sldLayoutId id="2147483679" r:id="rId10"/>
    <p:sldLayoutId id="2147483737" r:id="rId11"/>
    <p:sldLayoutId id="2147483738" r:id="rId12"/>
    <p:sldLayoutId id="2147483680" r:id="rId13"/>
    <p:sldLayoutId id="2147483681" r:id="rId14"/>
    <p:sldLayoutId id="2147483682" r:id="rId15"/>
    <p:sldLayoutId id="2147483683" r:id="rId16"/>
    <p:sldLayoutId id="2147483672" r:id="rId17"/>
    <p:sldLayoutId id="214748368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43045-9E43-FB41-8A1B-37110D52EC4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15102-72EE-304A-8DFA-4B17B43BE3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7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21" r:id="rId3"/>
    <p:sldLayoutId id="2147483722" r:id="rId4"/>
    <p:sldLayoutId id="2147483723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42901"/>
            <a:ext cx="8229600" cy="43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 18pt</a:t>
            </a:r>
          </a:p>
          <a:p>
            <a:pPr lvl="1"/>
            <a:r>
              <a:rPr lang="en-US"/>
              <a:t>Second level 16pt</a:t>
            </a:r>
          </a:p>
          <a:p>
            <a:pPr lvl="2"/>
            <a:r>
              <a:rPr lang="en-US"/>
              <a:t>Third level 14pt</a:t>
            </a:r>
          </a:p>
          <a:p>
            <a:pPr lvl="3"/>
            <a:r>
              <a:rPr lang="en-US"/>
              <a:t>Fourth level 12pt</a:t>
            </a:r>
          </a:p>
          <a:p>
            <a:pPr lvl="4"/>
            <a:r>
              <a:rPr lang="en-US" err="1"/>
              <a:t>Fith</a:t>
            </a:r>
            <a:r>
              <a:rPr lang="en-US"/>
              <a:t> level 10 pt</a:t>
            </a:r>
          </a:p>
          <a:p>
            <a:pPr lvl="5"/>
            <a:r>
              <a:rPr lang="en-US"/>
              <a:t> </a:t>
            </a:r>
            <a:r>
              <a:rPr lang="en-US" err="1"/>
              <a:t>Sixt</a:t>
            </a:r>
            <a:r>
              <a:rPr lang="en-US"/>
              <a:t> level	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362200" y="4743450"/>
            <a:ext cx="6324600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Autofit/>
          </a:bodyPr>
          <a:lstStyle/>
          <a:p>
            <a:pPr algn="r">
              <a:defRPr/>
            </a:pPr>
            <a:fld id="{376A8352-56F6-9942-A907-302573E205E0}" type="slidenum">
              <a:rPr lang="en-US" sz="675" smtClean="0">
                <a:solidFill>
                  <a:schemeClr val="tx2"/>
                </a:solidFill>
                <a:latin typeface="Verdana"/>
                <a:cs typeface="Verdana"/>
              </a:rPr>
              <a:pPr algn="r">
                <a:defRPr/>
              </a:pPr>
              <a:t>‹nr.›</a:t>
            </a:fld>
            <a:r>
              <a:rPr lang="en-US" sz="675">
                <a:solidFill>
                  <a:schemeClr val="tx2"/>
                </a:solidFill>
                <a:latin typeface="Verdana"/>
                <a:cs typeface="Verdana"/>
              </a:rPr>
              <a:t> </a:t>
            </a:r>
            <a:r>
              <a:rPr lang="en-US" sz="675">
                <a:solidFill>
                  <a:schemeClr val="tx2"/>
                </a:solidFill>
                <a:latin typeface="Verdana"/>
                <a:ea typeface="BentonSansCond-Regular" pitchFamily="-107" charset="0"/>
                <a:cs typeface="Verdana"/>
              </a:rPr>
              <a:t>-</a:t>
            </a:r>
            <a:r>
              <a:rPr lang="en-US" sz="675" baseline="0">
                <a:solidFill>
                  <a:schemeClr val="tx2"/>
                </a:solidFill>
                <a:latin typeface="Verdana"/>
                <a:ea typeface="BentonSansCond-Regular" pitchFamily="-107" charset="0"/>
                <a:cs typeface="Verdana"/>
              </a:rPr>
              <a:t> </a:t>
            </a:r>
            <a:fld id="{51292C26-744B-4117-861D-DDAA2DEAFA9C}" type="datetime1">
              <a:rPr lang="nl-BE" sz="675" smtClean="0">
                <a:solidFill>
                  <a:schemeClr val="tx2"/>
                </a:solidFill>
                <a:latin typeface="Verdana"/>
                <a:ea typeface="BentonSansCond-Regular" pitchFamily="-107" charset="0"/>
                <a:cs typeface="Verdana"/>
              </a:rPr>
              <a:pPr algn="r">
                <a:defRPr/>
              </a:pPr>
              <a:t>6/03/2024</a:t>
            </a:fld>
            <a:endParaRPr lang="en-US" sz="675">
              <a:solidFill>
                <a:schemeClr val="tx2"/>
              </a:solidFill>
              <a:latin typeface="Verdana"/>
              <a:ea typeface="BentonSans-Bold" pitchFamily="-107" charset="0"/>
              <a:cs typeface="Verdana"/>
            </a:endParaRPr>
          </a:p>
        </p:txBody>
      </p:sp>
      <p:pic>
        <p:nvPicPr>
          <p:cNvPr id="6" name="Picture 5" descr="provant_logo_RGB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9900" y="4514850"/>
            <a:ext cx="1836100" cy="409575"/>
          </a:xfrm>
          <a:prstGeom prst="rect">
            <a:avLst/>
          </a:prstGeom>
        </p:spPr>
      </p:pic>
      <p:sp>
        <p:nvSpPr>
          <p:cNvPr id="2" name="Tekstvak 1"/>
          <p:cNvSpPr txBox="1"/>
          <p:nvPr userDrawn="1"/>
        </p:nvSpPr>
        <p:spPr>
          <a:xfrm>
            <a:off x="2555776" y="4696784"/>
            <a:ext cx="720080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25" b="1" cap="small">
                <a:solidFill>
                  <a:srgbClr val="572932"/>
                </a:solidFill>
                <a:effectLst/>
                <a:latin typeface="Verdana"/>
                <a:ea typeface="Times New Roman"/>
                <a:cs typeface="Times New Roman"/>
              </a:rPr>
              <a:t>CLB </a:t>
            </a:r>
            <a:endParaRPr lang="nl-BE" sz="1125" b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82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73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250" b="1" cap="none">
          <a:solidFill>
            <a:schemeClr val="accent1"/>
          </a:solidFill>
          <a:latin typeface="Verdana"/>
          <a:ea typeface="ＭＳ Ｐゴシック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10C21"/>
          </a:solidFill>
          <a:latin typeface="BentonSansComp-Medium" pitchFamily="-108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10C21"/>
          </a:solidFill>
          <a:latin typeface="BentonSansComp-Medium" pitchFamily="-108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10C21"/>
          </a:solidFill>
          <a:latin typeface="BentonSansComp-Medium" pitchFamily="-108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10C21"/>
          </a:solidFill>
          <a:latin typeface="BentonSansComp-Medium" pitchFamily="-108" charset="0"/>
          <a:ea typeface="ＭＳ Ｐゴシック" charset="-128"/>
          <a:cs typeface="ＭＳ Ｐゴシック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AF0F10"/>
          </a:solidFill>
          <a:latin typeface="Interstate" pitchFamily="2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AF0F10"/>
          </a:solidFill>
          <a:latin typeface="Interstate" pitchFamily="2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AF0F10"/>
          </a:solidFill>
          <a:latin typeface="Interstate" pitchFamily="2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AF0F10"/>
          </a:solidFill>
          <a:latin typeface="Interstate" pitchFamily="2" charset="0"/>
        </a:defRPr>
      </a:lvl9pPr>
    </p:titleStyle>
    <p:bodyStyle>
      <a:lvl1pPr marL="161925" indent="-16192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20000"/>
        <a:buFont typeface="Arial"/>
        <a:buChar char="•"/>
        <a:defRPr>
          <a:solidFill>
            <a:schemeClr val="tx2"/>
          </a:solidFill>
          <a:latin typeface="Verdana"/>
          <a:ea typeface="ＭＳ Ｐゴシック" charset="-128"/>
          <a:cs typeface="Verdana"/>
        </a:defRPr>
      </a:lvl1pPr>
      <a:lvl2pPr marL="296466" indent="-13454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/>
        <a:buChar char="•"/>
        <a:defRPr sz="1200">
          <a:solidFill>
            <a:schemeClr val="tx2"/>
          </a:solidFill>
          <a:latin typeface="Verdana"/>
          <a:ea typeface="ＭＳ Ｐゴシック" charset="-128"/>
          <a:cs typeface="Verdana"/>
        </a:defRPr>
      </a:lvl2pPr>
      <a:lvl3pPr marL="431006" indent="-134541" algn="l" rtl="0" eaLnBrk="1" fontAlgn="base" hangingPunct="1">
        <a:spcBef>
          <a:spcPts val="375"/>
        </a:spcBef>
        <a:spcAft>
          <a:spcPct val="0"/>
        </a:spcAft>
        <a:buClr>
          <a:srgbClr val="4D4D4D"/>
        </a:buClr>
        <a:buFont typeface="Arial"/>
        <a:buChar char="•"/>
        <a:defRPr sz="1050">
          <a:solidFill>
            <a:schemeClr val="tx2"/>
          </a:solidFill>
          <a:latin typeface="Verdana"/>
          <a:ea typeface="ＭＳ Ｐゴシック" charset="-128"/>
          <a:cs typeface="Verdana"/>
        </a:defRPr>
      </a:lvl3pPr>
      <a:lvl4pPr marL="675000" indent="-134541" algn="l" rtl="0" eaLnBrk="1" fontAlgn="base" hangingPunct="1">
        <a:spcBef>
          <a:spcPts val="525"/>
        </a:spcBef>
        <a:spcAft>
          <a:spcPct val="0"/>
        </a:spcAft>
        <a:buClr>
          <a:srgbClr val="4D4D4D"/>
        </a:buClr>
        <a:buFont typeface="Arial"/>
        <a:buChar char="•"/>
        <a:defRPr sz="900">
          <a:solidFill>
            <a:schemeClr val="tx2"/>
          </a:solidFill>
          <a:latin typeface="Verdana"/>
          <a:ea typeface="ＭＳ Ｐゴシック" charset="-128"/>
          <a:cs typeface="Verdana"/>
        </a:defRPr>
      </a:lvl4pPr>
      <a:lvl5pPr marL="810000" indent="-134541" algn="l" rtl="0" eaLnBrk="1" fontAlgn="base" hangingPunct="1">
        <a:spcBef>
          <a:spcPts val="450"/>
        </a:spcBef>
        <a:spcAft>
          <a:spcPct val="0"/>
        </a:spcAft>
        <a:buClr>
          <a:schemeClr val="tx2"/>
        </a:buClr>
        <a:buFont typeface="Arial"/>
        <a:buChar char="•"/>
        <a:defRPr sz="750">
          <a:solidFill>
            <a:schemeClr val="tx2"/>
          </a:solidFill>
          <a:latin typeface="Verdana"/>
          <a:ea typeface="ＭＳ Ｐゴシック" charset="-128"/>
          <a:cs typeface="Verdana"/>
        </a:defRPr>
      </a:lvl5pPr>
      <a:lvl6pPr marL="108000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/>
        <a:buChar char="•"/>
        <a:defRPr sz="750" baseline="0">
          <a:solidFill>
            <a:schemeClr val="tx2"/>
          </a:solidFill>
          <a:latin typeface="+mn-lt"/>
          <a:ea typeface="ＭＳ Ｐゴシック" charset="-128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rgbClr val="AF0F10"/>
        </a:buClr>
        <a:buFontTx/>
        <a:buNone/>
        <a:defRPr sz="1500">
          <a:solidFill>
            <a:schemeClr val="tx1"/>
          </a:solidFill>
          <a:latin typeface="+mn-lt"/>
          <a:ea typeface="ＭＳ Ｐゴシック" charset="-128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rgbClr val="AF0F10"/>
        </a:buClr>
        <a:buFont typeface="Arial" charset="0"/>
        <a:buChar char="»"/>
        <a:defRPr sz="1500">
          <a:solidFill>
            <a:schemeClr val="tx1"/>
          </a:solidFill>
          <a:latin typeface="+mn-lt"/>
          <a:ea typeface="ＭＳ Ｐゴシック" charset="-128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rgbClr val="AF0F10"/>
        </a:buClr>
        <a:buFont typeface="Arial" charset="0"/>
        <a:buChar char="»"/>
        <a:defRPr sz="15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31471" y="1"/>
            <a:ext cx="8281059" cy="92821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1471" y="1086560"/>
            <a:ext cx="8281058" cy="35104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7632391" y="4873466"/>
            <a:ext cx="1080138" cy="1350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CF3D09BE-03F4-4176-8A77-E117D6474AED}" type="datetime1">
              <a:rPr lang="nl-NL" smtClean="0"/>
              <a:t>6-3-2024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1691633" y="5008483"/>
            <a:ext cx="5760735" cy="1350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accent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7632391" y="5008483"/>
            <a:ext cx="1080138" cy="1324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Vrije vorm 10"/>
          <p:cNvSpPr/>
          <p:nvPr/>
        </p:nvSpPr>
        <p:spPr>
          <a:xfrm>
            <a:off x="431472" y="4780123"/>
            <a:ext cx="9130575" cy="1443515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rgbClr val="C6C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0" name="Vrije vorm 9"/>
          <p:cNvSpPr/>
          <p:nvPr/>
        </p:nvSpPr>
        <p:spPr>
          <a:xfrm rot="60000">
            <a:off x="267549" y="4830193"/>
            <a:ext cx="9130575" cy="1443515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rgbClr val="008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35220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5" r:id="rId2"/>
    <p:sldLayoutId id="2147483685" r:id="rId3"/>
    <p:sldLayoutId id="2147483882" r:id="rId4"/>
    <p:sldLayoutId id="2147483860" r:id="rId5"/>
    <p:sldLayoutId id="2147483861" r:id="rId6"/>
    <p:sldLayoutId id="2147483848" r:id="rId7"/>
    <p:sldLayoutId id="2147483862" r:id="rId8"/>
    <p:sldLayoutId id="2147483863" r:id="rId9"/>
    <p:sldLayoutId id="2147483864" r:id="rId10"/>
  </p:sldLayoutIdLst>
  <p:transition>
    <p:fade/>
  </p:transition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rgbClr val="0086CB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ct val="20000"/>
        </a:spcBef>
        <a:buFontTx/>
        <a:buNone/>
        <a:defRPr sz="1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216000" indent="-216000" algn="l" defTabSz="685800" rtl="0" eaLnBrk="1" latinLnBrk="0" hangingPunct="1">
        <a:spcBef>
          <a:spcPct val="20000"/>
        </a:spcBef>
        <a:buClr>
          <a:schemeClr val="accent1"/>
        </a:buClr>
        <a:buSzPct val="80000"/>
        <a:buFontTx/>
        <a:buBlip>
          <a:blip r:embed="rId12"/>
        </a:buBlip>
        <a:defRPr sz="18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432000" indent="-216000" algn="l" defTabSz="685800" rtl="0" eaLnBrk="1" latinLnBrk="0" hangingPunct="1">
        <a:spcBef>
          <a:spcPct val="20000"/>
        </a:spcBef>
        <a:buFontTx/>
        <a:buBlip>
          <a:blip r:embed="rId13"/>
        </a:buBlip>
        <a:defRPr sz="18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648000" indent="-216000" algn="l" defTabSz="6858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864000" indent="-216000" algn="l" defTabSz="6858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73D9F74C-C164-626F-F56E-2A8ACFEF0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08176" y="205979"/>
            <a:ext cx="676751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nl-BE"/>
              <a:t>Click to edit Master title style</a:t>
            </a:r>
          </a:p>
        </p:txBody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7790F217-6278-1891-37D9-0EC4BF919F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6" y="1200151"/>
            <a:ext cx="6778625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nl-BE"/>
              <a:t>Click to edit Master text styles</a:t>
            </a:r>
          </a:p>
          <a:p>
            <a:pPr lvl="1"/>
            <a:r>
              <a:rPr lang="ru-RU" altLang="nl-BE"/>
              <a:t>Second level</a:t>
            </a:r>
          </a:p>
          <a:p>
            <a:pPr lvl="2"/>
            <a:r>
              <a:rPr lang="ru-RU" altLang="nl-BE"/>
              <a:t>Third level</a:t>
            </a:r>
          </a:p>
          <a:p>
            <a:pPr lvl="3"/>
            <a:r>
              <a:rPr lang="ru-RU" altLang="nl-BE"/>
              <a:t>Fourth level</a:t>
            </a:r>
          </a:p>
          <a:p>
            <a:pPr lvl="4"/>
            <a:r>
              <a:rPr lang="ru-RU" altLang="nl-BE"/>
              <a:t>Fifth level</a:t>
            </a:r>
          </a:p>
        </p:txBody>
      </p:sp>
      <p:sp>
        <p:nvSpPr>
          <p:cNvPr id="190468" name="Rectangle 4">
            <a:extLst>
              <a:ext uri="{FF2B5EF4-FFF2-40B4-BE49-F238E27FC236}">
                <a16:creationId xmlns:a16="http://schemas.microsoft.com/office/drawing/2014/main" id="{B71E7216-C06C-1756-3984-A53B693CC43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839892"/>
            <a:ext cx="2133600" cy="20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75" b="0">
                <a:latin typeface="Futura LT" panose="020B0602020204020303" pitchFamily="34" charset="-79"/>
              </a:defRPr>
            </a:lvl1pPr>
          </a:lstStyle>
          <a:p>
            <a:endParaRPr lang="ru-RU" altLang="nl-BE"/>
          </a:p>
        </p:txBody>
      </p:sp>
      <p:sp>
        <p:nvSpPr>
          <p:cNvPr id="190469" name="Rectangle 5">
            <a:extLst>
              <a:ext uri="{FF2B5EF4-FFF2-40B4-BE49-F238E27FC236}">
                <a16:creationId xmlns:a16="http://schemas.microsoft.com/office/drawing/2014/main" id="{1B58DD86-9355-1F0C-2454-EA5ADD758C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839892"/>
            <a:ext cx="2895600" cy="20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675" b="0">
                <a:latin typeface="Futura LT" panose="020B0602020204020303" pitchFamily="34" charset="-79"/>
              </a:defRPr>
            </a:lvl1pPr>
          </a:lstStyle>
          <a:p>
            <a:endParaRPr lang="ru-RU" altLang="nl-BE"/>
          </a:p>
        </p:txBody>
      </p:sp>
      <p:sp>
        <p:nvSpPr>
          <p:cNvPr id="190470" name="Rectangle 6">
            <a:extLst>
              <a:ext uri="{FF2B5EF4-FFF2-40B4-BE49-F238E27FC236}">
                <a16:creationId xmlns:a16="http://schemas.microsoft.com/office/drawing/2014/main" id="{B2E9FAAD-D5F4-34E8-FAD6-E3B5F04A18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839892"/>
            <a:ext cx="2133600" cy="20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75" b="0">
                <a:latin typeface="Futura LT" panose="020B0602020204020303" pitchFamily="34" charset="-79"/>
              </a:defRPr>
            </a:lvl1pPr>
          </a:lstStyle>
          <a:p>
            <a:fld id="{FF84E855-4B71-B943-8B99-779267390A07}" type="slidenum">
              <a:rPr lang="ru-RU" altLang="nl-BE"/>
              <a:pPr/>
              <a:t>‹nr.›</a:t>
            </a:fld>
            <a:endParaRPr lang="ru-RU" alt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700" kern="1200">
          <a:solidFill>
            <a:srgbClr val="6666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700">
          <a:solidFill>
            <a:srgbClr val="666666"/>
          </a:solidFill>
          <a:latin typeface="Futura LT Book" panose="020B0602020204020303" pitchFamily="34" charset="-79"/>
        </a:defRPr>
      </a:lvl2pPr>
      <a:lvl3pPr algn="l" rtl="0" fontAlgn="base">
        <a:spcBef>
          <a:spcPct val="0"/>
        </a:spcBef>
        <a:spcAft>
          <a:spcPct val="0"/>
        </a:spcAft>
        <a:defRPr sz="2700">
          <a:solidFill>
            <a:srgbClr val="666666"/>
          </a:solidFill>
          <a:latin typeface="Futura LT Book" panose="020B0602020204020303" pitchFamily="34" charset="-79"/>
        </a:defRPr>
      </a:lvl3pPr>
      <a:lvl4pPr algn="l" rtl="0" fontAlgn="base">
        <a:spcBef>
          <a:spcPct val="0"/>
        </a:spcBef>
        <a:spcAft>
          <a:spcPct val="0"/>
        </a:spcAft>
        <a:defRPr sz="2700">
          <a:solidFill>
            <a:srgbClr val="666666"/>
          </a:solidFill>
          <a:latin typeface="Futura LT Book" panose="020B0602020204020303" pitchFamily="34" charset="-79"/>
        </a:defRPr>
      </a:lvl4pPr>
      <a:lvl5pPr algn="l" rtl="0" fontAlgn="base">
        <a:spcBef>
          <a:spcPct val="0"/>
        </a:spcBef>
        <a:spcAft>
          <a:spcPct val="0"/>
        </a:spcAft>
        <a:defRPr sz="2700">
          <a:solidFill>
            <a:srgbClr val="666666"/>
          </a:solidFill>
          <a:latin typeface="Futura LT Book" panose="020B0602020204020303" pitchFamily="34" charset="-79"/>
        </a:defRPr>
      </a:lvl5pPr>
      <a:lvl6pPr marL="342900" algn="l" rtl="0" fontAlgn="base">
        <a:spcBef>
          <a:spcPct val="0"/>
        </a:spcBef>
        <a:spcAft>
          <a:spcPct val="0"/>
        </a:spcAft>
        <a:defRPr sz="2700">
          <a:solidFill>
            <a:srgbClr val="666666"/>
          </a:solidFill>
          <a:latin typeface="Futura LT Book" panose="020B0602020204020303" pitchFamily="34" charset="-79"/>
        </a:defRPr>
      </a:lvl6pPr>
      <a:lvl7pPr marL="685800" algn="l" rtl="0" fontAlgn="base">
        <a:spcBef>
          <a:spcPct val="0"/>
        </a:spcBef>
        <a:spcAft>
          <a:spcPct val="0"/>
        </a:spcAft>
        <a:defRPr sz="2700">
          <a:solidFill>
            <a:srgbClr val="666666"/>
          </a:solidFill>
          <a:latin typeface="Futura LT Book" panose="020B0602020204020303" pitchFamily="34" charset="-79"/>
        </a:defRPr>
      </a:lvl7pPr>
      <a:lvl8pPr marL="1028700" algn="l" rtl="0" fontAlgn="base">
        <a:spcBef>
          <a:spcPct val="0"/>
        </a:spcBef>
        <a:spcAft>
          <a:spcPct val="0"/>
        </a:spcAft>
        <a:defRPr sz="2700">
          <a:solidFill>
            <a:srgbClr val="666666"/>
          </a:solidFill>
          <a:latin typeface="Futura LT Book" panose="020B0602020204020303" pitchFamily="34" charset="-79"/>
        </a:defRPr>
      </a:lvl8pPr>
      <a:lvl9pPr marL="1371600" algn="l" rtl="0" fontAlgn="base">
        <a:spcBef>
          <a:spcPct val="0"/>
        </a:spcBef>
        <a:spcAft>
          <a:spcPct val="0"/>
        </a:spcAft>
        <a:defRPr sz="2700">
          <a:solidFill>
            <a:srgbClr val="666666"/>
          </a:solidFill>
          <a:latin typeface="Futura LT Book" panose="020B0602020204020303" pitchFamily="34" charset="-79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1500" kern="1200">
          <a:solidFill>
            <a:srgbClr val="666666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rgbClr val="666666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500" kern="1200">
          <a:solidFill>
            <a:srgbClr val="666666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rgbClr val="666666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rgbClr val="666666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9415" y="654353"/>
            <a:ext cx="5991887" cy="92360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500" err="1">
                <a:solidFill>
                  <a:schemeClr val="bg1"/>
                </a:solidFill>
                <a:latin typeface="Corbel"/>
              </a:rPr>
              <a:t>Conventie</a:t>
            </a:r>
            <a:r>
              <a:rPr lang="en-US" sz="3500">
                <a:solidFill>
                  <a:schemeClr val="bg1"/>
                </a:solidFill>
                <a:latin typeface="Corbel"/>
              </a:rPr>
              <a:t> </a:t>
            </a:r>
            <a:r>
              <a:rPr lang="en-US" sz="3500" err="1">
                <a:solidFill>
                  <a:schemeClr val="bg1"/>
                </a:solidFill>
                <a:latin typeface="Corbel"/>
              </a:rPr>
              <a:t>Psychologische</a:t>
            </a:r>
            <a:r>
              <a:rPr lang="en-US" sz="3500">
                <a:solidFill>
                  <a:schemeClr val="bg1"/>
                </a:solidFill>
                <a:latin typeface="Corbel"/>
              </a:rPr>
              <a:t> </a:t>
            </a:r>
            <a:r>
              <a:rPr lang="en-US" sz="3500" err="1">
                <a:solidFill>
                  <a:schemeClr val="bg1"/>
                </a:solidFill>
                <a:latin typeface="Corbel"/>
              </a:rPr>
              <a:t>zorg</a:t>
            </a:r>
            <a:r>
              <a:rPr lang="en-US" sz="3500">
                <a:solidFill>
                  <a:schemeClr val="bg1"/>
                </a:solidFill>
                <a:latin typeface="Corbel"/>
              </a:rPr>
              <a:t> op de </a:t>
            </a:r>
            <a:r>
              <a:rPr lang="en-US" sz="3500" err="1">
                <a:solidFill>
                  <a:schemeClr val="bg1"/>
                </a:solidFill>
                <a:latin typeface="Corbel"/>
              </a:rPr>
              <a:t>eerste</a:t>
            </a:r>
            <a:r>
              <a:rPr lang="en-US" sz="3500">
                <a:solidFill>
                  <a:schemeClr val="bg1"/>
                </a:solidFill>
                <a:latin typeface="Corbel"/>
              </a:rPr>
              <a:t> </a:t>
            </a:r>
            <a:r>
              <a:rPr lang="en-US" sz="3500" err="1">
                <a:solidFill>
                  <a:schemeClr val="bg1"/>
                </a:solidFill>
                <a:latin typeface="Corbel"/>
              </a:rPr>
              <a:t>lijn</a:t>
            </a:r>
            <a:r>
              <a:rPr lang="en-US" sz="3500">
                <a:solidFill>
                  <a:schemeClr val="bg1"/>
                </a:solidFill>
                <a:latin typeface="Corbel"/>
              </a:rPr>
              <a:t> (PZEL)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9414" y="1759076"/>
            <a:ext cx="5759849" cy="77167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nl-NL" sz="16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4950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F4437875-396A-6772-68B2-F714B59331DC}"/>
              </a:ext>
            </a:extLst>
          </p:cNvPr>
          <p:cNvSpPr/>
          <p:nvPr/>
        </p:nvSpPr>
        <p:spPr>
          <a:xfrm>
            <a:off x="0" y="1754065"/>
            <a:ext cx="8827476" cy="1362807"/>
          </a:xfrm>
          <a:prstGeom prst="rect">
            <a:avLst/>
          </a:prstGeom>
          <a:solidFill>
            <a:srgbClr val="ECF5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E18AFD-7BD7-5FE6-51AB-2F81FAE09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485" y="2088174"/>
            <a:ext cx="8229600" cy="6776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nl-BE" sz="3000" b="1">
                <a:solidFill>
                  <a:srgbClr val="59B3BA"/>
                </a:solidFill>
                <a:latin typeface="Century Gothic"/>
                <a:cs typeface="Calibri"/>
              </a:rPr>
              <a:t>Project PIMH</a:t>
            </a:r>
          </a:p>
          <a:p>
            <a:pPr marL="0" indent="0" algn="ctr">
              <a:buNone/>
            </a:pPr>
            <a:endParaRPr lang="nl-NL" sz="4000" b="1">
              <a:solidFill>
                <a:srgbClr val="59B3BA"/>
              </a:solidFill>
              <a:latin typeface="Century 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2606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500" dirty="0">
                <a:latin typeface="Century Gothic"/>
                <a:cs typeface="Calibri"/>
              </a:rPr>
              <a:t>Voortraject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nl-NL" sz="2300" dirty="0">
                <a:latin typeface="Century Gothic"/>
                <a:cs typeface="Calibri"/>
              </a:rPr>
              <a:t>Marsrichting: </a:t>
            </a:r>
            <a:r>
              <a:rPr lang="nl-NL" sz="2300" u="sng" dirty="0">
                <a:latin typeface="Century Gothic"/>
                <a:cs typeface="Calibri"/>
              </a:rPr>
              <a:t>jonge kind</a:t>
            </a:r>
          </a:p>
          <a:p>
            <a:pPr marL="0" indent="0" fontAlgn="base">
              <a:buNone/>
            </a:pPr>
            <a:r>
              <a:rPr lang="nl-BE" sz="2300" dirty="0">
                <a:latin typeface="Century Gothic"/>
                <a:cs typeface="Calibri"/>
              </a:rPr>
              <a:t>Verkenning prov. samenwerking PIMH en PMG: </a:t>
            </a:r>
            <a:r>
              <a:rPr lang="nl-BE" sz="2300" b="1" dirty="0">
                <a:latin typeface="Century Gothic"/>
                <a:cs typeface="Calibri"/>
              </a:rPr>
              <a:t>Strategische Werkgroep ‘Het jonge kind’</a:t>
            </a:r>
            <a:endParaRPr lang="nl-BE" dirty="0"/>
          </a:p>
          <a:p>
            <a:pPr lvl="1" fontAlgn="base"/>
            <a:r>
              <a:rPr lang="nl-BE" sz="1900" dirty="0">
                <a:latin typeface="Century Gothic"/>
                <a:cs typeface="Calibri"/>
              </a:rPr>
              <a:t>Groepsprojecten</a:t>
            </a:r>
          </a:p>
          <a:p>
            <a:pPr lvl="1" fontAlgn="base"/>
            <a:r>
              <a:rPr lang="nl-BE" sz="1900" dirty="0">
                <a:latin typeface="Century Gothic"/>
                <a:cs typeface="Calibri"/>
              </a:rPr>
              <a:t>Financieringsstromen</a:t>
            </a:r>
          </a:p>
          <a:p>
            <a:pPr lvl="1" fontAlgn="base"/>
            <a:r>
              <a:rPr lang="nl-BE" sz="1900" dirty="0">
                <a:latin typeface="Century Gothic"/>
                <a:cs typeface="Calibri"/>
              </a:rPr>
              <a:t>Gemeenschappelijke factoren en noden</a:t>
            </a:r>
          </a:p>
          <a:p>
            <a:pPr lvl="1" fontAlgn="base"/>
            <a:r>
              <a:rPr lang="nl-BE" sz="1900" dirty="0">
                <a:latin typeface="Century Gothic"/>
                <a:cs typeface="Calibri"/>
              </a:rPr>
              <a:t>Mogelijke terreinen van inzet</a:t>
            </a:r>
          </a:p>
        </p:txBody>
      </p:sp>
    </p:spTree>
    <p:extLst>
      <p:ext uri="{BB962C8B-B14F-4D97-AF65-F5344CB8AC3E}">
        <p14:creationId xmlns:p14="http://schemas.microsoft.com/office/powerpoint/2010/main" val="3040192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FB698-D964-C14F-2AAC-7685BC50B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ADEB99-CE30-2B6A-29AD-B8813B5C7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>
              <a:spcBef>
                <a:spcPct val="20000"/>
              </a:spcBef>
            </a:pPr>
            <a:r>
              <a:rPr lang="nl-NL" sz="3500" dirty="0">
                <a:latin typeface="Century Gothic"/>
                <a:cs typeface="Calibri"/>
              </a:rPr>
              <a:t>Ambitie Project PIMH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8B8C1E-B488-360F-5E1F-7F8297EB3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003" y="1063913"/>
            <a:ext cx="8162447" cy="35475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100" dirty="0">
                <a:latin typeface="Century Gothic"/>
                <a:cs typeface="Calibri"/>
              </a:rPr>
              <a:t>Laagdrempelig aanbod voor alle burgers</a:t>
            </a:r>
          </a:p>
          <a:p>
            <a:r>
              <a:rPr lang="nl-NL" sz="2100" dirty="0">
                <a:latin typeface="Century Gothic"/>
                <a:cs typeface="Calibri"/>
              </a:rPr>
              <a:t>Intersectorale samenwerking met lokale verankering</a:t>
            </a:r>
          </a:p>
          <a:p>
            <a:pPr lvl="1">
              <a:buFont typeface="Courier New"/>
              <a:buChar char="o"/>
            </a:pPr>
            <a:r>
              <a:rPr lang="nl-NL" sz="1700" dirty="0">
                <a:latin typeface="Century Gothic"/>
                <a:cs typeface="Calibri"/>
              </a:rPr>
              <a:t>Vindplaatsgericht (op locatie en op verwijzing van)</a:t>
            </a:r>
          </a:p>
          <a:p>
            <a:pPr lvl="1">
              <a:buFont typeface="Courier New"/>
              <a:buChar char="o"/>
            </a:pPr>
            <a:r>
              <a:rPr lang="nl-NL" sz="1700" dirty="0">
                <a:latin typeface="Century Gothic"/>
                <a:cs typeface="Calibri"/>
              </a:rPr>
              <a:t>Zelfstandige KO/</a:t>
            </a:r>
            <a:r>
              <a:rPr lang="nl-NL" sz="1700" dirty="0" err="1">
                <a:latin typeface="Century Gothic"/>
                <a:cs typeface="Calibri"/>
              </a:rPr>
              <a:t>KP's</a:t>
            </a:r>
            <a:endParaRPr lang="nl-NL" sz="1700" dirty="0">
              <a:latin typeface="Century Gothic"/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nl-NL" sz="1700" dirty="0">
                <a:latin typeface="Century Gothic"/>
                <a:cs typeface="Calibri"/>
              </a:rPr>
              <a:t>Partners op 2e en 3e lijn </a:t>
            </a:r>
          </a:p>
          <a:p>
            <a:r>
              <a:rPr lang="nl-NL" sz="2100" dirty="0">
                <a:latin typeface="Century Gothic"/>
                <a:cs typeface="Calibri"/>
              </a:rPr>
              <a:t>Aanbod </a:t>
            </a:r>
          </a:p>
          <a:p>
            <a:pPr lvl="1"/>
            <a:r>
              <a:rPr lang="nl-NL" sz="1700" dirty="0">
                <a:latin typeface="Century Gothic"/>
                <a:cs typeface="Calibri"/>
              </a:rPr>
              <a:t>informeert</a:t>
            </a:r>
          </a:p>
          <a:p>
            <a:pPr lvl="1"/>
            <a:r>
              <a:rPr lang="nl-NL" sz="1700" dirty="0">
                <a:latin typeface="Century Gothic"/>
                <a:cs typeface="Calibri"/>
              </a:rPr>
              <a:t>ondersteunt</a:t>
            </a:r>
          </a:p>
          <a:p>
            <a:pPr lvl="1"/>
            <a:r>
              <a:rPr lang="nl-NL" sz="1700" dirty="0">
                <a:latin typeface="Century Gothic"/>
                <a:cs typeface="Calibri"/>
              </a:rPr>
              <a:t>detecteert</a:t>
            </a:r>
          </a:p>
          <a:p>
            <a:pPr lvl="1"/>
            <a:r>
              <a:rPr lang="nl-NL" sz="1700" dirty="0">
                <a:latin typeface="Century Gothic"/>
                <a:cs typeface="Calibri"/>
              </a:rPr>
              <a:t>leidt toe naar </a:t>
            </a:r>
            <a:r>
              <a:rPr lang="nl-NL" sz="1700" dirty="0" err="1">
                <a:latin typeface="Century Gothic"/>
                <a:cs typeface="Calibri"/>
              </a:rPr>
              <a:t>vroeginterventie</a:t>
            </a:r>
            <a:r>
              <a:rPr lang="nl-NL" sz="1700" dirty="0">
                <a:latin typeface="Century Gothic"/>
                <a:cs typeface="Calibri"/>
              </a:rPr>
              <a:t> en behandeling indien nodig (F2/F3)</a:t>
            </a:r>
          </a:p>
        </p:txBody>
      </p:sp>
    </p:spTree>
    <p:extLst>
      <p:ext uri="{BB962C8B-B14F-4D97-AF65-F5344CB8AC3E}">
        <p14:creationId xmlns:p14="http://schemas.microsoft.com/office/powerpoint/2010/main" val="2643068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FB698-D964-C14F-2AAC-7685BC50B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ADEB99-CE30-2B6A-29AD-B8813B5C7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>
              <a:spcBef>
                <a:spcPct val="20000"/>
              </a:spcBef>
            </a:pPr>
            <a:r>
              <a:rPr lang="nl-NL" sz="3500" err="1">
                <a:latin typeface="Century Gothic"/>
                <a:cs typeface="Calibri"/>
              </a:rPr>
              <a:t>Stavaza</a:t>
            </a:r>
            <a:r>
              <a:rPr lang="nl-NL" sz="3500">
                <a:latin typeface="Century Gothic"/>
                <a:cs typeface="Calibri"/>
              </a:rPr>
              <a:t> Project PIMH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8B8C1E-B488-360F-5E1F-7F8297EB3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16" y="1063913"/>
            <a:ext cx="8238037" cy="35489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600" dirty="0" err="1">
                <a:latin typeface="Century Gothic"/>
                <a:cs typeface="Calibri"/>
              </a:rPr>
              <a:t>Drielaags</a:t>
            </a:r>
            <a:r>
              <a:rPr lang="nl-NL" sz="2600" dirty="0">
                <a:latin typeface="Century Gothic"/>
                <a:cs typeface="Calibri"/>
              </a:rPr>
              <a:t> pakket:</a:t>
            </a:r>
          </a:p>
          <a:p>
            <a:pPr lvl="1">
              <a:buAutoNum type="arabicPeriod"/>
            </a:pPr>
            <a:r>
              <a:rPr lang="nl-NL" sz="2200" dirty="0">
                <a:solidFill>
                  <a:srgbClr val="000000"/>
                </a:solidFill>
                <a:latin typeface="Century Gothic"/>
                <a:cs typeface="Calibri"/>
              </a:rPr>
              <a:t>Een sterke start</a:t>
            </a:r>
            <a:endParaRPr lang="nl-NL" sz="1600" dirty="0">
              <a:solidFill>
                <a:srgbClr val="000000"/>
              </a:solidFill>
              <a:latin typeface="Century Gothic"/>
              <a:cs typeface="Calibri"/>
            </a:endParaRPr>
          </a:p>
          <a:p>
            <a:pPr lvl="2">
              <a:buFont typeface="Wingdings"/>
              <a:buChar char="§"/>
            </a:pPr>
            <a:r>
              <a:rPr lang="nl-NL" sz="1800" dirty="0">
                <a:solidFill>
                  <a:srgbClr val="000000"/>
                </a:solidFill>
                <a:latin typeface="Century Gothic"/>
                <a:cs typeface="Calibri"/>
              </a:rPr>
              <a:t>Vaardigheidstraining</a:t>
            </a:r>
          </a:p>
          <a:p>
            <a:pPr lvl="1">
              <a:buAutoNum type="arabicPeriod"/>
            </a:pPr>
            <a:r>
              <a:rPr lang="nl-NL" sz="2200" dirty="0">
                <a:solidFill>
                  <a:srgbClr val="000000"/>
                </a:solidFill>
                <a:latin typeface="Century Gothic"/>
                <a:cs typeface="Calibri"/>
              </a:rPr>
              <a:t>La </a:t>
            </a:r>
            <a:r>
              <a:rPr lang="nl-NL" sz="2200" dirty="0" err="1">
                <a:solidFill>
                  <a:srgbClr val="000000"/>
                </a:solidFill>
                <a:latin typeface="Century Gothic"/>
                <a:cs typeface="Calibri"/>
              </a:rPr>
              <a:t>Madrugada</a:t>
            </a:r>
            <a:endParaRPr lang="nl-NL" sz="2000" dirty="0">
              <a:solidFill>
                <a:srgbClr val="000000"/>
              </a:solidFill>
              <a:latin typeface="Century Gothic"/>
              <a:cs typeface="Calibri"/>
            </a:endParaRPr>
          </a:p>
          <a:p>
            <a:pPr lvl="2">
              <a:buFont typeface="Wingdings"/>
              <a:buChar char="§"/>
            </a:pPr>
            <a:r>
              <a:rPr lang="nl-NL" sz="1800" dirty="0">
                <a:solidFill>
                  <a:srgbClr val="000000"/>
                </a:solidFill>
                <a:latin typeface="Century Gothic"/>
                <a:cs typeface="Calibri"/>
              </a:rPr>
              <a:t>Ervaringsgericht</a:t>
            </a:r>
          </a:p>
          <a:p>
            <a:pPr lvl="1">
              <a:buAutoNum type="arabicPeriod"/>
            </a:pPr>
            <a:r>
              <a:rPr lang="nl-NL" sz="2200" dirty="0">
                <a:solidFill>
                  <a:srgbClr val="000000"/>
                </a:solidFill>
                <a:latin typeface="Century Gothic"/>
                <a:cs typeface="Calibri"/>
              </a:rPr>
              <a:t>Moeder &amp; Baby</a:t>
            </a:r>
            <a:endParaRPr lang="nl-NL" sz="1600" dirty="0">
              <a:solidFill>
                <a:srgbClr val="000000"/>
              </a:solidFill>
              <a:latin typeface="Century Gothic"/>
              <a:cs typeface="Calibri"/>
            </a:endParaRPr>
          </a:p>
          <a:p>
            <a:pPr lvl="2">
              <a:buFont typeface="Wingdings"/>
              <a:buChar char="§"/>
            </a:pPr>
            <a:r>
              <a:rPr lang="nl-NL" sz="1800" dirty="0">
                <a:solidFill>
                  <a:srgbClr val="000000"/>
                </a:solidFill>
                <a:latin typeface="Century Gothic"/>
                <a:cs typeface="Calibri"/>
              </a:rPr>
              <a:t>Emotieregulatie versterken</a:t>
            </a:r>
          </a:p>
          <a:p>
            <a:pPr marL="914400" lvl="2" indent="0">
              <a:buNone/>
            </a:pPr>
            <a:endParaRPr lang="nl-NL" sz="1800" dirty="0">
              <a:latin typeface="Century Gothic"/>
              <a:cs typeface="Calibri"/>
            </a:endParaRPr>
          </a:p>
          <a:p>
            <a:pPr marL="0" indent="0">
              <a:buNone/>
            </a:pPr>
            <a:r>
              <a:rPr lang="nl-NL" sz="2600" u="sng" dirty="0">
                <a:latin typeface="Century Gothic"/>
                <a:cs typeface="Calibri"/>
              </a:rPr>
              <a:t>Rode</a:t>
            </a:r>
            <a:r>
              <a:rPr lang="nl-NL" sz="2600" u="sng" dirty="0">
                <a:solidFill>
                  <a:srgbClr val="000000"/>
                </a:solidFill>
                <a:latin typeface="Century Gothic"/>
                <a:cs typeface="Calibri"/>
              </a:rPr>
              <a:t> </a:t>
            </a:r>
            <a:r>
              <a:rPr lang="nl-NL" sz="2600" u="sng" dirty="0">
                <a:latin typeface="Century Gothic"/>
                <a:cs typeface="Calibri"/>
              </a:rPr>
              <a:t>draad:</a:t>
            </a:r>
            <a:r>
              <a:rPr lang="nl-NL" sz="2600" dirty="0">
                <a:latin typeface="Century Gothic"/>
                <a:cs typeface="Calibri"/>
              </a:rPr>
              <a:t> PIMH en </a:t>
            </a:r>
            <a:r>
              <a:rPr lang="nl-NL" sz="2600" dirty="0" err="1">
                <a:latin typeface="Century Gothic"/>
                <a:cs typeface="Calibri"/>
              </a:rPr>
              <a:t>Motherhood</a:t>
            </a:r>
            <a:r>
              <a:rPr lang="nl-NL" sz="2600" dirty="0">
                <a:solidFill>
                  <a:srgbClr val="000000"/>
                </a:solidFill>
                <a:latin typeface="Century Gothic"/>
                <a:cs typeface="Calibri"/>
              </a:rPr>
              <a:t> </a:t>
            </a:r>
            <a:r>
              <a:rPr lang="nl-NL" sz="2600" dirty="0" err="1">
                <a:solidFill>
                  <a:srgbClr val="000000"/>
                </a:solidFill>
                <a:latin typeface="Century Gothic"/>
                <a:cs typeface="Calibri"/>
              </a:rPr>
              <a:t>constellation</a:t>
            </a:r>
            <a:endParaRPr lang="nl-NL" sz="2600" dirty="0">
              <a:solidFill>
                <a:srgbClr val="000000"/>
              </a:solidFill>
              <a:latin typeface="Century Gothic"/>
              <a:cs typeface="Calibri"/>
            </a:endParaRPr>
          </a:p>
          <a:p>
            <a:pPr lvl="1">
              <a:buAutoNum type="arabicPeriod"/>
            </a:pPr>
            <a:endParaRPr lang="nl-BE" sz="1400" b="1" dirty="0">
              <a:solidFill>
                <a:srgbClr val="31859C"/>
              </a:solidFill>
              <a:latin typeface="Century Gothic"/>
              <a:cs typeface="Calibri"/>
            </a:endParaRPr>
          </a:p>
          <a:p>
            <a:endParaRPr lang="nl-BE" sz="1800" dirty="0">
              <a:solidFill>
                <a:srgbClr val="000000"/>
              </a:solidFill>
              <a:latin typeface="Century Gothic"/>
              <a:cs typeface="Calibri"/>
            </a:endParaRPr>
          </a:p>
          <a:p>
            <a:endParaRPr lang="nl-BE" sz="2000" dirty="0">
              <a:solidFill>
                <a:srgbClr val="000000"/>
              </a:solidFill>
              <a:latin typeface="Century Gothic"/>
              <a:cs typeface="Calibri"/>
            </a:endParaRPr>
          </a:p>
          <a:p>
            <a:pPr marL="0" indent="0">
              <a:buNone/>
            </a:pPr>
            <a:endParaRPr lang="nl-BE" sz="1000" dirty="0">
              <a:solidFill>
                <a:srgbClr val="000000"/>
              </a:solidFill>
              <a:latin typeface="Century Gothic"/>
              <a:cs typeface="Calibri"/>
            </a:endParaRPr>
          </a:p>
          <a:p>
            <a:pPr marL="0" indent="0">
              <a:buNone/>
            </a:pPr>
            <a:endParaRPr lang="nl-BE" sz="1000" dirty="0">
              <a:latin typeface="Century Gothic"/>
              <a:cs typeface="Calibri"/>
            </a:endParaRPr>
          </a:p>
          <a:p>
            <a:pPr marL="0" indent="0">
              <a:buNone/>
            </a:pPr>
            <a:endParaRPr lang="nl-BE" sz="1000" dirty="0">
              <a:latin typeface="Century Gothic"/>
              <a:cs typeface="Calibri"/>
            </a:endParaRPr>
          </a:p>
          <a:p>
            <a:pPr marL="0" indent="0">
              <a:buNone/>
            </a:pPr>
            <a:endParaRPr lang="nl-BE" sz="1000" dirty="0">
              <a:latin typeface="Century Gothic"/>
              <a:cs typeface="Calibri"/>
            </a:endParaRPr>
          </a:p>
          <a:p>
            <a:pPr marL="0" indent="0">
              <a:buNone/>
            </a:pPr>
            <a:endParaRPr lang="nl-BE" sz="1000" dirty="0">
              <a:latin typeface="Century Gothic"/>
              <a:cs typeface="Calibri"/>
            </a:endParaRPr>
          </a:p>
          <a:p>
            <a:pPr marL="0" indent="0">
              <a:buNone/>
            </a:pPr>
            <a:endParaRPr lang="nl-BE" sz="1000" dirty="0">
              <a:latin typeface="Century Gothic"/>
              <a:cs typeface="Calibri"/>
            </a:endParaRPr>
          </a:p>
          <a:p>
            <a:pPr marL="0" indent="0">
              <a:buNone/>
            </a:pPr>
            <a:endParaRPr lang="nl-BE" sz="2000" dirty="0">
              <a:latin typeface="Century Gothic"/>
              <a:cs typeface="Calibri"/>
            </a:endParaRPr>
          </a:p>
          <a:p>
            <a:pPr lvl="1">
              <a:buAutoNum type="arabicPeriod"/>
            </a:pPr>
            <a:endParaRPr lang="nl-BE" dirty="0">
              <a:latin typeface="Century Gothic"/>
              <a:cs typeface="Calibri"/>
            </a:endParaRPr>
          </a:p>
          <a:p>
            <a:pPr lvl="1">
              <a:buAutoNum type="arabicPeriod"/>
            </a:pPr>
            <a:endParaRPr lang="nl-BE" dirty="0">
              <a:latin typeface="Century 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7023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FB698-D964-C14F-2AAC-7685BC50B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ADEB99-CE30-2B6A-29AD-B8813B5C7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>
              <a:spcBef>
                <a:spcPct val="20000"/>
              </a:spcBef>
            </a:pPr>
            <a:r>
              <a:rPr lang="nl-NL" sz="3500" err="1">
                <a:latin typeface="Century Gothic"/>
                <a:cs typeface="Calibri"/>
              </a:rPr>
              <a:t>Stavaza</a:t>
            </a:r>
            <a:r>
              <a:rPr lang="nl-NL" sz="3500">
                <a:latin typeface="Century Gothic"/>
                <a:cs typeface="Calibri"/>
              </a:rPr>
              <a:t> Project PIMH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8B8C1E-B488-360F-5E1F-7F8297EB3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69" y="1063913"/>
            <a:ext cx="8297548" cy="371453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NL" sz="2100" dirty="0">
                <a:latin typeface="Century Gothic"/>
                <a:cs typeface="Calibri"/>
              </a:rPr>
              <a:t>Vorm</a:t>
            </a:r>
            <a:endParaRPr lang="nl-NL" dirty="0"/>
          </a:p>
          <a:p>
            <a:pPr lvl="1"/>
            <a:r>
              <a:rPr lang="nl-NL" sz="1700" dirty="0">
                <a:latin typeface="Century Gothic"/>
                <a:cs typeface="Calibri"/>
              </a:rPr>
              <a:t>Afhankelijk van verstrekker en groep</a:t>
            </a:r>
            <a:endParaRPr lang="nl-NL" sz="1700" dirty="0">
              <a:cs typeface="Calibri"/>
            </a:endParaRPr>
          </a:p>
          <a:p>
            <a:pPr lvl="1"/>
            <a:r>
              <a:rPr lang="nl-NL" sz="1700" dirty="0">
                <a:latin typeface="Century Gothic"/>
                <a:cs typeface="Calibri"/>
              </a:rPr>
              <a:t>Met of zonder baby</a:t>
            </a:r>
            <a:endParaRPr lang="nl-NL" sz="1700" dirty="0">
              <a:solidFill>
                <a:srgbClr val="808080"/>
              </a:solidFill>
              <a:latin typeface="Century Gothic"/>
              <a:cs typeface="Calibri"/>
            </a:endParaRPr>
          </a:p>
          <a:p>
            <a:pPr lvl="1"/>
            <a:r>
              <a:rPr lang="nl-NL" sz="1700" dirty="0">
                <a:latin typeface="Century Gothic"/>
                <a:cs typeface="Calibri"/>
              </a:rPr>
              <a:t>Met of zonder partner</a:t>
            </a:r>
            <a:endParaRPr lang="nl-NL" sz="1700" dirty="0">
              <a:cs typeface="Calibri"/>
            </a:endParaRPr>
          </a:p>
          <a:p>
            <a:r>
              <a:rPr lang="nl-NL" sz="2100" dirty="0">
                <a:latin typeface="Century Gothic"/>
                <a:cs typeface="Calibri"/>
              </a:rPr>
              <a:t>Inbedding in lokaal netwerk </a:t>
            </a:r>
            <a:r>
              <a:rPr lang="nl-NL" sz="1800" dirty="0">
                <a:latin typeface="Century Gothic"/>
                <a:cs typeface="Calibri"/>
              </a:rPr>
              <a:t>( ELZ, </a:t>
            </a:r>
            <a:r>
              <a:rPr lang="nl-NL" sz="1800" dirty="0" err="1">
                <a:latin typeface="Century Gothic"/>
                <a:cs typeface="Calibri"/>
              </a:rPr>
              <a:t>HvhK</a:t>
            </a:r>
            <a:r>
              <a:rPr lang="nl-NL" sz="1800" dirty="0">
                <a:latin typeface="Century Gothic"/>
                <a:cs typeface="Calibri"/>
              </a:rPr>
              <a:t>, K&amp;G, </a:t>
            </a:r>
            <a:r>
              <a:rPr lang="nl-NL" sz="1800" dirty="0" err="1">
                <a:latin typeface="Century Gothic"/>
                <a:cs typeface="Calibri"/>
              </a:rPr>
              <a:t>BiB</a:t>
            </a:r>
            <a:r>
              <a:rPr lang="nl-NL" sz="1800" dirty="0">
                <a:latin typeface="Century Gothic"/>
                <a:cs typeface="Calibri"/>
              </a:rPr>
              <a:t>, lokale besturen…) </a:t>
            </a:r>
            <a:endParaRPr lang="nl-NL" sz="1800" dirty="0">
              <a:latin typeface="Calibri"/>
              <a:cs typeface="Calibri"/>
            </a:endParaRPr>
          </a:p>
          <a:p>
            <a:r>
              <a:rPr lang="nl-NL" sz="2100" dirty="0">
                <a:solidFill>
                  <a:srgbClr val="000000"/>
                </a:solidFill>
                <a:latin typeface="Century Gothic"/>
                <a:cs typeface="Calibri"/>
              </a:rPr>
              <a:t>Materiaal: </a:t>
            </a:r>
            <a:r>
              <a:rPr lang="nl-NL" sz="1700" dirty="0">
                <a:solidFill>
                  <a:srgbClr val="000000"/>
                </a:solidFill>
                <a:latin typeface="Century Gothic"/>
                <a:cs typeface="Calibri"/>
              </a:rPr>
              <a:t>App (OPLA), Boekje '</a:t>
            </a:r>
            <a:r>
              <a:rPr lang="nl-NL" sz="1700" dirty="0" err="1">
                <a:solidFill>
                  <a:srgbClr val="000000"/>
                </a:solidFill>
                <a:latin typeface="Century Gothic"/>
                <a:cs typeface="Calibri"/>
              </a:rPr>
              <a:t>Motherhood</a:t>
            </a:r>
            <a:r>
              <a:rPr lang="nl-NL" sz="1700" dirty="0">
                <a:solidFill>
                  <a:srgbClr val="000000"/>
                </a:solidFill>
                <a:latin typeface="Century Gothic"/>
                <a:cs typeface="Calibri"/>
              </a:rPr>
              <a:t> </a:t>
            </a:r>
            <a:r>
              <a:rPr lang="nl-NL" sz="1700" dirty="0" err="1">
                <a:solidFill>
                  <a:srgbClr val="000000"/>
                </a:solidFill>
                <a:latin typeface="Century Gothic"/>
                <a:cs typeface="Calibri"/>
              </a:rPr>
              <a:t>constellation</a:t>
            </a:r>
            <a:r>
              <a:rPr lang="nl-NL" sz="1700" dirty="0">
                <a:solidFill>
                  <a:srgbClr val="000000"/>
                </a:solidFill>
                <a:latin typeface="Century Gothic"/>
                <a:cs typeface="Calibri"/>
              </a:rPr>
              <a:t>', Folder, Werkmateriaal (kaartjes,…), </a:t>
            </a:r>
            <a:r>
              <a:rPr lang="nl-NL" sz="1700" dirty="0" err="1">
                <a:solidFill>
                  <a:srgbClr val="000000"/>
                </a:solidFill>
                <a:latin typeface="Century Gothic"/>
                <a:cs typeface="Calibri"/>
              </a:rPr>
              <a:t>Powerpoint</a:t>
            </a:r>
            <a:endParaRPr lang="nl-NL" sz="1700" dirty="0">
              <a:solidFill>
                <a:srgbClr val="000000"/>
              </a:solidFill>
              <a:latin typeface="Century Gothic"/>
              <a:cs typeface="Calibri"/>
            </a:endParaRPr>
          </a:p>
          <a:p>
            <a:r>
              <a:rPr lang="nl-NL" sz="2100" dirty="0">
                <a:latin typeface="Century Gothic"/>
                <a:cs typeface="Calibri"/>
              </a:rPr>
              <a:t>Modaliteiten</a:t>
            </a:r>
          </a:p>
          <a:p>
            <a:pPr lvl="1"/>
            <a:r>
              <a:rPr lang="nl-NL" sz="1700" dirty="0">
                <a:latin typeface="Century Gothic"/>
                <a:cs typeface="Calibri"/>
              </a:rPr>
              <a:t>2 trainers</a:t>
            </a:r>
          </a:p>
          <a:p>
            <a:pPr lvl="1"/>
            <a:r>
              <a:rPr lang="nl-NL" sz="1700" dirty="0">
                <a:latin typeface="Century Gothic"/>
                <a:cs typeface="Calibri"/>
              </a:rPr>
              <a:t>Min. 8 sessies</a:t>
            </a:r>
          </a:p>
          <a:p>
            <a:pPr lvl="1"/>
            <a:r>
              <a:rPr lang="nl-NL" sz="1700" dirty="0">
                <a:latin typeface="Century Gothic"/>
                <a:cs typeface="Calibri"/>
              </a:rPr>
              <a:t>Min. 4, max. 10 deelnemers</a:t>
            </a:r>
          </a:p>
          <a:p>
            <a:endParaRPr lang="nl-NL" sz="2100" dirty="0">
              <a:solidFill>
                <a:srgbClr val="000000"/>
              </a:solidFill>
              <a:latin typeface="Century Gothic"/>
              <a:cs typeface="Calibri"/>
            </a:endParaRPr>
          </a:p>
          <a:p>
            <a:endParaRPr lang="nl-NL" sz="2100" dirty="0">
              <a:solidFill>
                <a:srgbClr val="000000"/>
              </a:solidFill>
              <a:latin typeface="Century Gothic"/>
              <a:cs typeface="Calibri"/>
            </a:endParaRPr>
          </a:p>
          <a:p>
            <a:pPr lvl="1"/>
            <a:endParaRPr lang="nl-NL" sz="1700" dirty="0">
              <a:solidFill>
                <a:srgbClr val="000000"/>
              </a:solidFill>
              <a:latin typeface="Century Gothic"/>
              <a:cs typeface="Calibri"/>
            </a:endParaRPr>
          </a:p>
          <a:p>
            <a:endParaRPr lang="nl-BE" sz="2000" dirty="0">
              <a:solidFill>
                <a:srgbClr val="000000"/>
              </a:solidFill>
              <a:latin typeface="Century Gothic"/>
              <a:cs typeface="Calibri"/>
            </a:endParaRPr>
          </a:p>
          <a:p>
            <a:pPr lvl="1"/>
            <a:endParaRPr lang="nl-BE" sz="1400" b="1" dirty="0">
              <a:solidFill>
                <a:srgbClr val="31859C"/>
              </a:solidFill>
              <a:latin typeface="Century Gothic"/>
              <a:cs typeface="Calibri"/>
            </a:endParaRPr>
          </a:p>
          <a:p>
            <a:endParaRPr lang="nl-BE" sz="1800" dirty="0">
              <a:latin typeface="Century Gothic"/>
              <a:cs typeface="Calibri"/>
            </a:endParaRPr>
          </a:p>
          <a:p>
            <a:endParaRPr lang="nl-BE" sz="2000" dirty="0">
              <a:latin typeface="Century Gothic"/>
              <a:cs typeface="Calibri"/>
            </a:endParaRPr>
          </a:p>
          <a:p>
            <a:pPr marL="0" indent="0">
              <a:buNone/>
            </a:pPr>
            <a:endParaRPr lang="nl-BE" sz="1000" dirty="0">
              <a:latin typeface="Century Gothic"/>
              <a:cs typeface="Calibri"/>
            </a:endParaRPr>
          </a:p>
          <a:p>
            <a:pPr marL="0" indent="0">
              <a:buNone/>
            </a:pPr>
            <a:endParaRPr lang="nl-BE" sz="1000" dirty="0">
              <a:latin typeface="Century Gothic"/>
              <a:cs typeface="Calibri"/>
            </a:endParaRPr>
          </a:p>
          <a:p>
            <a:pPr marL="0" indent="0">
              <a:buNone/>
            </a:pPr>
            <a:endParaRPr lang="nl-BE" sz="1000" dirty="0">
              <a:latin typeface="Century Gothic"/>
              <a:cs typeface="Calibri"/>
            </a:endParaRPr>
          </a:p>
          <a:p>
            <a:pPr marL="0" indent="0">
              <a:buNone/>
            </a:pPr>
            <a:endParaRPr lang="nl-BE" sz="1000" dirty="0">
              <a:latin typeface="Century Gothic"/>
              <a:cs typeface="Calibri"/>
            </a:endParaRPr>
          </a:p>
          <a:p>
            <a:pPr marL="0" indent="0">
              <a:buNone/>
            </a:pPr>
            <a:endParaRPr lang="nl-BE" sz="1000" dirty="0">
              <a:latin typeface="Century Gothic"/>
              <a:cs typeface="Calibri"/>
            </a:endParaRPr>
          </a:p>
          <a:p>
            <a:pPr marL="0" indent="0">
              <a:buNone/>
            </a:pPr>
            <a:endParaRPr lang="nl-BE" sz="1000" dirty="0">
              <a:latin typeface="Century Gothic"/>
              <a:cs typeface="Calibri"/>
            </a:endParaRPr>
          </a:p>
          <a:p>
            <a:pPr marL="0" indent="0">
              <a:buNone/>
            </a:pPr>
            <a:endParaRPr lang="nl-BE" sz="2000" dirty="0">
              <a:latin typeface="Century Gothic"/>
              <a:cs typeface="Calibri"/>
            </a:endParaRPr>
          </a:p>
          <a:p>
            <a:pPr lvl="1"/>
            <a:endParaRPr lang="nl-BE" dirty="0">
              <a:latin typeface="Century Gothic"/>
              <a:cs typeface="Calibri"/>
            </a:endParaRPr>
          </a:p>
          <a:p>
            <a:pPr lvl="1"/>
            <a:endParaRPr lang="nl-BE" dirty="0">
              <a:latin typeface="Century 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0857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F4437875-396A-6772-68B2-F714B59331DC}"/>
              </a:ext>
            </a:extLst>
          </p:cNvPr>
          <p:cNvSpPr/>
          <p:nvPr/>
        </p:nvSpPr>
        <p:spPr>
          <a:xfrm>
            <a:off x="1156" y="1495270"/>
            <a:ext cx="8827476" cy="2154114"/>
          </a:xfrm>
          <a:prstGeom prst="rect">
            <a:avLst/>
          </a:prstGeom>
          <a:solidFill>
            <a:srgbClr val="ECF5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E18AFD-7BD7-5FE6-51AB-2F81FAE09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95" y="2102404"/>
            <a:ext cx="8229600" cy="16887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nl-NL" sz="6000" b="1">
                <a:solidFill>
                  <a:srgbClr val="59B3BA"/>
                </a:solidFill>
                <a:latin typeface="Century Gothic"/>
                <a:cs typeface="Calibri"/>
              </a:rPr>
              <a:t>Bedankt!</a:t>
            </a:r>
            <a:endParaRPr lang="nl-NL" sz="480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915179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NGG ppt16-9HD-kl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rovincie_antwerpen_ppt_verdana">
  <a:themeElements>
    <a:clrScheme name="Provant colours">
      <a:dk1>
        <a:srgbClr val="000000"/>
      </a:dk1>
      <a:lt1>
        <a:sysClr val="window" lastClr="FFFFFF"/>
      </a:lt1>
      <a:dk2>
        <a:srgbClr val="53565A"/>
      </a:dk2>
      <a:lt2>
        <a:srgbClr val="BBBCBC"/>
      </a:lt2>
      <a:accent1>
        <a:srgbClr val="572932"/>
      </a:accent1>
      <a:accent2>
        <a:srgbClr val="E4002B"/>
      </a:accent2>
      <a:accent3>
        <a:srgbClr val="A6192E"/>
      </a:accent3>
      <a:accent4>
        <a:srgbClr val="861F41"/>
      </a:accent4>
      <a:accent5>
        <a:srgbClr val="E35205"/>
      </a:accent5>
      <a:accent6>
        <a:srgbClr val="DB3EB1"/>
      </a:accent6>
      <a:hlink>
        <a:srgbClr val="000000"/>
      </a:hlink>
      <a:folHlink>
        <a:srgbClr val="E0457B"/>
      </a:folHlink>
    </a:clrScheme>
    <a:fontScheme name="ProvantVerdana">
      <a:majorFont>
        <a:latin typeface="Verdana"/>
        <a:ea typeface=""/>
        <a:cs typeface=""/>
        <a:font script="Jpan" typeface="ＭＳ ゴシック"/>
      </a:majorFont>
      <a:minorFont>
        <a:latin typeface="Verdana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pt_master_ger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O-thema-blauw">
  <a:themeElements>
    <a:clrScheme name="Aangepast 1">
      <a:dk1>
        <a:sysClr val="windowText" lastClr="000000"/>
      </a:dk1>
      <a:lt1>
        <a:sysClr val="window" lastClr="FFFFFF"/>
      </a:lt1>
      <a:dk2>
        <a:srgbClr val="C3004A"/>
      </a:dk2>
      <a:lt2>
        <a:srgbClr val="C8C8C8"/>
      </a:lt2>
      <a:accent1>
        <a:srgbClr val="0086CB"/>
      </a:accent1>
      <a:accent2>
        <a:srgbClr val="F08800"/>
      </a:accent2>
      <a:accent3>
        <a:srgbClr val="A9B905"/>
      </a:accent3>
      <a:accent4>
        <a:srgbClr val="C3004A"/>
      </a:accent4>
      <a:accent5>
        <a:srgbClr val="C8C8C8"/>
      </a:accent5>
      <a:accent6>
        <a:srgbClr val="737373"/>
      </a:accent6>
      <a:hlink>
        <a:srgbClr val="0000FF"/>
      </a:hlink>
      <a:folHlink>
        <a:srgbClr val="800080"/>
      </a:folHlink>
    </a:clrScheme>
    <a:fontScheme name="GO!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B08_Fluxus_Presentatie_V2.potx" id="{1403E8A9-8CE0-4A11-980F-79081B4993B1}" vid="{9E2925F2-2908-4F3F-B3B4-49370C6876F4}"/>
    </a:ext>
  </a:extLst>
</a:theme>
</file>

<file path=ppt/theme/theme5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Futura LT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nl-B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nl-B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a43690a-6b38-4153-943e-ca8b118961e2">
      <Terms xmlns="http://schemas.microsoft.com/office/infopath/2007/PartnerControls"/>
    </lcf76f155ced4ddcb4097134ff3c332f>
    <TaxCatchAll xmlns="4f2abe5d-7b8d-45c0-8faf-a7d935d1a6e2" xsi:nil="true"/>
    <SharedWithUsers xmlns="022c19f1-181f-4b3f-8b2e-a2f8c8791e43">
      <UserInfo>
        <DisplayName>Bob Cools</DisplayName>
        <AccountId>14427</AccountId>
        <AccountType/>
      </UserInfo>
      <UserInfo>
        <DisplayName>Sébastien Thomé</DisplayName>
        <AccountId>18949</AccountId>
        <AccountType/>
      </UserInfo>
      <UserInfo>
        <DisplayName>Gitte Van de Ven</DisplayName>
        <AccountId>10860</AccountId>
        <AccountType/>
      </UserInfo>
      <UserInfo>
        <DisplayName>Caro Sanders</DisplayName>
        <AccountId>11363</AccountId>
        <AccountType/>
      </UserInfo>
      <UserInfo>
        <DisplayName>Charlotte Brosens</DisplayName>
        <AccountId>18968</AccountId>
        <AccountType/>
      </UserInfo>
      <UserInfo>
        <DisplayName>Sara Keymolen</DisplayName>
        <AccountId>1093</AccountId>
        <AccountType/>
      </UserInfo>
      <UserInfo>
        <DisplayName>Annelien Stuyck</DisplayName>
        <AccountId>15206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2A7A52B4A8CA4EAE17A831148B0B21" ma:contentTypeVersion="" ma:contentTypeDescription="Een nieuw document maken." ma:contentTypeScope="" ma:versionID="a6b9e0ddb92dc9bc1920b53176da691d">
  <xsd:schema xmlns:xsd="http://www.w3.org/2001/XMLSchema" xmlns:xs="http://www.w3.org/2001/XMLSchema" xmlns:p="http://schemas.microsoft.com/office/2006/metadata/properties" xmlns:ns2="2a43690a-6b38-4153-943e-ca8b118961e2" xmlns:ns3="022c19f1-181f-4b3f-8b2e-a2f8c8791e43" xmlns:ns4="4f2abe5d-7b8d-45c0-8faf-a7d935d1a6e2" targetNamespace="http://schemas.microsoft.com/office/2006/metadata/properties" ma:root="true" ma:fieldsID="dbdd1186e1b9b6e83fca6c8184097257" ns2:_="" ns3:_="" ns4:_="">
    <xsd:import namespace="2a43690a-6b38-4153-943e-ca8b118961e2"/>
    <xsd:import namespace="022c19f1-181f-4b3f-8b2e-a2f8c8791e43"/>
    <xsd:import namespace="4f2abe5d-7b8d-45c0-8faf-a7d935d1a6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3690a-6b38-4153-943e-ca8b118961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7e5d0336-149a-4039-83c4-0a816ed9aa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2c19f1-181f-4b3f-8b2e-a2f8c8791e4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2abe5d-7b8d-45c0-8faf-a7d935d1a6e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8048388-7e49-41a2-b177-5935021e0c9e}" ma:internalName="TaxCatchAll" ma:showField="CatchAllData" ma:web="4f2abe5d-7b8d-45c0-8faf-a7d935d1a6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2AB99A-5A8C-49EF-8BEA-BE85A57D99C0}">
  <ds:schemaRefs>
    <ds:schemaRef ds:uri="http://schemas.microsoft.com/office/2006/metadata/properties"/>
    <ds:schemaRef ds:uri="http://schemas.microsoft.com/office/2006/documentManagement/types"/>
    <ds:schemaRef ds:uri="022c19f1-181f-4b3f-8b2e-a2f8c8791e43"/>
    <ds:schemaRef ds:uri="http://schemas.microsoft.com/office/infopath/2007/PartnerControls"/>
    <ds:schemaRef ds:uri="4f2abe5d-7b8d-45c0-8faf-a7d935d1a6e2"/>
    <ds:schemaRef ds:uri="http://schemas.openxmlformats.org/package/2006/metadata/core-properties"/>
    <ds:schemaRef ds:uri="http://purl.org/dc/terms/"/>
    <ds:schemaRef ds:uri="http://purl.org/dc/dcmitype/"/>
    <ds:schemaRef ds:uri="2a43690a-6b38-4153-943e-ca8b118961e2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2A8E9AF-69C8-4D3D-9A56-DEC526D313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12880A-8D09-4A23-8050-C4C52AD22CA1}">
  <ds:schemaRefs>
    <ds:schemaRef ds:uri="022c19f1-181f-4b3f-8b2e-a2f8c8791e43"/>
    <ds:schemaRef ds:uri="2a43690a-6b38-4153-943e-ca8b118961e2"/>
    <ds:schemaRef ds:uri="4f2abe5d-7b8d-45c0-8faf-a7d935d1a6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188</Words>
  <Application>Microsoft Office PowerPoint</Application>
  <PresentationFormat>Diavoorstelling (16:9)</PresentationFormat>
  <Paragraphs>69</Paragraphs>
  <Slides>7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12</vt:i4>
      </vt:variant>
      <vt:variant>
        <vt:lpstr>Thema</vt:lpstr>
      </vt:variant>
      <vt:variant>
        <vt:i4>5</vt:i4>
      </vt:variant>
      <vt:variant>
        <vt:lpstr>Diatitels</vt:lpstr>
      </vt:variant>
      <vt:variant>
        <vt:i4>7</vt:i4>
      </vt:variant>
    </vt:vector>
  </HeadingPairs>
  <TitlesOfParts>
    <vt:vector size="24" baseType="lpstr">
      <vt:lpstr>Century Gothic</vt:lpstr>
      <vt:lpstr>Arial</vt:lpstr>
      <vt:lpstr>Calibri</vt:lpstr>
      <vt:lpstr>Corbel</vt:lpstr>
      <vt:lpstr>Lucida Grande</vt:lpstr>
      <vt:lpstr>Interstate</vt:lpstr>
      <vt:lpstr>Courier New</vt:lpstr>
      <vt:lpstr>Futura LT</vt:lpstr>
      <vt:lpstr>BentonSansComp-Medium</vt:lpstr>
      <vt:lpstr>Verdana</vt:lpstr>
      <vt:lpstr>Futura LT Book</vt:lpstr>
      <vt:lpstr>Wingdings</vt:lpstr>
      <vt:lpstr>Default Theme</vt:lpstr>
      <vt:lpstr>PANGG ppt16-9HD-kleur</vt:lpstr>
      <vt:lpstr>provincie_antwerpen_ppt_verdana</vt:lpstr>
      <vt:lpstr>GO-thema-blauw</vt:lpstr>
      <vt:lpstr>Custom Design</vt:lpstr>
      <vt:lpstr>Conventie Psychologische zorg op de eerste lijn (PZEL)</vt:lpstr>
      <vt:lpstr>PowerPoint-presentatie</vt:lpstr>
      <vt:lpstr>Voortraject</vt:lpstr>
      <vt:lpstr>Ambitie Project PIMH</vt:lpstr>
      <vt:lpstr>Stavaza Project PIMH</vt:lpstr>
      <vt:lpstr>Stavaza Project PIMH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Groepen en jongeren in beeld</dc:title>
  <dc:creator>Ludmilla Moons</dc:creator>
  <cp:lastModifiedBy>Veerle De Leebeeck</cp:lastModifiedBy>
  <cp:revision>9</cp:revision>
  <dcterms:modified xsi:type="dcterms:W3CDTF">2024-03-06T08:40:39Z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0x010100DB2A7A52B4A8CA4EAE17A831148B0B21</vt:lpwstr>
  </property>
  <property fmtid="{D5CDD505-2E9C-101B-9397-08002B2CF9AE}" pid="3" name="MediaServiceImageTags">
    <vt:lpwstr/>
  </property>
</Properties>
</file>