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5"/>
  </p:sldMasterIdLst>
  <p:notesMasterIdLst>
    <p:notesMasterId r:id="rId42"/>
  </p:notesMasterIdLst>
  <p:handoutMasterIdLst>
    <p:handoutMasterId r:id="rId43"/>
  </p:handoutMasterIdLst>
  <p:sldIdLst>
    <p:sldId id="256" r:id="rId6"/>
    <p:sldId id="257" r:id="rId7"/>
    <p:sldId id="270" r:id="rId8"/>
    <p:sldId id="259" r:id="rId9"/>
    <p:sldId id="302" r:id="rId10"/>
    <p:sldId id="269" r:id="rId11"/>
    <p:sldId id="303" r:id="rId12"/>
    <p:sldId id="305" r:id="rId13"/>
    <p:sldId id="304" r:id="rId14"/>
    <p:sldId id="274" r:id="rId15"/>
    <p:sldId id="308" r:id="rId16"/>
    <p:sldId id="271" r:id="rId17"/>
    <p:sldId id="276" r:id="rId18"/>
    <p:sldId id="288" r:id="rId19"/>
    <p:sldId id="289" r:id="rId20"/>
    <p:sldId id="290" r:id="rId21"/>
    <p:sldId id="292" r:id="rId22"/>
    <p:sldId id="293" r:id="rId23"/>
    <p:sldId id="294" r:id="rId24"/>
    <p:sldId id="267" r:id="rId25"/>
    <p:sldId id="275" r:id="rId26"/>
    <p:sldId id="285" r:id="rId27"/>
    <p:sldId id="282" r:id="rId28"/>
    <p:sldId id="283" r:id="rId29"/>
    <p:sldId id="284" r:id="rId30"/>
    <p:sldId id="268" r:id="rId31"/>
    <p:sldId id="307" r:id="rId32"/>
    <p:sldId id="278" r:id="rId33"/>
    <p:sldId id="272" r:id="rId34"/>
    <p:sldId id="301" r:id="rId35"/>
    <p:sldId id="298" r:id="rId36"/>
    <p:sldId id="300" r:id="rId37"/>
    <p:sldId id="299" r:id="rId38"/>
    <p:sldId id="297" r:id="rId39"/>
    <p:sldId id="280" r:id="rId40"/>
    <p:sldId id="273" r:id="rId41"/>
  </p:sldIdLst>
  <p:sldSz cx="24382413" cy="13716000"/>
  <p:notesSz cx="6797675" cy="9928225"/>
  <p:defaultTextStyle>
    <a:defPPr>
      <a:defRPr lang="nl-BE"/>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53A5E5-C132-DBD9-36EC-62A05B1A3468}" v="5" dt="2025-02-05T18:30:29.177"/>
    <p1510:client id="{C8B181E8-B34D-470B-9EC2-83CEEA12CD60}" v="130" dt="2025-02-06T08:49:49.973"/>
    <p1510:client id="{F2AAE958-F038-F66A-7A0F-9D72A5259001}" v="41" dt="2025-02-06T09:38:21.071"/>
    <p1510:client id="{FFF06075-A816-4A08-B6B1-3F8DBB567C2B}" v="457" dt="2025-02-05T23:36:09.8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0" d="100"/>
          <a:sy n="30" d="100"/>
        </p:scale>
        <p:origin x="547" y="5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C863C076-8BD2-4D96-8E82-26E12E00C3F8}"/>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a:extLst>
              <a:ext uri="{FF2B5EF4-FFF2-40B4-BE49-F238E27FC236}">
                <a16:creationId xmlns:a16="http://schemas.microsoft.com/office/drawing/2014/main" id="{81DA3F5C-9144-4C30-8237-B10C469B19F5}"/>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3903645F-A5EA-4FF3-8F7C-52CFD5D1155B}" type="datetimeFigureOut">
              <a:rPr lang="nl-BE" smtClean="0"/>
              <a:t>6/02/2025</a:t>
            </a:fld>
            <a:endParaRPr lang="nl-BE"/>
          </a:p>
        </p:txBody>
      </p:sp>
      <p:sp>
        <p:nvSpPr>
          <p:cNvPr id="4" name="Tijdelijke aanduiding voor voettekst 3">
            <a:extLst>
              <a:ext uri="{FF2B5EF4-FFF2-40B4-BE49-F238E27FC236}">
                <a16:creationId xmlns:a16="http://schemas.microsoft.com/office/drawing/2014/main" id="{51EC12FE-BB86-481E-8611-5A1F46DFB795}"/>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a:extLst>
              <a:ext uri="{FF2B5EF4-FFF2-40B4-BE49-F238E27FC236}">
                <a16:creationId xmlns:a16="http://schemas.microsoft.com/office/drawing/2014/main" id="{2C6AA570-C496-41AC-B51B-33CBA1704A11}"/>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8298602C-319C-4761-BFDA-2F705D62E67F}" type="slidenum">
              <a:rPr lang="nl-BE" smtClean="0"/>
              <a:t>‹nr.›</a:t>
            </a:fld>
            <a:endParaRPr lang="nl-BE"/>
          </a:p>
        </p:txBody>
      </p:sp>
    </p:spTree>
    <p:extLst>
      <p:ext uri="{BB962C8B-B14F-4D97-AF65-F5344CB8AC3E}">
        <p14:creationId xmlns:p14="http://schemas.microsoft.com/office/powerpoint/2010/main" val="3210697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FD1ED312-742A-604B-A4A2-5A52EAE3FC59}" type="datetimeFigureOut">
              <a:rPr lang="nl-BE" smtClean="0"/>
              <a:t>6/02/2025</a:t>
            </a:fld>
            <a:endParaRPr lang="nl-BE"/>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r>
              <a:rPr lang="nl-NL"/>
              <a:t>Tekststijl van het model bewerken
Tweede niveau
Derde niveau
Vierde niveau
Vijfde niveau</a:t>
            </a:r>
            <a:endParaRPr lang="nl-BE"/>
          </a:p>
        </p:txBody>
      </p:sp>
      <p:sp>
        <p:nvSpPr>
          <p:cNvPr id="6" name="Tijdelijke aanduiding voor voetteks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640BD77B-7974-754D-B9D7-A2F40F0CCC0E}" type="slidenum">
              <a:rPr lang="nl-BE" smtClean="0"/>
              <a:t>‹nr.›</a:t>
            </a:fld>
            <a:endParaRPr lang="nl-BE"/>
          </a:p>
        </p:txBody>
      </p:sp>
    </p:spTree>
    <p:extLst>
      <p:ext uri="{BB962C8B-B14F-4D97-AF65-F5344CB8AC3E}">
        <p14:creationId xmlns:p14="http://schemas.microsoft.com/office/powerpoint/2010/main" val="3302642866"/>
      </p:ext>
    </p:extLst>
  </p:cSld>
  <p:clrMap bg1="lt1" tx1="dk1" bg2="lt2" tx2="dk2" accent1="accent1" accent2="accent2" accent3="accent3" accent4="accent4" accent5="accent5" accent6="accent6" hlink="hlink" folHlink="folHlink"/>
  <p:notesStyle>
    <a:lvl1pPr marL="0" algn="l" defTabSz="1828709" rtl="0" eaLnBrk="1" latinLnBrk="0" hangingPunct="1">
      <a:defRPr sz="1200" kern="1200">
        <a:solidFill>
          <a:schemeClr val="tx1"/>
        </a:solidFill>
        <a:latin typeface="Flanders Art Sans" panose="00000500000000000000" pitchFamily="50" charset="0"/>
        <a:ea typeface="+mn-ea"/>
        <a:cs typeface="+mn-cs"/>
      </a:defRPr>
    </a:lvl1pPr>
    <a:lvl2pPr marL="914354" algn="l" defTabSz="1828709" rtl="0" eaLnBrk="1" latinLnBrk="0" hangingPunct="1">
      <a:defRPr sz="2400" kern="1200">
        <a:solidFill>
          <a:schemeClr val="tx1"/>
        </a:solidFill>
        <a:latin typeface="+mn-lt"/>
        <a:ea typeface="+mn-ea"/>
        <a:cs typeface="+mn-cs"/>
      </a:defRPr>
    </a:lvl2pPr>
    <a:lvl3pPr marL="1828709" algn="l" defTabSz="1828709" rtl="0" eaLnBrk="1" latinLnBrk="0" hangingPunct="1">
      <a:defRPr sz="2400" kern="1200">
        <a:solidFill>
          <a:schemeClr val="tx1"/>
        </a:solidFill>
        <a:latin typeface="+mn-lt"/>
        <a:ea typeface="+mn-ea"/>
        <a:cs typeface="+mn-cs"/>
      </a:defRPr>
    </a:lvl3pPr>
    <a:lvl4pPr marL="2743063" algn="l" defTabSz="1828709" rtl="0" eaLnBrk="1" latinLnBrk="0" hangingPunct="1">
      <a:defRPr sz="2400" kern="1200">
        <a:solidFill>
          <a:schemeClr val="tx1"/>
        </a:solidFill>
        <a:latin typeface="+mn-lt"/>
        <a:ea typeface="+mn-ea"/>
        <a:cs typeface="+mn-cs"/>
      </a:defRPr>
    </a:lvl4pPr>
    <a:lvl5pPr marL="3657417" algn="l" defTabSz="1828709" rtl="0" eaLnBrk="1" latinLnBrk="0" hangingPunct="1">
      <a:defRPr sz="2400" kern="1200">
        <a:solidFill>
          <a:schemeClr val="tx1"/>
        </a:solidFill>
        <a:latin typeface="+mn-lt"/>
        <a:ea typeface="+mn-ea"/>
        <a:cs typeface="+mn-cs"/>
      </a:defRPr>
    </a:lvl5pPr>
    <a:lvl6pPr marL="4571771" algn="l" defTabSz="1828709" rtl="0" eaLnBrk="1" latinLnBrk="0" hangingPunct="1">
      <a:defRPr sz="2400" kern="1200">
        <a:solidFill>
          <a:schemeClr val="tx1"/>
        </a:solidFill>
        <a:latin typeface="+mn-lt"/>
        <a:ea typeface="+mn-ea"/>
        <a:cs typeface="+mn-cs"/>
      </a:defRPr>
    </a:lvl6pPr>
    <a:lvl7pPr marL="5486126" algn="l" defTabSz="1828709" rtl="0" eaLnBrk="1" latinLnBrk="0" hangingPunct="1">
      <a:defRPr sz="2400" kern="1200">
        <a:solidFill>
          <a:schemeClr val="tx1"/>
        </a:solidFill>
        <a:latin typeface="+mn-lt"/>
        <a:ea typeface="+mn-ea"/>
        <a:cs typeface="+mn-cs"/>
      </a:defRPr>
    </a:lvl7pPr>
    <a:lvl8pPr marL="6400480" algn="l" defTabSz="1828709" rtl="0" eaLnBrk="1" latinLnBrk="0" hangingPunct="1">
      <a:defRPr sz="2400" kern="1200">
        <a:solidFill>
          <a:schemeClr val="tx1"/>
        </a:solidFill>
        <a:latin typeface="+mn-lt"/>
        <a:ea typeface="+mn-ea"/>
        <a:cs typeface="+mn-cs"/>
      </a:defRPr>
    </a:lvl8pPr>
    <a:lvl9pPr marL="7314834" algn="l" defTabSz="1828709"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a:t>3 afdelingen</a:t>
            </a:r>
          </a:p>
        </p:txBody>
      </p:sp>
      <p:sp>
        <p:nvSpPr>
          <p:cNvPr id="4" name="Tijdelijke aanduiding voor dianummer 3"/>
          <p:cNvSpPr>
            <a:spLocks noGrp="1"/>
          </p:cNvSpPr>
          <p:nvPr>
            <p:ph type="sldNum" sz="quarter" idx="5"/>
          </p:nvPr>
        </p:nvSpPr>
        <p:spPr/>
        <p:txBody>
          <a:bodyPr/>
          <a:lstStyle/>
          <a:p>
            <a:fld id="{640BD77B-7974-754D-B9D7-A2F40F0CCC0E}" type="slidenum">
              <a:rPr lang="nl-BE" smtClean="0"/>
              <a:t>1</a:t>
            </a:fld>
            <a:endParaRPr lang="nl-BE"/>
          </a:p>
        </p:txBody>
      </p:sp>
    </p:spTree>
    <p:extLst>
      <p:ext uri="{BB962C8B-B14F-4D97-AF65-F5344CB8AC3E}">
        <p14:creationId xmlns:p14="http://schemas.microsoft.com/office/powerpoint/2010/main" val="3504519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200"/>
          </a:p>
        </p:txBody>
      </p:sp>
      <p:sp>
        <p:nvSpPr>
          <p:cNvPr id="4" name="Tijdelijke aanduiding voor dianummer 3"/>
          <p:cNvSpPr>
            <a:spLocks noGrp="1"/>
          </p:cNvSpPr>
          <p:nvPr>
            <p:ph type="sldNum" sz="quarter" idx="5"/>
          </p:nvPr>
        </p:nvSpPr>
        <p:spPr/>
        <p:txBody>
          <a:bodyPr/>
          <a:lstStyle/>
          <a:p>
            <a:fld id="{640BD77B-7974-754D-B9D7-A2F40F0CCC0E}" type="slidenum">
              <a:rPr lang="nl-BE" smtClean="0"/>
              <a:t>10</a:t>
            </a:fld>
            <a:endParaRPr lang="nl-BE"/>
          </a:p>
        </p:txBody>
      </p:sp>
    </p:spTree>
    <p:extLst>
      <p:ext uri="{BB962C8B-B14F-4D97-AF65-F5344CB8AC3E}">
        <p14:creationId xmlns:p14="http://schemas.microsoft.com/office/powerpoint/2010/main" val="837561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
          </a:p>
        </p:txBody>
      </p:sp>
      <p:sp>
        <p:nvSpPr>
          <p:cNvPr id="4" name="Tijdelijke aanduiding voor dianummer 3"/>
          <p:cNvSpPr>
            <a:spLocks noGrp="1"/>
          </p:cNvSpPr>
          <p:nvPr>
            <p:ph type="sldNum" sz="quarter" idx="5"/>
          </p:nvPr>
        </p:nvSpPr>
        <p:spPr/>
        <p:txBody>
          <a:bodyPr/>
          <a:lstStyle/>
          <a:p>
            <a:fld id="{640BD77B-7974-754D-B9D7-A2F40F0CCC0E}" type="slidenum">
              <a:rPr lang="nl-BE" smtClean="0"/>
              <a:t>11</a:t>
            </a:fld>
            <a:endParaRPr lang="nl-BE"/>
          </a:p>
        </p:txBody>
      </p:sp>
    </p:spTree>
    <p:extLst>
      <p:ext uri="{BB962C8B-B14F-4D97-AF65-F5344CB8AC3E}">
        <p14:creationId xmlns:p14="http://schemas.microsoft.com/office/powerpoint/2010/main" val="2451809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nl-BE" sz="1200"/>
              <a:t>Achtergrondfoto aanpassen: Rechtsklikken op slide &gt; achtergrond opmaken &gt; opvulling &gt; opvulling met afbeelding &gt; bestand (foto kiezen)</a:t>
            </a:r>
          </a:p>
          <a:p>
            <a:endParaRPr lang="nl-BE" sz="1200"/>
          </a:p>
        </p:txBody>
      </p:sp>
      <p:sp>
        <p:nvSpPr>
          <p:cNvPr id="4" name="Tijdelijke aanduiding voor dianummer 3"/>
          <p:cNvSpPr>
            <a:spLocks noGrp="1"/>
          </p:cNvSpPr>
          <p:nvPr>
            <p:ph type="sldNum" sz="quarter" idx="5"/>
          </p:nvPr>
        </p:nvSpPr>
        <p:spPr/>
        <p:txBody>
          <a:bodyPr/>
          <a:lstStyle/>
          <a:p>
            <a:fld id="{640BD77B-7974-754D-B9D7-A2F40F0CCC0E}" type="slidenum">
              <a:rPr lang="nl-BE" smtClean="0"/>
              <a:t>12</a:t>
            </a:fld>
            <a:endParaRPr lang="nl-BE"/>
          </a:p>
        </p:txBody>
      </p:sp>
    </p:spTree>
    <p:extLst>
      <p:ext uri="{BB962C8B-B14F-4D97-AF65-F5344CB8AC3E}">
        <p14:creationId xmlns:p14="http://schemas.microsoft.com/office/powerpoint/2010/main" val="2994116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a:t>Kernopdracht van het centrum: “verschillende bronnen, disciplines en kennisgebieden over hoe kinderen zich ontwikkelen te integreren en te synthetiseren in een verhaal, dat we allemaal kunnen gebruiken) over waarom dit zo belangrijk is en wat we ermee kunnen doen om ervoor te zorgen dat alle kinderen kunnen floreren/gedijen (</a:t>
            </a:r>
            <a:r>
              <a:rPr lang="nl-BE" sz="1200" err="1"/>
              <a:t>thrive</a:t>
            </a:r>
            <a:r>
              <a:rPr lang="nl-BE" sz="1200"/>
              <a:t>)”</a:t>
            </a:r>
          </a:p>
        </p:txBody>
      </p:sp>
      <p:sp>
        <p:nvSpPr>
          <p:cNvPr id="4" name="Tijdelijke aanduiding voor dianummer 3"/>
          <p:cNvSpPr>
            <a:spLocks noGrp="1"/>
          </p:cNvSpPr>
          <p:nvPr>
            <p:ph type="sldNum" sz="quarter" idx="5"/>
          </p:nvPr>
        </p:nvSpPr>
        <p:spPr/>
        <p:txBody>
          <a:bodyPr/>
          <a:lstStyle/>
          <a:p>
            <a:fld id="{640BD77B-7974-754D-B9D7-A2F40F0CCC0E}" type="slidenum">
              <a:rPr lang="nl-BE" smtClean="0"/>
              <a:t>13</a:t>
            </a:fld>
            <a:endParaRPr lang="nl-BE"/>
          </a:p>
        </p:txBody>
      </p:sp>
    </p:spTree>
    <p:extLst>
      <p:ext uri="{BB962C8B-B14F-4D97-AF65-F5344CB8AC3E}">
        <p14:creationId xmlns:p14="http://schemas.microsoft.com/office/powerpoint/2010/main" val="3198151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167BA-99D7-924D-62CE-CBB9B691803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73101E7-4B8B-43B0-6188-ACABCE1A755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EC1784D-9746-8514-8589-5C280A460661}"/>
              </a:ext>
            </a:extLst>
          </p:cNvPr>
          <p:cNvSpPr>
            <a:spLocks noGrp="1"/>
          </p:cNvSpPr>
          <p:nvPr>
            <p:ph type="body" idx="1"/>
          </p:nvPr>
        </p:nvSpPr>
        <p:spPr/>
        <p:txBody>
          <a:bodyPr/>
          <a:lstStyle/>
          <a:p>
            <a:endParaRPr lang="nl-BE" sz="1200"/>
          </a:p>
        </p:txBody>
      </p:sp>
      <p:sp>
        <p:nvSpPr>
          <p:cNvPr id="4" name="Tijdelijke aanduiding voor dianummer 3">
            <a:extLst>
              <a:ext uri="{FF2B5EF4-FFF2-40B4-BE49-F238E27FC236}">
                <a16:creationId xmlns:a16="http://schemas.microsoft.com/office/drawing/2014/main" id="{5D44F325-C3A4-B9A3-3B28-5363E0BBC0E5}"/>
              </a:ext>
            </a:extLst>
          </p:cNvPr>
          <p:cNvSpPr>
            <a:spLocks noGrp="1"/>
          </p:cNvSpPr>
          <p:nvPr>
            <p:ph type="sldNum" sz="quarter" idx="5"/>
          </p:nvPr>
        </p:nvSpPr>
        <p:spPr/>
        <p:txBody>
          <a:bodyPr/>
          <a:lstStyle/>
          <a:p>
            <a:fld id="{640BD77B-7974-754D-B9D7-A2F40F0CCC0E}" type="slidenum">
              <a:rPr lang="nl-BE" smtClean="0"/>
              <a:t>14</a:t>
            </a:fld>
            <a:endParaRPr lang="nl-BE"/>
          </a:p>
        </p:txBody>
      </p:sp>
    </p:spTree>
    <p:extLst>
      <p:ext uri="{BB962C8B-B14F-4D97-AF65-F5344CB8AC3E}">
        <p14:creationId xmlns:p14="http://schemas.microsoft.com/office/powerpoint/2010/main" val="864374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5B22A-5BD5-4723-6B97-1E0DA8720A5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4245540-D7E5-CC3A-5C10-2DBF2264128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8E2FA3B-9DCB-BAAD-A0EB-815AFEB60584}"/>
              </a:ext>
            </a:extLst>
          </p:cNvPr>
          <p:cNvSpPr>
            <a:spLocks noGrp="1"/>
          </p:cNvSpPr>
          <p:nvPr>
            <p:ph type="body" idx="1"/>
          </p:nvPr>
        </p:nvSpPr>
        <p:spPr/>
        <p:txBody>
          <a:bodyPr/>
          <a:lstStyle/>
          <a:p>
            <a:endParaRPr lang="nl-BE" sz="1200"/>
          </a:p>
        </p:txBody>
      </p:sp>
      <p:sp>
        <p:nvSpPr>
          <p:cNvPr id="4" name="Tijdelijke aanduiding voor dianummer 3">
            <a:extLst>
              <a:ext uri="{FF2B5EF4-FFF2-40B4-BE49-F238E27FC236}">
                <a16:creationId xmlns:a16="http://schemas.microsoft.com/office/drawing/2014/main" id="{69EB0730-A11B-8E1A-F17C-FB636166D00E}"/>
              </a:ext>
            </a:extLst>
          </p:cNvPr>
          <p:cNvSpPr>
            <a:spLocks noGrp="1"/>
          </p:cNvSpPr>
          <p:nvPr>
            <p:ph type="sldNum" sz="quarter" idx="5"/>
          </p:nvPr>
        </p:nvSpPr>
        <p:spPr/>
        <p:txBody>
          <a:bodyPr/>
          <a:lstStyle/>
          <a:p>
            <a:fld id="{640BD77B-7974-754D-B9D7-A2F40F0CCC0E}" type="slidenum">
              <a:rPr lang="nl-BE" smtClean="0"/>
              <a:t>15</a:t>
            </a:fld>
            <a:endParaRPr lang="nl-BE"/>
          </a:p>
        </p:txBody>
      </p:sp>
    </p:spTree>
    <p:extLst>
      <p:ext uri="{BB962C8B-B14F-4D97-AF65-F5344CB8AC3E}">
        <p14:creationId xmlns:p14="http://schemas.microsoft.com/office/powerpoint/2010/main" val="3116922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F2565-CD63-4C09-292E-099E5B6B2AB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D426383-6B07-B721-CC8E-2FFD639D3DA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39865DA-B3F6-81CE-76D9-BAEE056CE557}"/>
              </a:ext>
            </a:extLst>
          </p:cNvPr>
          <p:cNvSpPr>
            <a:spLocks noGrp="1"/>
          </p:cNvSpPr>
          <p:nvPr>
            <p:ph type="body" idx="1"/>
          </p:nvPr>
        </p:nvSpPr>
        <p:spPr/>
        <p:txBody>
          <a:bodyPr/>
          <a:lstStyle/>
          <a:p>
            <a:endParaRPr lang="nl-BE" sz="1200"/>
          </a:p>
        </p:txBody>
      </p:sp>
      <p:sp>
        <p:nvSpPr>
          <p:cNvPr id="4" name="Tijdelijke aanduiding voor dianummer 3">
            <a:extLst>
              <a:ext uri="{FF2B5EF4-FFF2-40B4-BE49-F238E27FC236}">
                <a16:creationId xmlns:a16="http://schemas.microsoft.com/office/drawing/2014/main" id="{459D9B06-DE24-19B5-A6AA-7AAECEFA9743}"/>
              </a:ext>
            </a:extLst>
          </p:cNvPr>
          <p:cNvSpPr>
            <a:spLocks noGrp="1"/>
          </p:cNvSpPr>
          <p:nvPr>
            <p:ph type="sldNum" sz="quarter" idx="5"/>
          </p:nvPr>
        </p:nvSpPr>
        <p:spPr/>
        <p:txBody>
          <a:bodyPr/>
          <a:lstStyle/>
          <a:p>
            <a:fld id="{640BD77B-7974-754D-B9D7-A2F40F0CCC0E}" type="slidenum">
              <a:rPr lang="nl-BE" smtClean="0"/>
              <a:t>16</a:t>
            </a:fld>
            <a:endParaRPr lang="nl-BE"/>
          </a:p>
        </p:txBody>
      </p:sp>
    </p:spTree>
    <p:extLst>
      <p:ext uri="{BB962C8B-B14F-4D97-AF65-F5344CB8AC3E}">
        <p14:creationId xmlns:p14="http://schemas.microsoft.com/office/powerpoint/2010/main" val="388539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
          </a:p>
        </p:txBody>
      </p:sp>
      <p:sp>
        <p:nvSpPr>
          <p:cNvPr id="4" name="Tijdelijke aanduiding voor dianummer 3"/>
          <p:cNvSpPr>
            <a:spLocks noGrp="1"/>
          </p:cNvSpPr>
          <p:nvPr>
            <p:ph type="sldNum" sz="quarter" idx="5"/>
          </p:nvPr>
        </p:nvSpPr>
        <p:spPr/>
        <p:txBody>
          <a:bodyPr/>
          <a:lstStyle/>
          <a:p>
            <a:fld id="{640BD77B-7974-754D-B9D7-A2F40F0CCC0E}" type="slidenum">
              <a:rPr lang="nl-BE" smtClean="0"/>
              <a:t>17</a:t>
            </a:fld>
            <a:endParaRPr lang="nl-BE"/>
          </a:p>
        </p:txBody>
      </p:sp>
    </p:spTree>
    <p:extLst>
      <p:ext uri="{BB962C8B-B14F-4D97-AF65-F5344CB8AC3E}">
        <p14:creationId xmlns:p14="http://schemas.microsoft.com/office/powerpoint/2010/main" val="2704270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800">
                <a:effectLst/>
                <a:latin typeface="Times New Roman" panose="02020603050405020304" pitchFamily="18" charset="0"/>
                <a:ea typeface="Times New Roman" panose="02020603050405020304" pitchFamily="18" charset="0"/>
              </a:rPr>
              <a:t>We leven in </a:t>
            </a:r>
            <a:r>
              <a:rPr lang="nl-BE" sz="1800" err="1">
                <a:effectLst/>
                <a:latin typeface="Times New Roman" panose="02020603050405020304" pitchFamily="18" charset="0"/>
                <a:ea typeface="Times New Roman" panose="02020603050405020304" pitchFamily="18" charset="0"/>
              </a:rPr>
              <a:t>liminale</a:t>
            </a:r>
            <a:r>
              <a:rPr lang="nl-BE" sz="1800">
                <a:effectLst/>
                <a:latin typeface="Times New Roman" panose="02020603050405020304" pitchFamily="18" charset="0"/>
                <a:ea typeface="Times New Roman" panose="02020603050405020304" pitchFamily="18" charset="0"/>
              </a:rPr>
              <a:t> tijden </a:t>
            </a:r>
            <a:r>
              <a:rPr lang="nl-BE" sz="1800" i="1">
                <a:effectLst/>
                <a:latin typeface="Times New Roman" panose="02020603050405020304" pitchFamily="18" charset="0"/>
                <a:ea typeface="Times New Roman" panose="02020603050405020304" pitchFamily="18" charset="0"/>
              </a:rPr>
              <a:t>(</a:t>
            </a:r>
            <a:r>
              <a:rPr lang="nl-BE" sz="1800" i="1">
                <a:solidFill>
                  <a:srgbClr val="111111"/>
                </a:solidFill>
                <a:effectLst/>
                <a:latin typeface="Roboto" panose="02000000000000000000" pitchFamily="2" charset="0"/>
                <a:ea typeface="Times New Roman" panose="02020603050405020304" pitchFamily="18" charset="0"/>
              </a:rPr>
              <a:t>een buitengewone tijd waarin de gebruikelijke tijdsindelingen vervagen doordat de normale dagelijkse routines en gewoonten worden doorbroken)</a:t>
            </a:r>
            <a:r>
              <a:rPr lang="nl-BE" sz="1800">
                <a:effectLst/>
                <a:latin typeface="Times New Roman" panose="02020603050405020304" pitchFamily="18" charset="0"/>
                <a:ea typeface="Times New Roman" panose="02020603050405020304" pitchFamily="18" charset="0"/>
              </a:rPr>
              <a:t> , </a:t>
            </a:r>
            <a:r>
              <a:rPr lang="nl-BE" sz="1800">
                <a:effectLst/>
                <a:highlight>
                  <a:srgbClr val="FFFF00"/>
                </a:highlight>
                <a:latin typeface="Times New Roman" panose="02020603050405020304" pitchFamily="18" charset="0"/>
                <a:ea typeface="Times New Roman" panose="02020603050405020304" pitchFamily="18" charset="0"/>
              </a:rPr>
              <a:t>maar het onderwijs (de 'som' van de reactie van de samenleving...) lijkt vast te zitten in een 20ste-eeuwse </a:t>
            </a:r>
            <a:r>
              <a:rPr lang="nl-BE" sz="1800" err="1">
                <a:effectLst/>
                <a:highlight>
                  <a:srgbClr val="FFFF00"/>
                </a:highlight>
                <a:latin typeface="Times New Roman" panose="02020603050405020304" pitchFamily="18" charset="0"/>
                <a:ea typeface="Times New Roman" panose="02020603050405020304" pitchFamily="18" charset="0"/>
              </a:rPr>
              <a:t>tijdlus</a:t>
            </a:r>
            <a:r>
              <a:rPr lang="nl-BE" sz="1800">
                <a:effectLst/>
                <a:latin typeface="Times New Roman" panose="02020603050405020304" pitchFamily="18" charset="0"/>
                <a:ea typeface="Times New Roman" panose="02020603050405020304" pitchFamily="18" charset="0"/>
              </a:rPr>
              <a:t>, met zijn koloniale opleggingen, zijn verslaving aan onbeperkte groei, zijn naïeve geloof in vooruitgang als de enige mogelijke toekomst.</a:t>
            </a:r>
          </a:p>
          <a:p>
            <a:endParaRPr lang="nl-BE" sz="1800">
              <a:effectLst/>
              <a:latin typeface="Times New Roman" panose="02020603050405020304" pitchFamily="18" charset="0"/>
              <a:ea typeface="Times New Roman" panose="02020603050405020304" pitchFamily="18" charset="0"/>
            </a:endParaRPr>
          </a:p>
          <a:p>
            <a:r>
              <a:rPr lang="nl-BE" sz="1800">
                <a:effectLst/>
                <a:latin typeface="Times New Roman" panose="02020603050405020304" pitchFamily="18" charset="0"/>
                <a:ea typeface="Times New Roman" panose="02020603050405020304" pitchFamily="18" charset="0"/>
              </a:rPr>
              <a:t>Kunnen we ons in plaats daarvan een recht voorstellen op onderwijs dat gaat over transformatie, rechtvaardigheid en overleving?</a:t>
            </a:r>
          </a:p>
          <a:p>
            <a:endParaRPr lang="en"/>
          </a:p>
        </p:txBody>
      </p:sp>
      <p:sp>
        <p:nvSpPr>
          <p:cNvPr id="4" name="Tijdelijke aanduiding voor dianummer 3"/>
          <p:cNvSpPr>
            <a:spLocks noGrp="1"/>
          </p:cNvSpPr>
          <p:nvPr>
            <p:ph type="sldNum" sz="quarter" idx="5"/>
          </p:nvPr>
        </p:nvSpPr>
        <p:spPr/>
        <p:txBody>
          <a:bodyPr/>
          <a:lstStyle/>
          <a:p>
            <a:fld id="{640BD77B-7974-754D-B9D7-A2F40F0CCC0E}" type="slidenum">
              <a:rPr lang="nl-BE" smtClean="0"/>
              <a:t>18</a:t>
            </a:fld>
            <a:endParaRPr lang="nl-BE"/>
          </a:p>
        </p:txBody>
      </p:sp>
    </p:spTree>
    <p:extLst>
      <p:ext uri="{BB962C8B-B14F-4D97-AF65-F5344CB8AC3E}">
        <p14:creationId xmlns:p14="http://schemas.microsoft.com/office/powerpoint/2010/main" val="4024656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BE" sz="1800" kern="100">
                <a:effectLst/>
                <a:latin typeface="Calibri" panose="020F0502020204030204" pitchFamily="34" charset="0"/>
                <a:ea typeface="Calibri" panose="020F0502020204030204" pitchFamily="34" charset="0"/>
                <a:cs typeface="Times New Roman" panose="02020603050405020304" pitchFamily="18" charset="0"/>
              </a:rPr>
              <a:t>Met en Van elkaar leren over geopolitieke scheidslijnen heen </a:t>
            </a:r>
          </a:p>
          <a:p>
            <a:pPr>
              <a:lnSpc>
                <a:spcPct val="107000"/>
              </a:lnSpc>
              <a:spcAft>
                <a:spcPts val="800"/>
              </a:spcAft>
            </a:pPr>
            <a:r>
              <a:rPr lang="nl-BE" sz="1800" kern="100">
                <a:effectLst/>
                <a:latin typeface="Calibri" panose="020F0502020204030204" pitchFamily="34" charset="0"/>
                <a:ea typeface="Calibri" panose="020F0502020204030204" pitchFamily="34" charset="0"/>
                <a:cs typeface="Times New Roman" panose="02020603050405020304" pitchFamily="18" charset="0"/>
              </a:rPr>
              <a:t>Hoewel onvoltooid (en ongelijk), is de uitbreiding van programma's voor jonge kinderen over het algemeen een wereldwijd succesverhaal geweest. Het is echter een verhaal dat zich in het Zuiden en het Noorden anders heeft afgespeeld • Verschuiving naar alomvattende integratie van diensten die voeding, gezondheid, welzijn, onderwijs, zorg, sociale cohesie en gelijkheid omvatten in sommige landen, namelijk in Latijns-Amerika, maar ook in India en verschillende Afrikaanse landen • Een dergelijk alomvattend begrip van diensten voor jonge kinderen is grotendeels afwezig geweest in het Europese en Noord-Amerikaanse debat </a:t>
            </a:r>
          </a:p>
          <a:p>
            <a:endParaRPr lang="en"/>
          </a:p>
        </p:txBody>
      </p:sp>
      <p:sp>
        <p:nvSpPr>
          <p:cNvPr id="4" name="Tijdelijke aanduiding voor dianummer 3"/>
          <p:cNvSpPr>
            <a:spLocks noGrp="1"/>
          </p:cNvSpPr>
          <p:nvPr>
            <p:ph type="sldNum" sz="quarter" idx="5"/>
          </p:nvPr>
        </p:nvSpPr>
        <p:spPr/>
        <p:txBody>
          <a:bodyPr/>
          <a:lstStyle/>
          <a:p>
            <a:fld id="{640BD77B-7974-754D-B9D7-A2F40F0CCC0E}" type="slidenum">
              <a:rPr lang="nl-BE" smtClean="0"/>
              <a:t>19</a:t>
            </a:fld>
            <a:endParaRPr lang="nl-BE"/>
          </a:p>
        </p:txBody>
      </p:sp>
    </p:spTree>
    <p:extLst>
      <p:ext uri="{BB962C8B-B14F-4D97-AF65-F5344CB8AC3E}">
        <p14:creationId xmlns:p14="http://schemas.microsoft.com/office/powerpoint/2010/main" val="1406588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200"/>
          </a:p>
        </p:txBody>
      </p:sp>
      <p:sp>
        <p:nvSpPr>
          <p:cNvPr id="4" name="Tijdelijke aanduiding voor dianummer 3"/>
          <p:cNvSpPr>
            <a:spLocks noGrp="1"/>
          </p:cNvSpPr>
          <p:nvPr>
            <p:ph type="sldNum" sz="quarter" idx="5"/>
          </p:nvPr>
        </p:nvSpPr>
        <p:spPr/>
        <p:txBody>
          <a:bodyPr/>
          <a:lstStyle/>
          <a:p>
            <a:fld id="{640BD77B-7974-754D-B9D7-A2F40F0CCC0E}" type="slidenum">
              <a:rPr lang="nl-BE" smtClean="0"/>
              <a:t>2</a:t>
            </a:fld>
            <a:endParaRPr lang="nl-BE"/>
          </a:p>
        </p:txBody>
      </p:sp>
    </p:spTree>
    <p:extLst>
      <p:ext uri="{BB962C8B-B14F-4D97-AF65-F5344CB8AC3E}">
        <p14:creationId xmlns:p14="http://schemas.microsoft.com/office/powerpoint/2010/main" val="1014307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nl-BE" sz="1200"/>
              <a:t>Achtergrondfoto aanpassen: Rechtsklikken op slide &gt; achtergrond opmaken &gt; opvulling &gt; opvulling met afbeelding &gt; bestand (foto kiezen)</a:t>
            </a:r>
          </a:p>
          <a:p>
            <a:endParaRPr lang="nl-BE"/>
          </a:p>
        </p:txBody>
      </p:sp>
      <p:sp>
        <p:nvSpPr>
          <p:cNvPr id="4" name="Tijdelijke aanduiding voor dianummer 3"/>
          <p:cNvSpPr>
            <a:spLocks noGrp="1"/>
          </p:cNvSpPr>
          <p:nvPr>
            <p:ph type="sldNum" sz="quarter" idx="5"/>
          </p:nvPr>
        </p:nvSpPr>
        <p:spPr/>
        <p:txBody>
          <a:bodyPr/>
          <a:lstStyle/>
          <a:p>
            <a:fld id="{640BD77B-7974-754D-B9D7-A2F40F0CCC0E}" type="slidenum">
              <a:rPr lang="nl-BE" smtClean="0"/>
              <a:t>20</a:t>
            </a:fld>
            <a:endParaRPr lang="nl-BE"/>
          </a:p>
        </p:txBody>
      </p:sp>
    </p:spTree>
    <p:extLst>
      <p:ext uri="{BB962C8B-B14F-4D97-AF65-F5344CB8AC3E}">
        <p14:creationId xmlns:p14="http://schemas.microsoft.com/office/powerpoint/2010/main" val="2769220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200"/>
          </a:p>
        </p:txBody>
      </p:sp>
      <p:sp>
        <p:nvSpPr>
          <p:cNvPr id="4" name="Tijdelijke aanduiding voor dianummer 3"/>
          <p:cNvSpPr>
            <a:spLocks noGrp="1"/>
          </p:cNvSpPr>
          <p:nvPr>
            <p:ph type="sldNum" sz="quarter" idx="5"/>
          </p:nvPr>
        </p:nvSpPr>
        <p:spPr/>
        <p:txBody>
          <a:bodyPr/>
          <a:lstStyle/>
          <a:p>
            <a:fld id="{640BD77B-7974-754D-B9D7-A2F40F0CCC0E}" type="slidenum">
              <a:rPr lang="nl-BE" smtClean="0"/>
              <a:t>21</a:t>
            </a:fld>
            <a:endParaRPr lang="nl-BE"/>
          </a:p>
        </p:txBody>
      </p:sp>
    </p:spTree>
    <p:extLst>
      <p:ext uri="{BB962C8B-B14F-4D97-AF65-F5344CB8AC3E}">
        <p14:creationId xmlns:p14="http://schemas.microsoft.com/office/powerpoint/2010/main" val="2596449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200"/>
          </a:p>
        </p:txBody>
      </p:sp>
      <p:sp>
        <p:nvSpPr>
          <p:cNvPr id="4" name="Tijdelijke aanduiding voor dianummer 3"/>
          <p:cNvSpPr>
            <a:spLocks noGrp="1"/>
          </p:cNvSpPr>
          <p:nvPr>
            <p:ph type="sldNum" sz="quarter" idx="5"/>
          </p:nvPr>
        </p:nvSpPr>
        <p:spPr/>
        <p:txBody>
          <a:bodyPr/>
          <a:lstStyle/>
          <a:p>
            <a:fld id="{640BD77B-7974-754D-B9D7-A2F40F0CCC0E}" type="slidenum">
              <a:rPr lang="nl-BE" smtClean="0"/>
              <a:t>22</a:t>
            </a:fld>
            <a:endParaRPr lang="nl-BE"/>
          </a:p>
        </p:txBody>
      </p:sp>
    </p:spTree>
    <p:extLst>
      <p:ext uri="{BB962C8B-B14F-4D97-AF65-F5344CB8AC3E}">
        <p14:creationId xmlns:p14="http://schemas.microsoft.com/office/powerpoint/2010/main" val="28377124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200"/>
          </a:p>
        </p:txBody>
      </p:sp>
      <p:sp>
        <p:nvSpPr>
          <p:cNvPr id="4" name="Tijdelijke aanduiding voor dianummer 3"/>
          <p:cNvSpPr>
            <a:spLocks noGrp="1"/>
          </p:cNvSpPr>
          <p:nvPr>
            <p:ph type="sldNum" sz="quarter" idx="5"/>
          </p:nvPr>
        </p:nvSpPr>
        <p:spPr/>
        <p:txBody>
          <a:bodyPr/>
          <a:lstStyle/>
          <a:p>
            <a:fld id="{640BD77B-7974-754D-B9D7-A2F40F0CCC0E}" type="slidenum">
              <a:rPr lang="nl-BE" smtClean="0"/>
              <a:t>23</a:t>
            </a:fld>
            <a:endParaRPr lang="nl-BE"/>
          </a:p>
        </p:txBody>
      </p:sp>
    </p:spTree>
    <p:extLst>
      <p:ext uri="{BB962C8B-B14F-4D97-AF65-F5344CB8AC3E}">
        <p14:creationId xmlns:p14="http://schemas.microsoft.com/office/powerpoint/2010/main" val="32501400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err="1">
                <a:latin typeface="Flanders Art Sans"/>
              </a:rPr>
              <a:t>Who</a:t>
            </a:r>
            <a:r>
              <a:rPr lang="nl-BE">
                <a:latin typeface="Flanders Art Sans"/>
              </a:rPr>
              <a:t> are we helping?</a:t>
            </a:r>
            <a:endParaRPr lang="nl-NL">
              <a:latin typeface="Flanders Art Sans"/>
            </a:endParaRPr>
          </a:p>
          <a:p>
            <a:r>
              <a:rPr lang="nl-BE">
                <a:latin typeface="Flanders Art Sans"/>
              </a:rPr>
              <a:t>✓ </a:t>
            </a:r>
            <a:r>
              <a:rPr lang="nl-BE" err="1">
                <a:latin typeface="Flanders Art Sans"/>
              </a:rPr>
              <a:t>Newborns</a:t>
            </a:r>
            <a:r>
              <a:rPr lang="nl-BE">
                <a:latin typeface="Flanders Art Sans"/>
              </a:rPr>
              <a:t> at risk of separation from their parents</a:t>
            </a:r>
          </a:p>
          <a:p>
            <a:r>
              <a:rPr lang="nl-BE">
                <a:latin typeface="Flanders Art Sans"/>
              </a:rPr>
              <a:t>✓ </a:t>
            </a:r>
            <a:r>
              <a:rPr lang="nl-BE" err="1">
                <a:latin typeface="Flanders Art Sans"/>
              </a:rPr>
              <a:t>Children</a:t>
            </a:r>
            <a:r>
              <a:rPr lang="nl-BE">
                <a:latin typeface="Flanders Art Sans"/>
              </a:rPr>
              <a:t> </a:t>
            </a:r>
            <a:r>
              <a:rPr lang="nl-BE" err="1">
                <a:latin typeface="Flanders Art Sans"/>
              </a:rPr>
              <a:t>and</a:t>
            </a:r>
            <a:r>
              <a:rPr lang="nl-BE">
                <a:latin typeface="Flanders Art Sans"/>
              </a:rPr>
              <a:t> </a:t>
            </a:r>
            <a:r>
              <a:rPr lang="nl-BE" err="1">
                <a:latin typeface="Flanders Art Sans"/>
              </a:rPr>
              <a:t>disadvantaged</a:t>
            </a:r>
            <a:r>
              <a:rPr lang="nl-BE">
                <a:latin typeface="Flanders Art Sans"/>
              </a:rPr>
              <a:t> families</a:t>
            </a:r>
          </a:p>
          <a:p>
            <a:r>
              <a:rPr lang="nl-BE">
                <a:latin typeface="Flanders Art Sans"/>
              </a:rPr>
              <a:t>✓ </a:t>
            </a:r>
            <a:r>
              <a:rPr lang="nl-BE" err="1">
                <a:latin typeface="Flanders Art Sans"/>
              </a:rPr>
              <a:t>Children</a:t>
            </a:r>
            <a:r>
              <a:rPr lang="nl-BE">
                <a:latin typeface="Flanders Art Sans"/>
              </a:rPr>
              <a:t> at </a:t>
            </a:r>
            <a:r>
              <a:rPr lang="nl-BE" err="1">
                <a:latin typeface="Flanders Art Sans"/>
              </a:rPr>
              <a:t>an</a:t>
            </a:r>
            <a:r>
              <a:rPr lang="nl-BE">
                <a:latin typeface="Flanders Art Sans"/>
              </a:rPr>
              <a:t> </a:t>
            </a:r>
            <a:r>
              <a:rPr lang="nl-BE" err="1">
                <a:latin typeface="Flanders Art Sans"/>
              </a:rPr>
              <a:t>early</a:t>
            </a:r>
            <a:r>
              <a:rPr lang="nl-BE">
                <a:latin typeface="Flanders Art Sans"/>
              </a:rPr>
              <a:t> </a:t>
            </a:r>
            <a:r>
              <a:rPr lang="nl-BE" err="1">
                <a:latin typeface="Flanders Art Sans"/>
              </a:rPr>
              <a:t>age</a:t>
            </a:r>
            <a:r>
              <a:rPr lang="nl-BE">
                <a:latin typeface="Flanders Art Sans"/>
              </a:rPr>
              <a:t> </a:t>
            </a:r>
            <a:r>
              <a:rPr lang="nl-BE" err="1">
                <a:latin typeface="Flanders Art Sans"/>
              </a:rPr>
              <a:t>with</a:t>
            </a:r>
            <a:r>
              <a:rPr lang="nl-BE">
                <a:latin typeface="Flanders Art Sans"/>
              </a:rPr>
              <a:t> </a:t>
            </a:r>
            <a:r>
              <a:rPr lang="nl-BE" err="1">
                <a:latin typeface="Flanders Art Sans"/>
              </a:rPr>
              <a:t>learning</a:t>
            </a:r>
            <a:r>
              <a:rPr lang="nl-BE">
                <a:latin typeface="Flanders Art Sans"/>
              </a:rPr>
              <a:t> </a:t>
            </a:r>
            <a:r>
              <a:rPr lang="nl-BE" err="1">
                <a:latin typeface="Flanders Art Sans"/>
              </a:rPr>
              <a:t>difficulties</a:t>
            </a:r>
          </a:p>
          <a:p>
            <a:r>
              <a:rPr lang="nl-BE">
                <a:latin typeface="Flanders Art Sans"/>
              </a:rPr>
              <a:t>✓ </a:t>
            </a:r>
            <a:r>
              <a:rPr lang="nl-BE" err="1">
                <a:latin typeface="Flanders Art Sans"/>
              </a:rPr>
              <a:t>Children</a:t>
            </a:r>
            <a:r>
              <a:rPr lang="nl-BE">
                <a:latin typeface="Flanders Art Sans"/>
              </a:rPr>
              <a:t> </a:t>
            </a:r>
            <a:r>
              <a:rPr lang="nl-BE" err="1">
                <a:latin typeface="Flanders Art Sans"/>
              </a:rPr>
              <a:t>with</a:t>
            </a:r>
            <a:r>
              <a:rPr lang="nl-BE">
                <a:latin typeface="Flanders Art Sans"/>
              </a:rPr>
              <a:t> </a:t>
            </a:r>
            <a:r>
              <a:rPr lang="nl-BE" err="1">
                <a:latin typeface="Flanders Art Sans"/>
              </a:rPr>
              <a:t>behavioural</a:t>
            </a:r>
            <a:r>
              <a:rPr lang="nl-BE">
                <a:latin typeface="Flanders Art Sans"/>
              </a:rPr>
              <a:t> </a:t>
            </a:r>
            <a:r>
              <a:rPr lang="nl-BE" err="1">
                <a:latin typeface="Flanders Art Sans"/>
              </a:rPr>
              <a:t>difficulties</a:t>
            </a:r>
            <a:r>
              <a:rPr lang="nl-BE">
                <a:latin typeface="Flanders Art Sans"/>
              </a:rPr>
              <a:t> </a:t>
            </a:r>
            <a:r>
              <a:rPr lang="nl-BE" err="1">
                <a:latin typeface="Flanders Art Sans"/>
              </a:rPr>
              <a:t>and</a:t>
            </a:r>
            <a:r>
              <a:rPr lang="nl-BE">
                <a:latin typeface="Flanders Art Sans"/>
              </a:rPr>
              <a:t> </a:t>
            </a:r>
            <a:r>
              <a:rPr lang="nl-BE" err="1">
                <a:latin typeface="Flanders Art Sans"/>
              </a:rPr>
              <a:t>their</a:t>
            </a:r>
            <a:r>
              <a:rPr lang="nl-BE">
                <a:latin typeface="Flanders Art Sans"/>
              </a:rPr>
              <a:t> </a:t>
            </a:r>
            <a:r>
              <a:rPr lang="nl-BE" err="1">
                <a:latin typeface="Flanders Art Sans"/>
              </a:rPr>
              <a:t>parents</a:t>
            </a:r>
          </a:p>
          <a:p>
            <a:r>
              <a:rPr lang="nl-BE">
                <a:latin typeface="Flanders Art Sans"/>
              </a:rPr>
              <a:t>✓ </a:t>
            </a:r>
            <a:r>
              <a:rPr lang="nl-BE" err="1">
                <a:latin typeface="Flanders Art Sans"/>
              </a:rPr>
              <a:t>Adopted</a:t>
            </a:r>
            <a:r>
              <a:rPr lang="nl-BE">
                <a:latin typeface="Flanders Art Sans"/>
              </a:rPr>
              <a:t> </a:t>
            </a:r>
            <a:r>
              <a:rPr lang="nl-BE" err="1">
                <a:latin typeface="Flanders Art Sans"/>
              </a:rPr>
              <a:t>children</a:t>
            </a:r>
            <a:r>
              <a:rPr lang="nl-BE">
                <a:latin typeface="Flanders Art Sans"/>
              </a:rPr>
              <a:t> </a:t>
            </a:r>
            <a:r>
              <a:rPr lang="nl-BE" err="1">
                <a:latin typeface="Flanders Art Sans"/>
              </a:rPr>
              <a:t>and</a:t>
            </a:r>
            <a:r>
              <a:rPr lang="nl-BE">
                <a:latin typeface="Flanders Art Sans"/>
              </a:rPr>
              <a:t> </a:t>
            </a:r>
            <a:r>
              <a:rPr lang="nl-BE" err="1">
                <a:latin typeface="Flanders Art Sans"/>
              </a:rPr>
              <a:t>adoptive</a:t>
            </a:r>
            <a:r>
              <a:rPr lang="nl-BE">
                <a:latin typeface="Flanders Art Sans"/>
              </a:rPr>
              <a:t> families</a:t>
            </a:r>
          </a:p>
          <a:p>
            <a:r>
              <a:rPr lang="nl-BE">
                <a:latin typeface="Flanders Art Sans"/>
              </a:rPr>
              <a:t>✓ Families in crisis </a:t>
            </a:r>
            <a:r>
              <a:rPr lang="nl-BE" err="1">
                <a:latin typeface="Flanders Art Sans"/>
              </a:rPr>
              <a:t>and</a:t>
            </a:r>
            <a:r>
              <a:rPr lang="nl-BE">
                <a:latin typeface="Flanders Art Sans"/>
              </a:rPr>
              <a:t> </a:t>
            </a:r>
            <a:r>
              <a:rPr lang="nl-BE" err="1">
                <a:latin typeface="Flanders Art Sans"/>
              </a:rPr>
              <a:t>difficulties</a:t>
            </a:r>
          </a:p>
          <a:p>
            <a:r>
              <a:rPr lang="nl-BE">
                <a:latin typeface="Flanders Art Sans"/>
              </a:rPr>
              <a:t>✓ Parents in conflict </a:t>
            </a:r>
            <a:r>
              <a:rPr lang="nl-BE" err="1">
                <a:latin typeface="Flanders Art Sans"/>
              </a:rPr>
              <a:t>during</a:t>
            </a:r>
            <a:r>
              <a:rPr lang="nl-BE">
                <a:latin typeface="Flanders Art Sans"/>
              </a:rPr>
              <a:t> </a:t>
            </a:r>
            <a:r>
              <a:rPr lang="nl-BE" err="1">
                <a:latin typeface="Flanders Art Sans"/>
              </a:rPr>
              <a:t>separation</a:t>
            </a:r>
          </a:p>
          <a:p>
            <a:r>
              <a:rPr lang="nl-BE">
                <a:latin typeface="Flanders Art Sans"/>
              </a:rPr>
              <a:t>✓ </a:t>
            </a:r>
            <a:r>
              <a:rPr lang="nl-BE" err="1">
                <a:latin typeface="Flanders Art Sans"/>
              </a:rPr>
              <a:t>Children</a:t>
            </a:r>
            <a:r>
              <a:rPr lang="nl-BE">
                <a:latin typeface="Flanders Art Sans"/>
              </a:rPr>
              <a:t> </a:t>
            </a:r>
            <a:r>
              <a:rPr lang="nl-BE" err="1">
                <a:latin typeface="Flanders Art Sans"/>
              </a:rPr>
              <a:t>placed</a:t>
            </a:r>
            <a:r>
              <a:rPr lang="nl-BE">
                <a:latin typeface="Flanders Art Sans"/>
              </a:rPr>
              <a:t> </a:t>
            </a:r>
            <a:r>
              <a:rPr lang="nl-BE" err="1">
                <a:latin typeface="Flanders Art Sans"/>
              </a:rPr>
              <a:t>outside</a:t>
            </a:r>
            <a:r>
              <a:rPr lang="nl-BE">
                <a:latin typeface="Flanders Art Sans"/>
              </a:rPr>
              <a:t> </a:t>
            </a:r>
            <a:r>
              <a:rPr lang="nl-BE" err="1">
                <a:latin typeface="Flanders Art Sans"/>
              </a:rPr>
              <a:t>their</a:t>
            </a:r>
            <a:r>
              <a:rPr lang="nl-BE">
                <a:latin typeface="Flanders Art Sans"/>
              </a:rPr>
              <a:t> family</a:t>
            </a:r>
          </a:p>
          <a:p>
            <a:r>
              <a:rPr lang="nl-BE">
                <a:latin typeface="Flanders Art Sans"/>
              </a:rPr>
              <a:t>✓ </a:t>
            </a:r>
            <a:r>
              <a:rPr lang="nl-BE" err="1">
                <a:latin typeface="Flanders Art Sans"/>
              </a:rPr>
              <a:t>Children</a:t>
            </a:r>
            <a:r>
              <a:rPr lang="nl-BE">
                <a:latin typeface="Flanders Art Sans"/>
              </a:rPr>
              <a:t> </a:t>
            </a:r>
            <a:r>
              <a:rPr lang="nl-BE" err="1">
                <a:latin typeface="Flanders Art Sans"/>
              </a:rPr>
              <a:t>about</a:t>
            </a:r>
            <a:r>
              <a:rPr lang="nl-BE">
                <a:latin typeface="Flanders Art Sans"/>
              </a:rPr>
              <a:t> </a:t>
            </a:r>
            <a:r>
              <a:rPr lang="nl-BE" err="1">
                <a:latin typeface="Flanders Art Sans"/>
              </a:rPr>
              <a:t>to</a:t>
            </a:r>
            <a:r>
              <a:rPr lang="nl-BE">
                <a:latin typeface="Flanders Art Sans"/>
              </a:rPr>
              <a:t> return </a:t>
            </a:r>
            <a:r>
              <a:rPr lang="nl-BE" err="1">
                <a:latin typeface="Flanders Art Sans"/>
              </a:rPr>
              <a:t>to</a:t>
            </a:r>
            <a:r>
              <a:rPr lang="nl-BE">
                <a:latin typeface="Flanders Art Sans"/>
              </a:rPr>
              <a:t> </a:t>
            </a:r>
            <a:r>
              <a:rPr lang="nl-BE" err="1">
                <a:latin typeface="Flanders Art Sans"/>
              </a:rPr>
              <a:t>the</a:t>
            </a:r>
            <a:r>
              <a:rPr lang="nl-BE">
                <a:latin typeface="Flanders Art Sans"/>
              </a:rPr>
              <a:t> family environment</a:t>
            </a:r>
          </a:p>
          <a:p>
            <a:r>
              <a:rPr lang="nl-BE">
                <a:latin typeface="Flanders Art Sans"/>
              </a:rPr>
              <a:t>✓ Candidate </a:t>
            </a:r>
            <a:r>
              <a:rPr lang="nl-BE" err="1">
                <a:latin typeface="Flanders Art Sans"/>
              </a:rPr>
              <a:t>adoptive</a:t>
            </a:r>
            <a:r>
              <a:rPr lang="nl-BE">
                <a:latin typeface="Flanders Art Sans"/>
              </a:rPr>
              <a:t> </a:t>
            </a:r>
            <a:r>
              <a:rPr lang="nl-BE" err="1">
                <a:latin typeface="Flanders Art Sans"/>
              </a:rPr>
              <a:t>parents</a:t>
            </a:r>
          </a:p>
          <a:p>
            <a:endParaRPr lang="nl-BE" sz="1200"/>
          </a:p>
        </p:txBody>
      </p:sp>
      <p:sp>
        <p:nvSpPr>
          <p:cNvPr id="4" name="Tijdelijke aanduiding voor dianummer 3"/>
          <p:cNvSpPr>
            <a:spLocks noGrp="1"/>
          </p:cNvSpPr>
          <p:nvPr>
            <p:ph type="sldNum" sz="quarter" idx="5"/>
          </p:nvPr>
        </p:nvSpPr>
        <p:spPr/>
        <p:txBody>
          <a:bodyPr/>
          <a:lstStyle/>
          <a:p>
            <a:fld id="{640BD77B-7974-754D-B9D7-A2F40F0CCC0E}" type="slidenum">
              <a:rPr lang="nl-BE" smtClean="0"/>
              <a:t>24</a:t>
            </a:fld>
            <a:endParaRPr lang="nl-BE"/>
          </a:p>
        </p:txBody>
      </p:sp>
    </p:spTree>
    <p:extLst>
      <p:ext uri="{BB962C8B-B14F-4D97-AF65-F5344CB8AC3E}">
        <p14:creationId xmlns:p14="http://schemas.microsoft.com/office/powerpoint/2010/main" val="39766587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err="1">
                <a:latin typeface="Flanders Art Sans"/>
              </a:rPr>
              <a:t>Who</a:t>
            </a:r>
            <a:r>
              <a:rPr lang="nl-BE">
                <a:latin typeface="Flanders Art Sans"/>
              </a:rPr>
              <a:t> are we helping?</a:t>
            </a:r>
            <a:endParaRPr lang="nl-NL">
              <a:latin typeface="Flanders Art Sans"/>
            </a:endParaRPr>
          </a:p>
          <a:p>
            <a:r>
              <a:rPr lang="nl-BE">
                <a:latin typeface="Flanders Art Sans"/>
              </a:rPr>
              <a:t>✓ </a:t>
            </a:r>
            <a:r>
              <a:rPr lang="nl-BE" err="1">
                <a:latin typeface="Flanders Art Sans"/>
              </a:rPr>
              <a:t>Newborns</a:t>
            </a:r>
            <a:r>
              <a:rPr lang="nl-BE">
                <a:latin typeface="Flanders Art Sans"/>
              </a:rPr>
              <a:t> at risk of separation from their parents</a:t>
            </a:r>
          </a:p>
          <a:p>
            <a:r>
              <a:rPr lang="nl-BE">
                <a:latin typeface="Flanders Art Sans"/>
              </a:rPr>
              <a:t>✓ </a:t>
            </a:r>
            <a:r>
              <a:rPr lang="nl-BE" err="1">
                <a:latin typeface="Flanders Art Sans"/>
              </a:rPr>
              <a:t>Children</a:t>
            </a:r>
            <a:r>
              <a:rPr lang="nl-BE">
                <a:latin typeface="Flanders Art Sans"/>
              </a:rPr>
              <a:t> </a:t>
            </a:r>
            <a:r>
              <a:rPr lang="nl-BE" err="1">
                <a:latin typeface="Flanders Art Sans"/>
              </a:rPr>
              <a:t>and</a:t>
            </a:r>
            <a:r>
              <a:rPr lang="nl-BE">
                <a:latin typeface="Flanders Art Sans"/>
              </a:rPr>
              <a:t> </a:t>
            </a:r>
            <a:r>
              <a:rPr lang="nl-BE" err="1">
                <a:latin typeface="Flanders Art Sans"/>
              </a:rPr>
              <a:t>disadvantaged</a:t>
            </a:r>
            <a:r>
              <a:rPr lang="nl-BE">
                <a:latin typeface="Flanders Art Sans"/>
              </a:rPr>
              <a:t> families</a:t>
            </a:r>
          </a:p>
          <a:p>
            <a:r>
              <a:rPr lang="nl-BE">
                <a:latin typeface="Flanders Art Sans"/>
              </a:rPr>
              <a:t>✓ </a:t>
            </a:r>
            <a:r>
              <a:rPr lang="nl-BE" err="1">
                <a:latin typeface="Flanders Art Sans"/>
              </a:rPr>
              <a:t>Children</a:t>
            </a:r>
            <a:r>
              <a:rPr lang="nl-BE">
                <a:latin typeface="Flanders Art Sans"/>
              </a:rPr>
              <a:t> at </a:t>
            </a:r>
            <a:r>
              <a:rPr lang="nl-BE" err="1">
                <a:latin typeface="Flanders Art Sans"/>
              </a:rPr>
              <a:t>an</a:t>
            </a:r>
            <a:r>
              <a:rPr lang="nl-BE">
                <a:latin typeface="Flanders Art Sans"/>
              </a:rPr>
              <a:t> </a:t>
            </a:r>
            <a:r>
              <a:rPr lang="nl-BE" err="1">
                <a:latin typeface="Flanders Art Sans"/>
              </a:rPr>
              <a:t>early</a:t>
            </a:r>
            <a:r>
              <a:rPr lang="nl-BE">
                <a:latin typeface="Flanders Art Sans"/>
              </a:rPr>
              <a:t> </a:t>
            </a:r>
            <a:r>
              <a:rPr lang="nl-BE" err="1">
                <a:latin typeface="Flanders Art Sans"/>
              </a:rPr>
              <a:t>age</a:t>
            </a:r>
            <a:r>
              <a:rPr lang="nl-BE">
                <a:latin typeface="Flanders Art Sans"/>
              </a:rPr>
              <a:t> </a:t>
            </a:r>
            <a:r>
              <a:rPr lang="nl-BE" err="1">
                <a:latin typeface="Flanders Art Sans"/>
              </a:rPr>
              <a:t>with</a:t>
            </a:r>
            <a:r>
              <a:rPr lang="nl-BE">
                <a:latin typeface="Flanders Art Sans"/>
              </a:rPr>
              <a:t> </a:t>
            </a:r>
            <a:r>
              <a:rPr lang="nl-BE" err="1">
                <a:latin typeface="Flanders Art Sans"/>
              </a:rPr>
              <a:t>learning</a:t>
            </a:r>
            <a:r>
              <a:rPr lang="nl-BE">
                <a:latin typeface="Flanders Art Sans"/>
              </a:rPr>
              <a:t> </a:t>
            </a:r>
            <a:r>
              <a:rPr lang="nl-BE" err="1">
                <a:latin typeface="Flanders Art Sans"/>
              </a:rPr>
              <a:t>difficulties</a:t>
            </a:r>
          </a:p>
          <a:p>
            <a:r>
              <a:rPr lang="nl-BE">
                <a:latin typeface="Flanders Art Sans"/>
              </a:rPr>
              <a:t>✓ </a:t>
            </a:r>
            <a:r>
              <a:rPr lang="nl-BE" err="1">
                <a:latin typeface="Flanders Art Sans"/>
              </a:rPr>
              <a:t>Children</a:t>
            </a:r>
            <a:r>
              <a:rPr lang="nl-BE">
                <a:latin typeface="Flanders Art Sans"/>
              </a:rPr>
              <a:t> </a:t>
            </a:r>
            <a:r>
              <a:rPr lang="nl-BE" err="1">
                <a:latin typeface="Flanders Art Sans"/>
              </a:rPr>
              <a:t>with</a:t>
            </a:r>
            <a:r>
              <a:rPr lang="nl-BE">
                <a:latin typeface="Flanders Art Sans"/>
              </a:rPr>
              <a:t> </a:t>
            </a:r>
            <a:r>
              <a:rPr lang="nl-BE" err="1">
                <a:latin typeface="Flanders Art Sans"/>
              </a:rPr>
              <a:t>behavioural</a:t>
            </a:r>
            <a:r>
              <a:rPr lang="nl-BE">
                <a:latin typeface="Flanders Art Sans"/>
              </a:rPr>
              <a:t> </a:t>
            </a:r>
            <a:r>
              <a:rPr lang="nl-BE" err="1">
                <a:latin typeface="Flanders Art Sans"/>
              </a:rPr>
              <a:t>difficulties</a:t>
            </a:r>
            <a:r>
              <a:rPr lang="nl-BE">
                <a:latin typeface="Flanders Art Sans"/>
              </a:rPr>
              <a:t> </a:t>
            </a:r>
            <a:r>
              <a:rPr lang="nl-BE" err="1">
                <a:latin typeface="Flanders Art Sans"/>
              </a:rPr>
              <a:t>and</a:t>
            </a:r>
            <a:r>
              <a:rPr lang="nl-BE">
                <a:latin typeface="Flanders Art Sans"/>
              </a:rPr>
              <a:t> </a:t>
            </a:r>
            <a:r>
              <a:rPr lang="nl-BE" err="1">
                <a:latin typeface="Flanders Art Sans"/>
              </a:rPr>
              <a:t>their</a:t>
            </a:r>
            <a:r>
              <a:rPr lang="nl-BE">
                <a:latin typeface="Flanders Art Sans"/>
              </a:rPr>
              <a:t> </a:t>
            </a:r>
            <a:r>
              <a:rPr lang="nl-BE" err="1">
                <a:latin typeface="Flanders Art Sans"/>
              </a:rPr>
              <a:t>parents</a:t>
            </a:r>
          </a:p>
          <a:p>
            <a:r>
              <a:rPr lang="nl-BE">
                <a:latin typeface="Flanders Art Sans"/>
              </a:rPr>
              <a:t>✓ </a:t>
            </a:r>
            <a:r>
              <a:rPr lang="nl-BE" err="1">
                <a:latin typeface="Flanders Art Sans"/>
              </a:rPr>
              <a:t>Adopted</a:t>
            </a:r>
            <a:r>
              <a:rPr lang="nl-BE">
                <a:latin typeface="Flanders Art Sans"/>
              </a:rPr>
              <a:t> </a:t>
            </a:r>
            <a:r>
              <a:rPr lang="nl-BE" err="1">
                <a:latin typeface="Flanders Art Sans"/>
              </a:rPr>
              <a:t>children</a:t>
            </a:r>
            <a:r>
              <a:rPr lang="nl-BE">
                <a:latin typeface="Flanders Art Sans"/>
              </a:rPr>
              <a:t> </a:t>
            </a:r>
            <a:r>
              <a:rPr lang="nl-BE" err="1">
                <a:latin typeface="Flanders Art Sans"/>
              </a:rPr>
              <a:t>and</a:t>
            </a:r>
            <a:r>
              <a:rPr lang="nl-BE">
                <a:latin typeface="Flanders Art Sans"/>
              </a:rPr>
              <a:t> </a:t>
            </a:r>
            <a:r>
              <a:rPr lang="nl-BE" err="1">
                <a:latin typeface="Flanders Art Sans"/>
              </a:rPr>
              <a:t>adoptive</a:t>
            </a:r>
            <a:r>
              <a:rPr lang="nl-BE">
                <a:latin typeface="Flanders Art Sans"/>
              </a:rPr>
              <a:t> families</a:t>
            </a:r>
          </a:p>
          <a:p>
            <a:r>
              <a:rPr lang="nl-BE">
                <a:latin typeface="Flanders Art Sans"/>
              </a:rPr>
              <a:t>✓ Families in crisis </a:t>
            </a:r>
            <a:r>
              <a:rPr lang="nl-BE" err="1">
                <a:latin typeface="Flanders Art Sans"/>
              </a:rPr>
              <a:t>and</a:t>
            </a:r>
            <a:r>
              <a:rPr lang="nl-BE">
                <a:latin typeface="Flanders Art Sans"/>
              </a:rPr>
              <a:t> </a:t>
            </a:r>
            <a:r>
              <a:rPr lang="nl-BE" err="1">
                <a:latin typeface="Flanders Art Sans"/>
              </a:rPr>
              <a:t>difficulties</a:t>
            </a:r>
          </a:p>
          <a:p>
            <a:r>
              <a:rPr lang="nl-BE">
                <a:latin typeface="Flanders Art Sans"/>
              </a:rPr>
              <a:t>✓ Parents in conflict </a:t>
            </a:r>
            <a:r>
              <a:rPr lang="nl-BE" err="1">
                <a:latin typeface="Flanders Art Sans"/>
              </a:rPr>
              <a:t>during</a:t>
            </a:r>
            <a:r>
              <a:rPr lang="nl-BE">
                <a:latin typeface="Flanders Art Sans"/>
              </a:rPr>
              <a:t> </a:t>
            </a:r>
            <a:r>
              <a:rPr lang="nl-BE" err="1">
                <a:latin typeface="Flanders Art Sans"/>
              </a:rPr>
              <a:t>separation</a:t>
            </a:r>
          </a:p>
          <a:p>
            <a:r>
              <a:rPr lang="nl-BE">
                <a:latin typeface="Flanders Art Sans"/>
              </a:rPr>
              <a:t>✓ </a:t>
            </a:r>
            <a:r>
              <a:rPr lang="nl-BE" err="1">
                <a:latin typeface="Flanders Art Sans"/>
              </a:rPr>
              <a:t>Children</a:t>
            </a:r>
            <a:r>
              <a:rPr lang="nl-BE">
                <a:latin typeface="Flanders Art Sans"/>
              </a:rPr>
              <a:t> </a:t>
            </a:r>
            <a:r>
              <a:rPr lang="nl-BE" err="1">
                <a:latin typeface="Flanders Art Sans"/>
              </a:rPr>
              <a:t>placed</a:t>
            </a:r>
            <a:r>
              <a:rPr lang="nl-BE">
                <a:latin typeface="Flanders Art Sans"/>
              </a:rPr>
              <a:t> </a:t>
            </a:r>
            <a:r>
              <a:rPr lang="nl-BE" err="1">
                <a:latin typeface="Flanders Art Sans"/>
              </a:rPr>
              <a:t>outside</a:t>
            </a:r>
            <a:r>
              <a:rPr lang="nl-BE">
                <a:latin typeface="Flanders Art Sans"/>
              </a:rPr>
              <a:t> </a:t>
            </a:r>
            <a:r>
              <a:rPr lang="nl-BE" err="1">
                <a:latin typeface="Flanders Art Sans"/>
              </a:rPr>
              <a:t>their</a:t>
            </a:r>
            <a:r>
              <a:rPr lang="nl-BE">
                <a:latin typeface="Flanders Art Sans"/>
              </a:rPr>
              <a:t> family</a:t>
            </a:r>
          </a:p>
          <a:p>
            <a:r>
              <a:rPr lang="nl-BE">
                <a:latin typeface="Flanders Art Sans"/>
              </a:rPr>
              <a:t>✓ </a:t>
            </a:r>
            <a:r>
              <a:rPr lang="nl-BE" err="1">
                <a:latin typeface="Flanders Art Sans"/>
              </a:rPr>
              <a:t>Children</a:t>
            </a:r>
            <a:r>
              <a:rPr lang="nl-BE">
                <a:latin typeface="Flanders Art Sans"/>
              </a:rPr>
              <a:t> </a:t>
            </a:r>
            <a:r>
              <a:rPr lang="nl-BE" err="1">
                <a:latin typeface="Flanders Art Sans"/>
              </a:rPr>
              <a:t>about</a:t>
            </a:r>
            <a:r>
              <a:rPr lang="nl-BE">
                <a:latin typeface="Flanders Art Sans"/>
              </a:rPr>
              <a:t> </a:t>
            </a:r>
            <a:r>
              <a:rPr lang="nl-BE" err="1">
                <a:latin typeface="Flanders Art Sans"/>
              </a:rPr>
              <a:t>to</a:t>
            </a:r>
            <a:r>
              <a:rPr lang="nl-BE">
                <a:latin typeface="Flanders Art Sans"/>
              </a:rPr>
              <a:t> return </a:t>
            </a:r>
            <a:r>
              <a:rPr lang="nl-BE" err="1">
                <a:latin typeface="Flanders Art Sans"/>
              </a:rPr>
              <a:t>to</a:t>
            </a:r>
            <a:r>
              <a:rPr lang="nl-BE">
                <a:latin typeface="Flanders Art Sans"/>
              </a:rPr>
              <a:t> </a:t>
            </a:r>
            <a:r>
              <a:rPr lang="nl-BE" err="1">
                <a:latin typeface="Flanders Art Sans"/>
              </a:rPr>
              <a:t>the</a:t>
            </a:r>
            <a:r>
              <a:rPr lang="nl-BE">
                <a:latin typeface="Flanders Art Sans"/>
              </a:rPr>
              <a:t> family environment</a:t>
            </a:r>
          </a:p>
          <a:p>
            <a:r>
              <a:rPr lang="nl-BE">
                <a:latin typeface="Flanders Art Sans"/>
              </a:rPr>
              <a:t>✓ Candidate </a:t>
            </a:r>
            <a:r>
              <a:rPr lang="nl-BE" err="1">
                <a:latin typeface="Flanders Art Sans"/>
              </a:rPr>
              <a:t>adoptive</a:t>
            </a:r>
            <a:r>
              <a:rPr lang="nl-BE">
                <a:latin typeface="Flanders Art Sans"/>
              </a:rPr>
              <a:t> </a:t>
            </a:r>
            <a:r>
              <a:rPr lang="nl-BE" err="1">
                <a:latin typeface="Flanders Art Sans"/>
              </a:rPr>
              <a:t>parents</a:t>
            </a:r>
          </a:p>
          <a:p>
            <a:endParaRPr lang="nl-BE" sz="1200"/>
          </a:p>
        </p:txBody>
      </p:sp>
      <p:sp>
        <p:nvSpPr>
          <p:cNvPr id="4" name="Tijdelijke aanduiding voor dianummer 3"/>
          <p:cNvSpPr>
            <a:spLocks noGrp="1"/>
          </p:cNvSpPr>
          <p:nvPr>
            <p:ph type="sldNum" sz="quarter" idx="5"/>
          </p:nvPr>
        </p:nvSpPr>
        <p:spPr/>
        <p:txBody>
          <a:bodyPr/>
          <a:lstStyle/>
          <a:p>
            <a:fld id="{640BD77B-7974-754D-B9D7-A2F40F0CCC0E}" type="slidenum">
              <a:rPr lang="nl-BE" smtClean="0"/>
              <a:t>25</a:t>
            </a:fld>
            <a:endParaRPr lang="nl-BE"/>
          </a:p>
        </p:txBody>
      </p:sp>
    </p:spTree>
    <p:extLst>
      <p:ext uri="{BB962C8B-B14F-4D97-AF65-F5344CB8AC3E}">
        <p14:creationId xmlns:p14="http://schemas.microsoft.com/office/powerpoint/2010/main" val="1110665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nl-BE" sz="1200"/>
              <a:t>Achtergrondfoto aanpassen: Rechtsklikken op slide &gt; achtergrond opmaken &gt; opvulling &gt; opvulling met afbeelding &gt; bestand (foto kiezen)</a:t>
            </a:r>
          </a:p>
          <a:p>
            <a:endParaRPr lang="nl-BE"/>
          </a:p>
        </p:txBody>
      </p:sp>
      <p:sp>
        <p:nvSpPr>
          <p:cNvPr id="4" name="Tijdelijke aanduiding voor dianummer 3"/>
          <p:cNvSpPr>
            <a:spLocks noGrp="1"/>
          </p:cNvSpPr>
          <p:nvPr>
            <p:ph type="sldNum" sz="quarter" idx="5"/>
          </p:nvPr>
        </p:nvSpPr>
        <p:spPr/>
        <p:txBody>
          <a:bodyPr/>
          <a:lstStyle/>
          <a:p>
            <a:fld id="{640BD77B-7974-754D-B9D7-A2F40F0CCC0E}" type="slidenum">
              <a:rPr lang="nl-BE" smtClean="0"/>
              <a:t>26</a:t>
            </a:fld>
            <a:endParaRPr lang="nl-BE"/>
          </a:p>
        </p:txBody>
      </p:sp>
    </p:spTree>
    <p:extLst>
      <p:ext uri="{BB962C8B-B14F-4D97-AF65-F5344CB8AC3E}">
        <p14:creationId xmlns:p14="http://schemas.microsoft.com/office/powerpoint/2010/main" val="41298369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63D6A-BBCE-AD3C-1C99-5598BF5E3EC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62826CE-5F2D-3FAB-6EB9-1A048A0C9C8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303DE9B-4858-20EE-F166-634A6546A8EC}"/>
              </a:ext>
            </a:extLst>
          </p:cNvPr>
          <p:cNvSpPr>
            <a:spLocks noGrp="1"/>
          </p:cNvSpPr>
          <p:nvPr>
            <p:ph type="body" idx="1"/>
          </p:nvPr>
        </p:nvSpPr>
        <p:spPr/>
        <p:txBody>
          <a:bodyPr/>
          <a:lstStyle/>
          <a:p>
            <a:endParaRPr lang="nl-BE" sz="1200"/>
          </a:p>
        </p:txBody>
      </p:sp>
      <p:sp>
        <p:nvSpPr>
          <p:cNvPr id="4" name="Tijdelijke aanduiding voor dianummer 3">
            <a:extLst>
              <a:ext uri="{FF2B5EF4-FFF2-40B4-BE49-F238E27FC236}">
                <a16:creationId xmlns:a16="http://schemas.microsoft.com/office/drawing/2014/main" id="{4ADBDC59-E564-6185-BF06-62054376F55B}"/>
              </a:ext>
            </a:extLst>
          </p:cNvPr>
          <p:cNvSpPr>
            <a:spLocks noGrp="1"/>
          </p:cNvSpPr>
          <p:nvPr>
            <p:ph type="sldNum" sz="quarter" idx="5"/>
          </p:nvPr>
        </p:nvSpPr>
        <p:spPr/>
        <p:txBody>
          <a:bodyPr/>
          <a:lstStyle/>
          <a:p>
            <a:fld id="{640BD77B-7974-754D-B9D7-A2F40F0CCC0E}" type="slidenum">
              <a:rPr lang="nl-BE" smtClean="0"/>
              <a:t>27</a:t>
            </a:fld>
            <a:endParaRPr lang="nl-BE"/>
          </a:p>
        </p:txBody>
      </p:sp>
    </p:spTree>
    <p:extLst>
      <p:ext uri="{BB962C8B-B14F-4D97-AF65-F5344CB8AC3E}">
        <p14:creationId xmlns:p14="http://schemas.microsoft.com/office/powerpoint/2010/main" val="26147165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200"/>
          </a:p>
        </p:txBody>
      </p:sp>
      <p:sp>
        <p:nvSpPr>
          <p:cNvPr id="4" name="Tijdelijke aanduiding voor dianummer 3"/>
          <p:cNvSpPr>
            <a:spLocks noGrp="1"/>
          </p:cNvSpPr>
          <p:nvPr>
            <p:ph type="sldNum" sz="quarter" idx="5"/>
          </p:nvPr>
        </p:nvSpPr>
        <p:spPr/>
        <p:txBody>
          <a:bodyPr/>
          <a:lstStyle/>
          <a:p>
            <a:fld id="{640BD77B-7974-754D-B9D7-A2F40F0CCC0E}" type="slidenum">
              <a:rPr lang="nl-BE" smtClean="0"/>
              <a:t>28</a:t>
            </a:fld>
            <a:endParaRPr lang="nl-BE"/>
          </a:p>
        </p:txBody>
      </p:sp>
    </p:spTree>
    <p:extLst>
      <p:ext uri="{BB962C8B-B14F-4D97-AF65-F5344CB8AC3E}">
        <p14:creationId xmlns:p14="http://schemas.microsoft.com/office/powerpoint/2010/main" val="35403282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nl-BE" sz="1200"/>
              <a:t>Achtergrondfoto aanpassen: Rechtsklikken op slide &gt; achtergrond opmaken &gt; opvulling &gt; opvulling met afbeelding &gt; bestand (foto kiezen)</a:t>
            </a:r>
          </a:p>
          <a:p>
            <a:endParaRPr lang="nl-BE" sz="1200"/>
          </a:p>
        </p:txBody>
      </p:sp>
      <p:sp>
        <p:nvSpPr>
          <p:cNvPr id="4" name="Tijdelijke aanduiding voor dianummer 3"/>
          <p:cNvSpPr>
            <a:spLocks noGrp="1"/>
          </p:cNvSpPr>
          <p:nvPr>
            <p:ph type="sldNum" sz="quarter" idx="5"/>
          </p:nvPr>
        </p:nvSpPr>
        <p:spPr/>
        <p:txBody>
          <a:bodyPr/>
          <a:lstStyle/>
          <a:p>
            <a:fld id="{640BD77B-7974-754D-B9D7-A2F40F0CCC0E}" type="slidenum">
              <a:rPr lang="nl-BE" smtClean="0"/>
              <a:t>29</a:t>
            </a:fld>
            <a:endParaRPr lang="nl-BE"/>
          </a:p>
        </p:txBody>
      </p:sp>
    </p:spTree>
    <p:extLst>
      <p:ext uri="{BB962C8B-B14F-4D97-AF65-F5344CB8AC3E}">
        <p14:creationId xmlns:p14="http://schemas.microsoft.com/office/powerpoint/2010/main" val="235690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nl-BE" sz="1200"/>
              <a:t>Achtergrondfoto aanpassen: Rechtsklikken op slide &gt; achtergrond opmaken &gt; opvulling &gt; opvulling met afbeelding &gt; bestand (foto kiezen)</a:t>
            </a:r>
          </a:p>
          <a:p>
            <a:endParaRPr lang="nl-BE" sz="1200"/>
          </a:p>
        </p:txBody>
      </p:sp>
      <p:sp>
        <p:nvSpPr>
          <p:cNvPr id="4" name="Tijdelijke aanduiding voor dianummer 3"/>
          <p:cNvSpPr>
            <a:spLocks noGrp="1"/>
          </p:cNvSpPr>
          <p:nvPr>
            <p:ph type="sldNum" sz="quarter" idx="5"/>
          </p:nvPr>
        </p:nvSpPr>
        <p:spPr/>
        <p:txBody>
          <a:bodyPr/>
          <a:lstStyle/>
          <a:p>
            <a:fld id="{640BD77B-7974-754D-B9D7-A2F40F0CCC0E}" type="slidenum">
              <a:rPr lang="nl-BE" smtClean="0"/>
              <a:t>3</a:t>
            </a:fld>
            <a:endParaRPr lang="nl-BE"/>
          </a:p>
        </p:txBody>
      </p:sp>
    </p:spTree>
    <p:extLst>
      <p:ext uri="{BB962C8B-B14F-4D97-AF65-F5344CB8AC3E}">
        <p14:creationId xmlns:p14="http://schemas.microsoft.com/office/powerpoint/2010/main" val="23040467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
          </a:p>
        </p:txBody>
      </p:sp>
      <p:sp>
        <p:nvSpPr>
          <p:cNvPr id="4" name="Tijdelijke aanduiding voor dianummer 3"/>
          <p:cNvSpPr>
            <a:spLocks noGrp="1"/>
          </p:cNvSpPr>
          <p:nvPr>
            <p:ph type="sldNum" sz="quarter" idx="5"/>
          </p:nvPr>
        </p:nvSpPr>
        <p:spPr/>
        <p:txBody>
          <a:bodyPr/>
          <a:lstStyle/>
          <a:p>
            <a:fld id="{640BD77B-7974-754D-B9D7-A2F40F0CCC0E}" type="slidenum">
              <a:rPr lang="nl-BE" smtClean="0"/>
              <a:t>30</a:t>
            </a:fld>
            <a:endParaRPr lang="nl-BE"/>
          </a:p>
        </p:txBody>
      </p:sp>
    </p:spTree>
    <p:extLst>
      <p:ext uri="{BB962C8B-B14F-4D97-AF65-F5344CB8AC3E}">
        <p14:creationId xmlns:p14="http://schemas.microsoft.com/office/powerpoint/2010/main" val="16805990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
          </a:p>
        </p:txBody>
      </p:sp>
      <p:sp>
        <p:nvSpPr>
          <p:cNvPr id="4" name="Tijdelijke aanduiding voor dianummer 3"/>
          <p:cNvSpPr>
            <a:spLocks noGrp="1"/>
          </p:cNvSpPr>
          <p:nvPr>
            <p:ph type="sldNum" sz="quarter" idx="5"/>
          </p:nvPr>
        </p:nvSpPr>
        <p:spPr/>
        <p:txBody>
          <a:bodyPr/>
          <a:lstStyle/>
          <a:p>
            <a:fld id="{640BD77B-7974-754D-B9D7-A2F40F0CCC0E}" type="slidenum">
              <a:rPr lang="nl-BE" smtClean="0"/>
              <a:t>31</a:t>
            </a:fld>
            <a:endParaRPr lang="nl-BE"/>
          </a:p>
        </p:txBody>
      </p:sp>
    </p:spTree>
    <p:extLst>
      <p:ext uri="{BB962C8B-B14F-4D97-AF65-F5344CB8AC3E}">
        <p14:creationId xmlns:p14="http://schemas.microsoft.com/office/powerpoint/2010/main" val="32592956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
          </a:p>
        </p:txBody>
      </p:sp>
      <p:sp>
        <p:nvSpPr>
          <p:cNvPr id="4" name="Tijdelijke aanduiding voor dianummer 3"/>
          <p:cNvSpPr>
            <a:spLocks noGrp="1"/>
          </p:cNvSpPr>
          <p:nvPr>
            <p:ph type="sldNum" sz="quarter" idx="5"/>
          </p:nvPr>
        </p:nvSpPr>
        <p:spPr/>
        <p:txBody>
          <a:bodyPr/>
          <a:lstStyle/>
          <a:p>
            <a:fld id="{640BD77B-7974-754D-B9D7-A2F40F0CCC0E}" type="slidenum">
              <a:rPr lang="nl-BE" smtClean="0"/>
              <a:t>32</a:t>
            </a:fld>
            <a:endParaRPr lang="nl-BE"/>
          </a:p>
        </p:txBody>
      </p:sp>
    </p:spTree>
    <p:extLst>
      <p:ext uri="{BB962C8B-B14F-4D97-AF65-F5344CB8AC3E}">
        <p14:creationId xmlns:p14="http://schemas.microsoft.com/office/powerpoint/2010/main" val="17018033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T</a:t>
            </a:r>
            <a:r>
              <a:rPr lang="en"/>
              <a:t>wee macro-acties voor kinderen: </a:t>
            </a:r>
          </a:p>
          <a:p>
            <a:pPr marL="171450" indent="-171450">
              <a:buFontTx/>
              <a:buChar char="-"/>
            </a:pPr>
            <a:r>
              <a:rPr lang="nl-BE"/>
              <a:t>E</a:t>
            </a:r>
            <a:r>
              <a:rPr lang="en"/>
              <a:t>ducational service 0- 3 jaar </a:t>
            </a:r>
          </a:p>
          <a:p>
            <a:pPr marL="171450" indent="-171450">
              <a:buFontTx/>
              <a:buChar char="-"/>
            </a:pPr>
            <a:r>
              <a:rPr lang="nl-BE"/>
              <a:t>E</a:t>
            </a:r>
            <a:r>
              <a:rPr lang="en"/>
              <a:t>ducational activities 0-6 jaar </a:t>
            </a:r>
          </a:p>
          <a:p>
            <a:pPr marL="0" indent="0">
              <a:buFontTx/>
              <a:buNone/>
            </a:pPr>
            <a:r>
              <a:rPr lang="en"/>
              <a:t>Twee macro-acties voor ouders en gemeenschap in het centrum </a:t>
            </a:r>
          </a:p>
          <a:p>
            <a:pPr marL="0" indent="0">
              <a:buFontTx/>
              <a:buNone/>
            </a:pPr>
            <a:r>
              <a:rPr lang="nl-BE"/>
              <a:t>Gezinsondersteuning</a:t>
            </a:r>
          </a:p>
          <a:p>
            <a:pPr marL="171450" indent="-171450">
              <a:buFontTx/>
              <a:buChar char="-"/>
            </a:pPr>
            <a:r>
              <a:rPr lang="nl-BE"/>
              <a:t>G</a:t>
            </a:r>
            <a:r>
              <a:rPr lang="en"/>
              <a:t>roepswerk</a:t>
            </a:r>
          </a:p>
          <a:p>
            <a:pPr marL="171450" indent="-171450">
              <a:buFontTx/>
              <a:buChar char="-"/>
            </a:pPr>
            <a:r>
              <a:rPr lang="nl-BE"/>
              <a:t>I</a:t>
            </a:r>
            <a:r>
              <a:rPr lang="en"/>
              <a:t>ndividuele ondersteuning </a:t>
            </a:r>
          </a:p>
          <a:p>
            <a:pPr marL="0" indent="0">
              <a:buFontTx/>
              <a:buNone/>
            </a:pPr>
            <a:r>
              <a:rPr lang="en"/>
              <a:t>Professionale leergemeenschap (samenwerking tussen lokale actoren o.a. sociaal-pedagogisch en gezondheidsactoren; implementeren van kwalitatief evaluatieproces) </a:t>
            </a:r>
          </a:p>
        </p:txBody>
      </p:sp>
      <p:sp>
        <p:nvSpPr>
          <p:cNvPr id="4" name="Tijdelijke aanduiding voor dianummer 3"/>
          <p:cNvSpPr>
            <a:spLocks noGrp="1"/>
          </p:cNvSpPr>
          <p:nvPr>
            <p:ph type="sldNum" sz="quarter" idx="5"/>
          </p:nvPr>
        </p:nvSpPr>
        <p:spPr/>
        <p:txBody>
          <a:bodyPr/>
          <a:lstStyle/>
          <a:p>
            <a:fld id="{640BD77B-7974-754D-B9D7-A2F40F0CCC0E}" type="slidenum">
              <a:rPr lang="nl-BE" smtClean="0"/>
              <a:t>33</a:t>
            </a:fld>
            <a:endParaRPr lang="nl-BE"/>
          </a:p>
        </p:txBody>
      </p:sp>
    </p:spTree>
    <p:extLst>
      <p:ext uri="{BB962C8B-B14F-4D97-AF65-F5344CB8AC3E}">
        <p14:creationId xmlns:p14="http://schemas.microsoft.com/office/powerpoint/2010/main" val="20639723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M</a:t>
            </a:r>
            <a:r>
              <a:rPr lang="en"/>
              <a:t>aatschappelijk kwetsbare wijk </a:t>
            </a:r>
          </a:p>
          <a:p>
            <a:pPr marL="171450" indent="-171450">
              <a:buFontTx/>
              <a:buChar char="-"/>
            </a:pPr>
            <a:r>
              <a:rPr lang="nl-BE"/>
              <a:t>K</a:t>
            </a:r>
            <a:r>
              <a:rPr lang="en"/>
              <a:t>inderopvang (&gt;2), kleuterschool en buitenschoolse geïntegreerd</a:t>
            </a:r>
          </a:p>
          <a:p>
            <a:pPr marL="171450" indent="-171450">
              <a:buFontTx/>
              <a:buChar char="-"/>
            </a:pPr>
            <a:r>
              <a:rPr lang="en"/>
              <a:t>Personeel in schiften &gt; kleuterleerkracht en kinderbegeleider, extra ondersteuning op de middag</a:t>
            </a:r>
          </a:p>
          <a:p>
            <a:pPr marL="171450" indent="-171450">
              <a:buFontTx/>
              <a:buChar char="-"/>
            </a:pPr>
            <a:r>
              <a:rPr lang="en"/>
              <a:t>Kinderen in eenzelfde groep doorheen de dag, zowel in klasruimte (met speel en slaap en eetruimte) als buiten: elke groep eigen stukje met praatbank, zandbak, speeltuigen,… samen met ouders ingericht. </a:t>
            </a:r>
          </a:p>
          <a:p>
            <a:pPr marL="171450" indent="-171450">
              <a:buFontTx/>
              <a:buChar char="-"/>
            </a:pPr>
            <a:r>
              <a:rPr lang="en"/>
              <a:t>Participatief werken met ouders </a:t>
            </a:r>
          </a:p>
          <a:p>
            <a:pPr marL="171450" indent="-171450">
              <a:buFontTx/>
              <a:buChar char="-"/>
            </a:pPr>
            <a:endParaRPr lang="en"/>
          </a:p>
          <a:p>
            <a:pPr>
              <a:lnSpc>
                <a:spcPct val="107000"/>
              </a:lnSpc>
              <a:spcAft>
                <a:spcPts val="800"/>
              </a:spcAft>
            </a:pPr>
            <a:r>
              <a:rPr lang="nl-BE" sz="1800" kern="100">
                <a:effectLst/>
                <a:latin typeface="Calibri" panose="020F0502020204030204" pitchFamily="34" charset="0"/>
                <a:ea typeface="Calibri" panose="020F0502020204030204" pitchFamily="34" charset="0"/>
                <a:cs typeface="Times New Roman" panose="02020603050405020304" pitchFamily="18" charset="0"/>
              </a:rPr>
              <a:t>Kleuterschool 61 Kleurrijke haan is een door de overheid gefinancierde voorschoolse educatie, met meer dan 300 kinderen, waarvan bijna 10% speciale ondersteuningsbehoeften heeft. </a:t>
            </a:r>
          </a:p>
          <a:p>
            <a:pPr>
              <a:lnSpc>
                <a:spcPct val="107000"/>
              </a:lnSpc>
              <a:spcAft>
                <a:spcPts val="800"/>
              </a:spcAft>
            </a:pPr>
            <a:endParaRPr lang="nl-BE"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kern="100">
                <a:effectLst/>
                <a:latin typeface="Calibri" panose="020F0502020204030204" pitchFamily="34" charset="0"/>
                <a:ea typeface="Calibri" panose="020F0502020204030204" pitchFamily="34" charset="0"/>
                <a:cs typeface="Times New Roman" panose="02020603050405020304" pitchFamily="18" charset="0"/>
              </a:rPr>
              <a:t>Het aanhoudende tekort aan door de overheid gefinancierde kleuterschoolplaatsen in de hoofdstad zet inschrijvingen in plaats van proceskwaliteit in de schijnwerpers van het publieke discours rond ECEC. KG61 heeft een niet-standaard benadering van proceskwaliteitsverbetering gehanteerd door jonge professionals aan te trekken, verschillende vormen van groepsleren en financiële prikkels voor leraren te implementeren, en een gastvrije omgeving te bevorderen om ouders te betrekken bij het leven van de kleuterschool. </a:t>
            </a:r>
          </a:p>
          <a:p>
            <a:pPr>
              <a:lnSpc>
                <a:spcPct val="107000"/>
              </a:lnSpc>
              <a:spcAft>
                <a:spcPts val="800"/>
              </a:spcAft>
            </a:pPr>
            <a:endParaRPr lang="nl-BE"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BE" sz="1800" kern="100">
                <a:effectLst/>
                <a:latin typeface="Calibri" panose="020F0502020204030204" pitchFamily="34" charset="0"/>
                <a:ea typeface="Calibri" panose="020F0502020204030204" pitchFamily="34" charset="0"/>
                <a:cs typeface="Times New Roman" panose="02020603050405020304" pitchFamily="18" charset="0"/>
              </a:rPr>
              <a:t>Ouders worden betrokken door regelmatige communicatie en het betrekken van ouders bij zowel educatieve als buitenschoolse activiteiten. De kleuterschool biedt ouders de mogelijkheid om vrijwilligerswerk te doen in de klas, te helpen bij het organiseren van evenementen, bij te dragen aan fondsenwervende activiteiten en de verbetering van de leeromgeving, en hun betrokkenheid bij het leerproces van hun kind te vergroten. KG61 slaagt erin om door de zware regelgeving op het gebied van vroege zorg en onderwijs te navigeren door de behoeften en wensen van het kind centraal te stellen, een indrukwekkende prestatie gezien de grote groepsgroottes en de hoge kind-tot-leraar-ratio's die typerend zijn voor de door de overheid gefinancierde kleuterscholen in Sofia.  </a:t>
            </a:r>
          </a:p>
          <a:p>
            <a:pPr marL="0" indent="0">
              <a:buFontTx/>
              <a:buNone/>
            </a:pPr>
            <a:endParaRPr lang="en"/>
          </a:p>
        </p:txBody>
      </p:sp>
      <p:sp>
        <p:nvSpPr>
          <p:cNvPr id="4" name="Tijdelijke aanduiding voor dianummer 3"/>
          <p:cNvSpPr>
            <a:spLocks noGrp="1"/>
          </p:cNvSpPr>
          <p:nvPr>
            <p:ph type="sldNum" sz="quarter" idx="5"/>
          </p:nvPr>
        </p:nvSpPr>
        <p:spPr/>
        <p:txBody>
          <a:bodyPr/>
          <a:lstStyle/>
          <a:p>
            <a:fld id="{640BD77B-7974-754D-B9D7-A2F40F0CCC0E}" type="slidenum">
              <a:rPr lang="nl-BE" smtClean="0"/>
              <a:t>34</a:t>
            </a:fld>
            <a:endParaRPr lang="nl-BE"/>
          </a:p>
        </p:txBody>
      </p:sp>
    </p:spTree>
    <p:extLst>
      <p:ext uri="{BB962C8B-B14F-4D97-AF65-F5344CB8AC3E}">
        <p14:creationId xmlns:p14="http://schemas.microsoft.com/office/powerpoint/2010/main" val="2877577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200"/>
          </a:p>
        </p:txBody>
      </p:sp>
      <p:sp>
        <p:nvSpPr>
          <p:cNvPr id="4" name="Tijdelijke aanduiding voor dianummer 3"/>
          <p:cNvSpPr>
            <a:spLocks noGrp="1"/>
          </p:cNvSpPr>
          <p:nvPr>
            <p:ph type="sldNum" sz="quarter" idx="5"/>
          </p:nvPr>
        </p:nvSpPr>
        <p:spPr/>
        <p:txBody>
          <a:bodyPr/>
          <a:lstStyle/>
          <a:p>
            <a:fld id="{640BD77B-7974-754D-B9D7-A2F40F0CCC0E}" type="slidenum">
              <a:rPr lang="nl-BE" smtClean="0"/>
              <a:t>35</a:t>
            </a:fld>
            <a:endParaRPr lang="nl-BE"/>
          </a:p>
        </p:txBody>
      </p:sp>
    </p:spTree>
    <p:extLst>
      <p:ext uri="{BB962C8B-B14F-4D97-AF65-F5344CB8AC3E}">
        <p14:creationId xmlns:p14="http://schemas.microsoft.com/office/powerpoint/2010/main" val="12550611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nl-BE" sz="1200"/>
              <a:t>Achtergrondfoto aanpassen: Rechtsklikken op slide &gt; achtergrond opmaken &gt; opvulling &gt; opvulling met afbeelding &gt; bestand (foto kiezen)</a:t>
            </a:r>
          </a:p>
          <a:p>
            <a:endParaRPr lang="nl-BE" sz="1200"/>
          </a:p>
        </p:txBody>
      </p:sp>
      <p:sp>
        <p:nvSpPr>
          <p:cNvPr id="4" name="Tijdelijke aanduiding voor dianummer 3"/>
          <p:cNvSpPr>
            <a:spLocks noGrp="1"/>
          </p:cNvSpPr>
          <p:nvPr>
            <p:ph type="sldNum" sz="quarter" idx="5"/>
          </p:nvPr>
        </p:nvSpPr>
        <p:spPr/>
        <p:txBody>
          <a:bodyPr/>
          <a:lstStyle/>
          <a:p>
            <a:fld id="{640BD77B-7974-754D-B9D7-A2F40F0CCC0E}" type="slidenum">
              <a:rPr lang="nl-BE" smtClean="0"/>
              <a:t>36</a:t>
            </a:fld>
            <a:endParaRPr lang="nl-BE"/>
          </a:p>
        </p:txBody>
      </p:sp>
    </p:spTree>
    <p:extLst>
      <p:ext uri="{BB962C8B-B14F-4D97-AF65-F5344CB8AC3E}">
        <p14:creationId xmlns:p14="http://schemas.microsoft.com/office/powerpoint/2010/main" val="3613607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200"/>
          </a:p>
        </p:txBody>
      </p:sp>
      <p:sp>
        <p:nvSpPr>
          <p:cNvPr id="4" name="Tijdelijke aanduiding voor dianummer 3"/>
          <p:cNvSpPr>
            <a:spLocks noGrp="1"/>
          </p:cNvSpPr>
          <p:nvPr>
            <p:ph type="sldNum" sz="quarter" idx="5"/>
          </p:nvPr>
        </p:nvSpPr>
        <p:spPr/>
        <p:txBody>
          <a:bodyPr/>
          <a:lstStyle/>
          <a:p>
            <a:fld id="{640BD77B-7974-754D-B9D7-A2F40F0CCC0E}" type="slidenum">
              <a:rPr lang="nl-BE" smtClean="0"/>
              <a:t>4</a:t>
            </a:fld>
            <a:endParaRPr lang="nl-BE"/>
          </a:p>
        </p:txBody>
      </p:sp>
    </p:spTree>
    <p:extLst>
      <p:ext uri="{BB962C8B-B14F-4D97-AF65-F5344CB8AC3E}">
        <p14:creationId xmlns:p14="http://schemas.microsoft.com/office/powerpoint/2010/main" val="981997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AE3F6-9AA8-46E4-09F6-CAB76B1031A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0584150-C89C-CD5D-8FAF-58AA18B76F0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DD262BB-4B0D-4688-FFE8-63B145359B72}"/>
              </a:ext>
            </a:extLst>
          </p:cNvPr>
          <p:cNvSpPr>
            <a:spLocks noGrp="1"/>
          </p:cNvSpPr>
          <p:nvPr>
            <p:ph type="body" idx="1"/>
          </p:nvPr>
        </p:nvSpPr>
        <p:spPr/>
        <p:txBody>
          <a:bodyPr/>
          <a:lstStyle/>
          <a:p>
            <a:endParaRPr lang="nl-BE" sz="1200"/>
          </a:p>
        </p:txBody>
      </p:sp>
      <p:sp>
        <p:nvSpPr>
          <p:cNvPr id="4" name="Tijdelijke aanduiding voor dianummer 3">
            <a:extLst>
              <a:ext uri="{FF2B5EF4-FFF2-40B4-BE49-F238E27FC236}">
                <a16:creationId xmlns:a16="http://schemas.microsoft.com/office/drawing/2014/main" id="{87EBCCCA-EF7F-36EC-5766-D67678B48D88}"/>
              </a:ext>
            </a:extLst>
          </p:cNvPr>
          <p:cNvSpPr>
            <a:spLocks noGrp="1"/>
          </p:cNvSpPr>
          <p:nvPr>
            <p:ph type="sldNum" sz="quarter" idx="5"/>
          </p:nvPr>
        </p:nvSpPr>
        <p:spPr/>
        <p:txBody>
          <a:bodyPr/>
          <a:lstStyle/>
          <a:p>
            <a:fld id="{640BD77B-7974-754D-B9D7-A2F40F0CCC0E}" type="slidenum">
              <a:rPr lang="nl-BE" smtClean="0"/>
              <a:t>5</a:t>
            </a:fld>
            <a:endParaRPr lang="nl-BE"/>
          </a:p>
        </p:txBody>
      </p:sp>
    </p:spTree>
    <p:extLst>
      <p:ext uri="{BB962C8B-B14F-4D97-AF65-F5344CB8AC3E}">
        <p14:creationId xmlns:p14="http://schemas.microsoft.com/office/powerpoint/2010/main" val="79841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nl-BE" sz="1200"/>
              <a:t>Achtergrondfoto aanpassen: Rechtsklikken op slide &gt; achtergrond opmaken &gt; opvulling &gt; opvulling met afbeelding &gt; bestand (foto kiezen)</a:t>
            </a:r>
          </a:p>
          <a:p>
            <a:endParaRPr lang="nl-BE" sz="1200"/>
          </a:p>
        </p:txBody>
      </p:sp>
      <p:sp>
        <p:nvSpPr>
          <p:cNvPr id="4" name="Tijdelijke aanduiding voor dianummer 3"/>
          <p:cNvSpPr>
            <a:spLocks noGrp="1"/>
          </p:cNvSpPr>
          <p:nvPr>
            <p:ph type="sldNum" sz="quarter" idx="5"/>
          </p:nvPr>
        </p:nvSpPr>
        <p:spPr/>
        <p:txBody>
          <a:bodyPr/>
          <a:lstStyle/>
          <a:p>
            <a:fld id="{640BD77B-7974-754D-B9D7-A2F40F0CCC0E}" type="slidenum">
              <a:rPr lang="nl-BE" smtClean="0"/>
              <a:t>6</a:t>
            </a:fld>
            <a:endParaRPr lang="nl-BE"/>
          </a:p>
        </p:txBody>
      </p:sp>
    </p:spTree>
    <p:extLst>
      <p:ext uri="{BB962C8B-B14F-4D97-AF65-F5344CB8AC3E}">
        <p14:creationId xmlns:p14="http://schemas.microsoft.com/office/powerpoint/2010/main" val="534361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4F5D3-E464-56F5-04A0-4AC0E46AB5A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90E5ECF-CA73-11C4-8FD2-CCEDF2586B7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A87197D-BBCD-A8E7-39A7-31128270DA5A}"/>
              </a:ext>
            </a:extLst>
          </p:cNvPr>
          <p:cNvSpPr>
            <a:spLocks noGrp="1"/>
          </p:cNvSpPr>
          <p:nvPr>
            <p:ph type="body" idx="1"/>
          </p:nvPr>
        </p:nvSpPr>
        <p:spPr/>
        <p:txBody>
          <a:bodyPr/>
          <a:lstStyle/>
          <a:p>
            <a:endParaRPr lang="nl-BE" sz="1200"/>
          </a:p>
        </p:txBody>
      </p:sp>
      <p:sp>
        <p:nvSpPr>
          <p:cNvPr id="4" name="Tijdelijke aanduiding voor dianummer 3">
            <a:extLst>
              <a:ext uri="{FF2B5EF4-FFF2-40B4-BE49-F238E27FC236}">
                <a16:creationId xmlns:a16="http://schemas.microsoft.com/office/drawing/2014/main" id="{567E1D89-F5B0-D2FF-DA78-229A58DF57F4}"/>
              </a:ext>
            </a:extLst>
          </p:cNvPr>
          <p:cNvSpPr>
            <a:spLocks noGrp="1"/>
          </p:cNvSpPr>
          <p:nvPr>
            <p:ph type="sldNum" sz="quarter" idx="5"/>
          </p:nvPr>
        </p:nvSpPr>
        <p:spPr/>
        <p:txBody>
          <a:bodyPr/>
          <a:lstStyle/>
          <a:p>
            <a:fld id="{640BD77B-7974-754D-B9D7-A2F40F0CCC0E}" type="slidenum">
              <a:rPr lang="nl-BE" smtClean="0"/>
              <a:t>7</a:t>
            </a:fld>
            <a:endParaRPr lang="nl-BE"/>
          </a:p>
        </p:txBody>
      </p:sp>
    </p:spTree>
    <p:extLst>
      <p:ext uri="{BB962C8B-B14F-4D97-AF65-F5344CB8AC3E}">
        <p14:creationId xmlns:p14="http://schemas.microsoft.com/office/powerpoint/2010/main" val="248287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13085-2163-F508-79E4-BBF72E07C41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FE03BF-04B3-CE10-4F1D-BC9F3C0CBE9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3DBD0F6-E312-8623-6FB8-545CFE7F0516}"/>
              </a:ext>
            </a:extLst>
          </p:cNvPr>
          <p:cNvSpPr>
            <a:spLocks noGrp="1"/>
          </p:cNvSpPr>
          <p:nvPr>
            <p:ph type="body" idx="1"/>
          </p:nvPr>
        </p:nvSpPr>
        <p:spPr/>
        <p:txBody>
          <a:bodyPr/>
          <a:lstStyle/>
          <a:p>
            <a:endParaRPr lang="nl-BE" sz="1200"/>
          </a:p>
        </p:txBody>
      </p:sp>
      <p:sp>
        <p:nvSpPr>
          <p:cNvPr id="4" name="Tijdelijke aanduiding voor dianummer 3">
            <a:extLst>
              <a:ext uri="{FF2B5EF4-FFF2-40B4-BE49-F238E27FC236}">
                <a16:creationId xmlns:a16="http://schemas.microsoft.com/office/drawing/2014/main" id="{A4020B1B-CB5F-A8C0-1E19-E2BAE712C59F}"/>
              </a:ext>
            </a:extLst>
          </p:cNvPr>
          <p:cNvSpPr>
            <a:spLocks noGrp="1"/>
          </p:cNvSpPr>
          <p:nvPr>
            <p:ph type="sldNum" sz="quarter" idx="5"/>
          </p:nvPr>
        </p:nvSpPr>
        <p:spPr/>
        <p:txBody>
          <a:bodyPr/>
          <a:lstStyle/>
          <a:p>
            <a:fld id="{640BD77B-7974-754D-B9D7-A2F40F0CCC0E}" type="slidenum">
              <a:rPr lang="nl-BE" smtClean="0"/>
              <a:t>8</a:t>
            </a:fld>
            <a:endParaRPr lang="nl-BE"/>
          </a:p>
        </p:txBody>
      </p:sp>
    </p:spTree>
    <p:extLst>
      <p:ext uri="{BB962C8B-B14F-4D97-AF65-F5344CB8AC3E}">
        <p14:creationId xmlns:p14="http://schemas.microsoft.com/office/powerpoint/2010/main" val="2636815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2CEEF-B9BC-3A6A-4015-AD695F2FD25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C225F73-E9C7-E2BE-E187-AA0F047B212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1D1CE1E-DAF1-DBB5-3AD9-60CEF8BBFAFB}"/>
              </a:ext>
            </a:extLst>
          </p:cNvPr>
          <p:cNvSpPr>
            <a:spLocks noGrp="1"/>
          </p:cNvSpPr>
          <p:nvPr>
            <p:ph type="body" idx="1"/>
          </p:nvPr>
        </p:nvSpPr>
        <p:spPr/>
        <p:txBody>
          <a:bodyPr/>
          <a:lstStyle/>
          <a:p>
            <a:endParaRPr lang="nl-BE" sz="1200"/>
          </a:p>
        </p:txBody>
      </p:sp>
      <p:sp>
        <p:nvSpPr>
          <p:cNvPr id="4" name="Tijdelijke aanduiding voor dianummer 3">
            <a:extLst>
              <a:ext uri="{FF2B5EF4-FFF2-40B4-BE49-F238E27FC236}">
                <a16:creationId xmlns:a16="http://schemas.microsoft.com/office/drawing/2014/main" id="{0EA67791-6369-FCDD-9AAF-8ED124947A0C}"/>
              </a:ext>
            </a:extLst>
          </p:cNvPr>
          <p:cNvSpPr>
            <a:spLocks noGrp="1"/>
          </p:cNvSpPr>
          <p:nvPr>
            <p:ph type="sldNum" sz="quarter" idx="5"/>
          </p:nvPr>
        </p:nvSpPr>
        <p:spPr/>
        <p:txBody>
          <a:bodyPr/>
          <a:lstStyle/>
          <a:p>
            <a:fld id="{640BD77B-7974-754D-B9D7-A2F40F0CCC0E}" type="slidenum">
              <a:rPr lang="nl-BE" smtClean="0"/>
              <a:t>9</a:t>
            </a:fld>
            <a:endParaRPr lang="nl-BE"/>
          </a:p>
        </p:txBody>
      </p:sp>
    </p:spTree>
    <p:extLst>
      <p:ext uri="{BB962C8B-B14F-4D97-AF65-F5344CB8AC3E}">
        <p14:creationId xmlns:p14="http://schemas.microsoft.com/office/powerpoint/2010/main" val="25494873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Opgroeien-Titeldia">
    <p:bg>
      <p:bgPr>
        <a:solidFill>
          <a:schemeClr val="accent1"/>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601C470B-0AE5-7C4E-9E1D-30B1419F7A0E}"/>
              </a:ext>
            </a:extLst>
          </p:cNvPr>
          <p:cNvSpPr/>
          <p:nvPr userDrawn="1"/>
        </p:nvSpPr>
        <p:spPr>
          <a:xfrm>
            <a:off x="-1" y="11611154"/>
            <a:ext cx="24382800" cy="21048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2" name="Title 1"/>
          <p:cNvSpPr>
            <a:spLocks noGrp="1"/>
          </p:cNvSpPr>
          <p:nvPr>
            <p:ph type="ctrTitle"/>
          </p:nvPr>
        </p:nvSpPr>
        <p:spPr>
          <a:xfrm>
            <a:off x="1641476" y="2436900"/>
            <a:ext cx="21068896" cy="2611350"/>
          </a:xfrm>
        </p:spPr>
        <p:txBody>
          <a:bodyPr lIns="0" tIns="0" rIns="0" bIns="0" anchor="t" anchorCtr="0">
            <a:noAutofit/>
          </a:bodyPr>
          <a:lstStyle>
            <a:lvl1pPr algn="ctr">
              <a:defRPr sz="9000" b="0" baseline="0">
                <a:solidFill>
                  <a:schemeClr val="bg1"/>
                </a:solidFill>
              </a:defRPr>
            </a:lvl1pPr>
          </a:lstStyle>
          <a:p>
            <a:r>
              <a:rPr lang="nl-NL"/>
              <a:t>Klik om stijl te bewerken</a:t>
            </a:r>
            <a:endParaRPr lang="en-US"/>
          </a:p>
        </p:txBody>
      </p:sp>
      <p:pic>
        <p:nvPicPr>
          <p:cNvPr id="10" name="Afbeelding 9">
            <a:extLst>
              <a:ext uri="{FF2B5EF4-FFF2-40B4-BE49-F238E27FC236}">
                <a16:creationId xmlns:a16="http://schemas.microsoft.com/office/drawing/2014/main" id="{25C4F9E0-AB3D-3F42-9094-B4E2723854EF}"/>
              </a:ext>
            </a:extLst>
          </p:cNvPr>
          <p:cNvPicPr>
            <a:picLocks noChangeAspect="1"/>
          </p:cNvPicPr>
          <p:nvPr userDrawn="1"/>
        </p:nvPicPr>
        <p:blipFill>
          <a:blip r:embed="rId2"/>
          <a:srcRect/>
          <a:stretch/>
        </p:blipFill>
        <p:spPr>
          <a:xfrm>
            <a:off x="695224" y="12064939"/>
            <a:ext cx="3009603" cy="1260000"/>
          </a:xfrm>
          <a:prstGeom prst="rect">
            <a:avLst/>
          </a:prstGeom>
        </p:spPr>
      </p:pic>
      <p:pic>
        <p:nvPicPr>
          <p:cNvPr id="12" name="Afbeelding 11">
            <a:extLst>
              <a:ext uri="{FF2B5EF4-FFF2-40B4-BE49-F238E27FC236}">
                <a16:creationId xmlns:a16="http://schemas.microsoft.com/office/drawing/2014/main" id="{85263C84-2234-544A-B00F-3991BBD6D144}"/>
              </a:ext>
            </a:extLst>
          </p:cNvPr>
          <p:cNvPicPr>
            <a:picLocks noChangeAspect="1"/>
          </p:cNvPicPr>
          <p:nvPr userDrawn="1"/>
        </p:nvPicPr>
        <p:blipFill>
          <a:blip r:embed="rId3"/>
          <a:stretch>
            <a:fillRect/>
          </a:stretch>
        </p:blipFill>
        <p:spPr>
          <a:xfrm>
            <a:off x="21081475" y="12395788"/>
            <a:ext cx="2605714" cy="720000"/>
          </a:xfrm>
          <a:prstGeom prst="rect">
            <a:avLst/>
          </a:prstGeom>
        </p:spPr>
      </p:pic>
    </p:spTree>
    <p:extLst>
      <p:ext uri="{BB962C8B-B14F-4D97-AF65-F5344CB8AC3E}">
        <p14:creationId xmlns:p14="http://schemas.microsoft.com/office/powerpoint/2010/main" val="1224977895"/>
      </p:ext>
    </p:extLst>
  </p:cSld>
  <p:clrMapOvr>
    <a:masterClrMapping/>
  </p:clrMapOvr>
  <p:extLst>
    <p:ext uri="{DCECCB84-F9BA-43D5-87BE-67443E8EF086}">
      <p15:sldGuideLst xmlns:p15="http://schemas.microsoft.com/office/powerpoint/2012/main">
        <p15:guide id="1" orient="horz" pos="8153" userDrawn="1">
          <p15:clr>
            <a:srgbClr val="FBAE40"/>
          </p15:clr>
        </p15:guide>
        <p15:guide id="2" pos="103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Opgroeien-Inhoudsopgave">
    <p:spTree>
      <p:nvGrpSpPr>
        <p:cNvPr id="1" name=""/>
        <p:cNvGrpSpPr/>
        <p:nvPr/>
      </p:nvGrpSpPr>
      <p:grpSpPr>
        <a:xfrm>
          <a:off x="0" y="0"/>
          <a:ext cx="0" cy="0"/>
          <a:chOff x="0" y="0"/>
          <a:chExt cx="0" cy="0"/>
        </a:xfrm>
      </p:grpSpPr>
      <p:sp>
        <p:nvSpPr>
          <p:cNvPr id="2" name="Title 1"/>
          <p:cNvSpPr>
            <a:spLocks noGrp="1"/>
          </p:cNvSpPr>
          <p:nvPr>
            <p:ph type="title"/>
          </p:nvPr>
        </p:nvSpPr>
        <p:spPr>
          <a:xfrm>
            <a:off x="1677988" y="1187451"/>
            <a:ext cx="11244382" cy="1171701"/>
          </a:xfrm>
        </p:spPr>
        <p:txBody>
          <a:bodyPr lIns="0" tIns="0" rIns="0" bIns="0" anchor="t" anchorCtr="0">
            <a:noAutofit/>
          </a:bodyPr>
          <a:lstStyle>
            <a:lvl1pPr>
              <a:defRPr sz="6500" baseline="0">
                <a:solidFill>
                  <a:schemeClr val="accent1"/>
                </a:solidFill>
              </a:defRPr>
            </a:lvl1pPr>
          </a:lstStyle>
          <a:p>
            <a:r>
              <a:rPr lang="nl-NL"/>
              <a:t>Klik om stijl te bewerken</a:t>
            </a:r>
            <a:endParaRPr lang="en-US"/>
          </a:p>
        </p:txBody>
      </p:sp>
      <p:sp>
        <p:nvSpPr>
          <p:cNvPr id="7" name="Rechthoek 6">
            <a:extLst>
              <a:ext uri="{FF2B5EF4-FFF2-40B4-BE49-F238E27FC236}">
                <a16:creationId xmlns:a16="http://schemas.microsoft.com/office/drawing/2014/main" id="{19C26A7A-A8B2-4142-B919-D2CB690160A6}"/>
              </a:ext>
            </a:extLst>
          </p:cNvPr>
          <p:cNvSpPr/>
          <p:nvPr userDrawn="1"/>
        </p:nvSpPr>
        <p:spPr>
          <a:xfrm rot="4320000">
            <a:off x="13210384" y="1390030"/>
            <a:ext cx="16250296" cy="9674985"/>
          </a:xfrm>
          <a:custGeom>
            <a:avLst/>
            <a:gdLst>
              <a:gd name="connsiteX0" fmla="*/ 0 w 16427695"/>
              <a:gd name="connsiteY0" fmla="*/ 0 h 9676332"/>
              <a:gd name="connsiteX1" fmla="*/ 16427695 w 16427695"/>
              <a:gd name="connsiteY1" fmla="*/ 0 h 9676332"/>
              <a:gd name="connsiteX2" fmla="*/ 16427695 w 16427695"/>
              <a:gd name="connsiteY2" fmla="*/ 9676332 h 9676332"/>
              <a:gd name="connsiteX3" fmla="*/ 0 w 16427695"/>
              <a:gd name="connsiteY3" fmla="*/ 9676332 h 9676332"/>
              <a:gd name="connsiteX4" fmla="*/ 0 w 16427695"/>
              <a:gd name="connsiteY4" fmla="*/ 0 h 9676332"/>
              <a:gd name="connsiteX0" fmla="*/ 3134748 w 16427695"/>
              <a:gd name="connsiteY0" fmla="*/ 1347 h 9676332"/>
              <a:gd name="connsiteX1" fmla="*/ 16427695 w 16427695"/>
              <a:gd name="connsiteY1" fmla="*/ 0 h 9676332"/>
              <a:gd name="connsiteX2" fmla="*/ 16427695 w 16427695"/>
              <a:gd name="connsiteY2" fmla="*/ 9676332 h 9676332"/>
              <a:gd name="connsiteX3" fmla="*/ 0 w 16427695"/>
              <a:gd name="connsiteY3" fmla="*/ 9676332 h 9676332"/>
              <a:gd name="connsiteX4" fmla="*/ 3134748 w 16427695"/>
              <a:gd name="connsiteY4" fmla="*/ 1347 h 9676332"/>
              <a:gd name="connsiteX0" fmla="*/ 3134748 w 16427695"/>
              <a:gd name="connsiteY0" fmla="*/ 0 h 9674985"/>
              <a:gd name="connsiteX1" fmla="*/ 16258804 w 16427695"/>
              <a:gd name="connsiteY1" fmla="*/ 4249433 h 9674985"/>
              <a:gd name="connsiteX2" fmla="*/ 16427695 w 16427695"/>
              <a:gd name="connsiteY2" fmla="*/ 9674985 h 9674985"/>
              <a:gd name="connsiteX3" fmla="*/ 0 w 16427695"/>
              <a:gd name="connsiteY3" fmla="*/ 9674985 h 9674985"/>
              <a:gd name="connsiteX4" fmla="*/ 3134748 w 16427695"/>
              <a:gd name="connsiteY4" fmla="*/ 0 h 9674985"/>
              <a:gd name="connsiteX0" fmla="*/ 3134748 w 16258804"/>
              <a:gd name="connsiteY0" fmla="*/ 0 h 9674985"/>
              <a:gd name="connsiteX1" fmla="*/ 16258804 w 16258804"/>
              <a:gd name="connsiteY1" fmla="*/ 4249433 h 9674985"/>
              <a:gd name="connsiteX2" fmla="*/ 14449612 w 16258804"/>
              <a:gd name="connsiteY2" fmla="*/ 9673240 h 9674985"/>
              <a:gd name="connsiteX3" fmla="*/ 0 w 16258804"/>
              <a:gd name="connsiteY3" fmla="*/ 9674985 h 9674985"/>
              <a:gd name="connsiteX4" fmla="*/ 3134748 w 16258804"/>
              <a:gd name="connsiteY4" fmla="*/ 0 h 9674985"/>
              <a:gd name="connsiteX0" fmla="*/ 3134748 w 16250296"/>
              <a:gd name="connsiteY0" fmla="*/ 0 h 9674985"/>
              <a:gd name="connsiteX1" fmla="*/ 16250296 w 16250296"/>
              <a:gd name="connsiteY1" fmla="*/ 4232734 h 9674985"/>
              <a:gd name="connsiteX2" fmla="*/ 14449612 w 16250296"/>
              <a:gd name="connsiteY2" fmla="*/ 9673240 h 9674985"/>
              <a:gd name="connsiteX3" fmla="*/ 0 w 16250296"/>
              <a:gd name="connsiteY3" fmla="*/ 9674985 h 9674985"/>
              <a:gd name="connsiteX4" fmla="*/ 3134748 w 16250296"/>
              <a:gd name="connsiteY4" fmla="*/ 0 h 9674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0296" h="9674985">
                <a:moveTo>
                  <a:pt x="3134748" y="0"/>
                </a:moveTo>
                <a:lnTo>
                  <a:pt x="16250296" y="4232734"/>
                </a:lnTo>
                <a:lnTo>
                  <a:pt x="14449612" y="9673240"/>
                </a:lnTo>
                <a:lnTo>
                  <a:pt x="0" y="9674985"/>
                </a:lnTo>
                <a:lnTo>
                  <a:pt x="3134748"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pic>
        <p:nvPicPr>
          <p:cNvPr id="10" name="Afbeelding 9">
            <a:extLst>
              <a:ext uri="{FF2B5EF4-FFF2-40B4-BE49-F238E27FC236}">
                <a16:creationId xmlns:a16="http://schemas.microsoft.com/office/drawing/2014/main" id="{288BB00A-1AB7-EA40-8DA0-9B9904A62911}"/>
              </a:ext>
            </a:extLst>
          </p:cNvPr>
          <p:cNvPicPr>
            <a:picLocks noChangeAspect="1"/>
          </p:cNvPicPr>
          <p:nvPr userDrawn="1"/>
        </p:nvPicPr>
        <p:blipFill>
          <a:blip r:embed="rId2"/>
          <a:stretch>
            <a:fillRect/>
          </a:stretch>
        </p:blipFill>
        <p:spPr>
          <a:xfrm>
            <a:off x="21047189" y="12389452"/>
            <a:ext cx="2640000" cy="720000"/>
          </a:xfrm>
          <a:prstGeom prst="rect">
            <a:avLst/>
          </a:prstGeom>
        </p:spPr>
      </p:pic>
      <p:sp>
        <p:nvSpPr>
          <p:cNvPr id="15" name="Tijdelijke aanduiding voor tekst 14">
            <a:extLst>
              <a:ext uri="{FF2B5EF4-FFF2-40B4-BE49-F238E27FC236}">
                <a16:creationId xmlns:a16="http://schemas.microsoft.com/office/drawing/2014/main" id="{A2FF75A4-96A0-F64C-BC9C-E45C4BBFAB9E}"/>
              </a:ext>
            </a:extLst>
          </p:cNvPr>
          <p:cNvSpPr>
            <a:spLocks noGrp="1"/>
          </p:cNvSpPr>
          <p:nvPr>
            <p:ph type="body" sz="quarter" idx="10"/>
          </p:nvPr>
        </p:nvSpPr>
        <p:spPr>
          <a:xfrm>
            <a:off x="1677988" y="3302000"/>
            <a:ext cx="11244381" cy="8164513"/>
          </a:xfrm>
        </p:spPr>
        <p:txBody>
          <a:bodyPr lIns="0" tIns="0" rIns="0" bIns="0">
            <a:noAutofit/>
          </a:bodyPr>
          <a:lstStyle>
            <a:lvl1pPr marL="0" indent="0">
              <a:lnSpc>
                <a:spcPct val="100000"/>
              </a:lnSpc>
              <a:buNone/>
              <a:defRPr sz="5000" baseline="0">
                <a:latin typeface="Flanders Art Sans" pitchFamily="2" charset="77"/>
              </a:defRPr>
            </a:lvl1pPr>
          </a:lstStyle>
          <a:p>
            <a:pPr lvl="0"/>
            <a:r>
              <a:rPr lang="nl-NL"/>
              <a:t>Klikken om de tekststijl van het model te bewerken</a:t>
            </a:r>
          </a:p>
        </p:txBody>
      </p:sp>
      <p:pic>
        <p:nvPicPr>
          <p:cNvPr id="11" name="Afbeelding 10">
            <a:extLst>
              <a:ext uri="{FF2B5EF4-FFF2-40B4-BE49-F238E27FC236}">
                <a16:creationId xmlns:a16="http://schemas.microsoft.com/office/drawing/2014/main" id="{2783358D-449F-42ED-90CC-34921F1756ED}"/>
              </a:ext>
            </a:extLst>
          </p:cNvPr>
          <p:cNvPicPr>
            <a:picLocks noChangeAspect="1"/>
          </p:cNvPicPr>
          <p:nvPr userDrawn="1"/>
        </p:nvPicPr>
        <p:blipFill>
          <a:blip r:embed="rId3"/>
          <a:srcRect/>
          <a:stretch/>
        </p:blipFill>
        <p:spPr>
          <a:xfrm>
            <a:off x="695224" y="12064939"/>
            <a:ext cx="3009603" cy="1260000"/>
          </a:xfrm>
          <a:prstGeom prst="rect">
            <a:avLst/>
          </a:prstGeom>
        </p:spPr>
      </p:pic>
    </p:spTree>
    <p:extLst>
      <p:ext uri="{BB962C8B-B14F-4D97-AF65-F5344CB8AC3E}">
        <p14:creationId xmlns:p14="http://schemas.microsoft.com/office/powerpoint/2010/main" val="2522301023"/>
      </p:ext>
    </p:extLst>
  </p:cSld>
  <p:clrMapOvr>
    <a:masterClrMapping/>
  </p:clrMapOvr>
  <p:extLst>
    <p:ext uri="{DCECCB84-F9BA-43D5-87BE-67443E8EF086}">
      <p15:sldGuideLst xmlns:p15="http://schemas.microsoft.com/office/powerpoint/2012/main">
        <p15:guide id="1" orient="horz" pos="8153" userDrawn="1">
          <p15:clr>
            <a:srgbClr val="FBAE40"/>
          </p15:clr>
        </p15:guide>
        <p15:guide id="2" pos="105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Opgroeien-Titel-Subtitel-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920028-2E04-0448-92C0-01E2D4F19970}"/>
              </a:ext>
            </a:extLst>
          </p:cNvPr>
          <p:cNvSpPr>
            <a:spLocks noGrp="1"/>
          </p:cNvSpPr>
          <p:nvPr>
            <p:ph type="title"/>
          </p:nvPr>
        </p:nvSpPr>
        <p:spPr>
          <a:xfrm>
            <a:off x="2217737" y="219456"/>
            <a:ext cx="20492635" cy="1900598"/>
          </a:xfrm>
        </p:spPr>
        <p:txBody>
          <a:bodyPr lIns="0" tIns="0" rIns="0" bIns="0" anchor="b" anchorCtr="0">
            <a:noAutofit/>
          </a:bodyPr>
          <a:lstStyle>
            <a:lvl1pPr>
              <a:defRPr sz="6500" baseline="0">
                <a:solidFill>
                  <a:schemeClr val="accent1"/>
                </a:solidFill>
                <a:latin typeface="+mj-lt"/>
              </a:defRPr>
            </a:lvl1pPr>
          </a:lstStyle>
          <a:p>
            <a:r>
              <a:rPr lang="nl-NL"/>
              <a:t>Klik om stijl te bewerken</a:t>
            </a:r>
            <a:endParaRPr lang="nl-BE"/>
          </a:p>
        </p:txBody>
      </p:sp>
      <p:sp>
        <p:nvSpPr>
          <p:cNvPr id="8" name="Rechthoek 7">
            <a:extLst>
              <a:ext uri="{FF2B5EF4-FFF2-40B4-BE49-F238E27FC236}">
                <a16:creationId xmlns:a16="http://schemas.microsoft.com/office/drawing/2014/main" id="{5ABB9EF1-E3E9-0C47-BEC9-10DCAEA68CB7}"/>
              </a:ext>
            </a:extLst>
          </p:cNvPr>
          <p:cNvSpPr/>
          <p:nvPr userDrawn="1"/>
        </p:nvSpPr>
        <p:spPr>
          <a:xfrm>
            <a:off x="0" y="0"/>
            <a:ext cx="61081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5720" rIns="91440" bIns="45720" numCol="1" spcCol="0" rtlCol="0" fromWordArt="0" anchor="ctr" anchorCtr="0" forceAA="0" compatLnSpc="1">
            <a:prstTxWarp prst="textNoShape">
              <a:avLst/>
            </a:prstTxWarp>
            <a:noAutofit/>
          </a:bodyPr>
          <a:lstStyle/>
          <a:p>
            <a:pPr algn="ctr"/>
            <a:endParaRPr lang="nl-BE"/>
          </a:p>
        </p:txBody>
      </p:sp>
      <p:sp>
        <p:nvSpPr>
          <p:cNvPr id="11" name="Tijdelijke aanduiding voor tekst 10">
            <a:extLst>
              <a:ext uri="{FF2B5EF4-FFF2-40B4-BE49-F238E27FC236}">
                <a16:creationId xmlns:a16="http://schemas.microsoft.com/office/drawing/2014/main" id="{31EB7928-700C-1243-A768-CBDC105C8780}"/>
              </a:ext>
            </a:extLst>
          </p:cNvPr>
          <p:cNvSpPr>
            <a:spLocks noGrp="1"/>
          </p:cNvSpPr>
          <p:nvPr>
            <p:ph type="body" sz="quarter" idx="10"/>
          </p:nvPr>
        </p:nvSpPr>
        <p:spPr>
          <a:xfrm>
            <a:off x="2217737" y="2213356"/>
            <a:ext cx="20492635" cy="913892"/>
          </a:xfrm>
        </p:spPr>
        <p:txBody>
          <a:bodyPr lIns="0" tIns="0" rIns="0" bIns="0">
            <a:noAutofit/>
          </a:bodyPr>
          <a:lstStyle>
            <a:lvl1pPr marL="0" indent="0">
              <a:buNone/>
              <a:defRPr sz="4000" b="1" i="0" baseline="0">
                <a:solidFill>
                  <a:schemeClr val="accent1"/>
                </a:solidFill>
                <a:latin typeface="Flanders Art Sans" pitchFamily="2" charset="77"/>
              </a:defRPr>
            </a:lvl1pPr>
          </a:lstStyle>
          <a:p>
            <a:pPr lvl="0"/>
            <a:r>
              <a:rPr lang="nl-NL"/>
              <a:t>Klikken om de tekststijl van het model te bewerken</a:t>
            </a:r>
          </a:p>
        </p:txBody>
      </p:sp>
      <p:sp>
        <p:nvSpPr>
          <p:cNvPr id="13" name="Tijdelijke aanduiding voor tekst 12">
            <a:extLst>
              <a:ext uri="{FF2B5EF4-FFF2-40B4-BE49-F238E27FC236}">
                <a16:creationId xmlns:a16="http://schemas.microsoft.com/office/drawing/2014/main" id="{99E19A30-4C6E-1440-86C0-C54D2781FD9B}"/>
              </a:ext>
            </a:extLst>
          </p:cNvPr>
          <p:cNvSpPr>
            <a:spLocks noGrp="1"/>
          </p:cNvSpPr>
          <p:nvPr>
            <p:ph type="body" sz="quarter" idx="11" hasCustomPrompt="1"/>
          </p:nvPr>
        </p:nvSpPr>
        <p:spPr>
          <a:xfrm>
            <a:off x="2217738" y="3565525"/>
            <a:ext cx="20492634" cy="7900988"/>
          </a:xfrm>
        </p:spPr>
        <p:txBody>
          <a:bodyPr lIns="0" tIns="0" rIns="0" bIns="0">
            <a:noAutofit/>
          </a:bodyPr>
          <a:lstStyle>
            <a:lvl1pPr marL="0" indent="0">
              <a:lnSpc>
                <a:spcPct val="100000"/>
              </a:lnSpc>
              <a:buFont typeface="Arial" panose="020B0604020202020204" pitchFamily="34" charset="0"/>
              <a:buNone/>
              <a:defRPr sz="3200" baseline="0">
                <a:latin typeface="Flanders Art Sans" panose="00000500000000000000" pitchFamily="50" charset="0"/>
              </a:defRPr>
            </a:lvl1pPr>
            <a:lvl2pPr>
              <a:defRPr sz="3200"/>
            </a:lvl2pPr>
            <a:lvl3pPr>
              <a:defRPr sz="3200">
                <a:latin typeface="Flanders Art Sans" panose="00000500000000000000" pitchFamily="50" charset="0"/>
              </a:defRPr>
            </a:lvl3pPr>
            <a:lvl4pPr>
              <a:defRPr sz="3200">
                <a:latin typeface="Flanders Art Sans" panose="00000500000000000000" pitchFamily="50" charset="0"/>
              </a:defRPr>
            </a:lvl4pPr>
            <a:lvl5pPr marL="3657417" marR="0" indent="0" algn="l" defTabSz="1828709" rtl="0" eaLnBrk="1" fontAlgn="auto" latinLnBrk="0" hangingPunct="1">
              <a:lnSpc>
                <a:spcPct val="90000"/>
              </a:lnSpc>
              <a:spcBef>
                <a:spcPts val="1000"/>
              </a:spcBef>
              <a:spcAft>
                <a:spcPts val="0"/>
              </a:spcAft>
              <a:buClrTx/>
              <a:buSzTx/>
              <a:buFont typeface="Arial" panose="020B0604020202020204" pitchFamily="34" charset="0"/>
              <a:buNone/>
              <a:tabLst/>
              <a:defRPr sz="3200">
                <a:latin typeface="Flanders Art Sans" panose="00000500000000000000" pitchFamily="50" charset="0"/>
              </a:defRPr>
            </a:lvl5pPr>
            <a:lvl6pPr marL="4571772" marR="0" indent="0" algn="l" defTabSz="1828709" rtl="0" eaLnBrk="1" fontAlgn="auto" latinLnBrk="0" hangingPunct="1">
              <a:lnSpc>
                <a:spcPct val="90000"/>
              </a:lnSpc>
              <a:spcBef>
                <a:spcPts val="1000"/>
              </a:spcBef>
              <a:spcAft>
                <a:spcPts val="0"/>
              </a:spcAft>
              <a:buClrTx/>
              <a:buSzTx/>
              <a:buFont typeface="Arial" panose="020B0604020202020204" pitchFamily="34" charset="0"/>
              <a:buNone/>
              <a:tabLst/>
              <a:defRPr sz="3200">
                <a:latin typeface="Flanders Art Sans" panose="00000500000000000000" pitchFamily="50" charset="0"/>
              </a:defRPr>
            </a:lvl6pPr>
          </a:lstStyle>
          <a:p>
            <a:r>
              <a:rPr lang="nl-NL"/>
              <a:t>Tekststijl van het model bewerken
Tweede niveau
Derde niveau
Vierde niveau
Vijfde niveau</a:t>
            </a:r>
          </a:p>
          <a:p>
            <a:endParaRPr lang="nl-NL"/>
          </a:p>
          <a:p>
            <a:r>
              <a:rPr lang="nl-NL"/>
              <a:t>Test</a:t>
            </a:r>
          </a:p>
          <a:p>
            <a:pPr lvl="1"/>
            <a:r>
              <a:rPr lang="nl-NL"/>
              <a:t>Item 1.1</a:t>
            </a:r>
          </a:p>
          <a:p>
            <a:pPr lvl="2"/>
            <a:r>
              <a:rPr lang="nl-NL"/>
              <a:t>Item 1.1.1</a:t>
            </a:r>
          </a:p>
          <a:p>
            <a:pPr lvl="3"/>
            <a:r>
              <a:rPr lang="nl-NL"/>
              <a:t>Item 1.1.1.1</a:t>
            </a:r>
          </a:p>
          <a:p>
            <a:pPr marL="4114594" marR="0" lvl="4" indent="-457177" algn="l" defTabSz="1828709"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a:t>Item 1.1.1.1.1</a:t>
            </a:r>
          </a:p>
          <a:p>
            <a:pPr marL="5028949" marR="0" lvl="5" indent="-457177" algn="l" defTabSz="1828709"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a:t>Item 1.1.1.1.1.1</a:t>
            </a:r>
          </a:p>
        </p:txBody>
      </p:sp>
      <p:pic>
        <p:nvPicPr>
          <p:cNvPr id="10" name="Afbeelding 9">
            <a:extLst>
              <a:ext uri="{FF2B5EF4-FFF2-40B4-BE49-F238E27FC236}">
                <a16:creationId xmlns:a16="http://schemas.microsoft.com/office/drawing/2014/main" id="{874BC72A-3B48-43A3-A07B-F39378F4218E}"/>
              </a:ext>
            </a:extLst>
          </p:cNvPr>
          <p:cNvPicPr>
            <a:picLocks noChangeAspect="1"/>
          </p:cNvPicPr>
          <p:nvPr userDrawn="1"/>
        </p:nvPicPr>
        <p:blipFill>
          <a:blip r:embed="rId2"/>
          <a:srcRect/>
          <a:stretch/>
        </p:blipFill>
        <p:spPr>
          <a:xfrm>
            <a:off x="1230062" y="12064939"/>
            <a:ext cx="3009603" cy="1260000"/>
          </a:xfrm>
          <a:prstGeom prst="rect">
            <a:avLst/>
          </a:prstGeom>
        </p:spPr>
      </p:pic>
      <p:pic>
        <p:nvPicPr>
          <p:cNvPr id="12" name="Afbeelding 11">
            <a:extLst>
              <a:ext uri="{FF2B5EF4-FFF2-40B4-BE49-F238E27FC236}">
                <a16:creationId xmlns:a16="http://schemas.microsoft.com/office/drawing/2014/main" id="{D225DD5A-8577-43DE-862B-C9C4531D2E8F}"/>
              </a:ext>
            </a:extLst>
          </p:cNvPr>
          <p:cNvPicPr>
            <a:picLocks noChangeAspect="1"/>
          </p:cNvPicPr>
          <p:nvPr userDrawn="1"/>
        </p:nvPicPr>
        <p:blipFill>
          <a:blip r:embed="rId3"/>
          <a:stretch>
            <a:fillRect/>
          </a:stretch>
        </p:blipFill>
        <p:spPr>
          <a:xfrm>
            <a:off x="21081475" y="12395788"/>
            <a:ext cx="2605714" cy="720000"/>
          </a:xfrm>
          <a:prstGeom prst="rect">
            <a:avLst/>
          </a:prstGeom>
        </p:spPr>
      </p:pic>
    </p:spTree>
    <p:extLst>
      <p:ext uri="{BB962C8B-B14F-4D97-AF65-F5344CB8AC3E}">
        <p14:creationId xmlns:p14="http://schemas.microsoft.com/office/powerpoint/2010/main" val="1917665836"/>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139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Opgroeien-Tekst-BKGimg">
    <p:bg>
      <p:bgPr>
        <a:solidFill>
          <a:schemeClr val="bg1">
            <a:lumMod val="85000"/>
          </a:schemeClr>
        </a:solidFill>
        <a:effectLst/>
      </p:bgPr>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F4215392-1C9A-C646-A563-00B427C891CF}"/>
              </a:ext>
            </a:extLst>
          </p:cNvPr>
          <p:cNvSpPr/>
          <p:nvPr userDrawn="1"/>
        </p:nvSpPr>
        <p:spPr>
          <a:xfrm>
            <a:off x="0" y="0"/>
            <a:ext cx="24382413" cy="13716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2" name="Titel 1">
            <a:extLst>
              <a:ext uri="{FF2B5EF4-FFF2-40B4-BE49-F238E27FC236}">
                <a16:creationId xmlns:a16="http://schemas.microsoft.com/office/drawing/2014/main" id="{30920028-2E04-0448-92C0-01E2D4F19970}"/>
              </a:ext>
            </a:extLst>
          </p:cNvPr>
          <p:cNvSpPr>
            <a:spLocks noGrp="1"/>
          </p:cNvSpPr>
          <p:nvPr>
            <p:ph type="title"/>
          </p:nvPr>
        </p:nvSpPr>
        <p:spPr>
          <a:xfrm>
            <a:off x="4944420" y="3238488"/>
            <a:ext cx="14495148" cy="5791212"/>
          </a:xfrm>
        </p:spPr>
        <p:txBody>
          <a:bodyPr lIns="0" tIns="0" rIns="0" bIns="0" anchor="ctr" anchorCtr="0">
            <a:noAutofit/>
          </a:bodyPr>
          <a:lstStyle>
            <a:lvl1pPr algn="ctr">
              <a:defRPr sz="9000" baseline="0">
                <a:solidFill>
                  <a:schemeClr val="bg1"/>
                </a:solidFill>
                <a:latin typeface="+mj-lt"/>
              </a:defRPr>
            </a:lvl1pPr>
          </a:lstStyle>
          <a:p>
            <a:r>
              <a:rPr lang="nl-NL"/>
              <a:t>Klik om stijl te bewerken</a:t>
            </a:r>
            <a:endParaRPr lang="nl-BE"/>
          </a:p>
        </p:txBody>
      </p:sp>
      <p:pic>
        <p:nvPicPr>
          <p:cNvPr id="5" name="Afbeelding 4">
            <a:extLst>
              <a:ext uri="{FF2B5EF4-FFF2-40B4-BE49-F238E27FC236}">
                <a16:creationId xmlns:a16="http://schemas.microsoft.com/office/drawing/2014/main" id="{2398092E-1DD8-4150-B3F5-527E93C7EF05}"/>
              </a:ext>
            </a:extLst>
          </p:cNvPr>
          <p:cNvPicPr>
            <a:picLocks noChangeAspect="1"/>
          </p:cNvPicPr>
          <p:nvPr userDrawn="1"/>
        </p:nvPicPr>
        <p:blipFill>
          <a:blip r:embed="rId2"/>
          <a:stretch>
            <a:fillRect/>
          </a:stretch>
        </p:blipFill>
        <p:spPr>
          <a:xfrm>
            <a:off x="21047189" y="12389452"/>
            <a:ext cx="2640000" cy="720000"/>
          </a:xfrm>
          <a:prstGeom prst="rect">
            <a:avLst/>
          </a:prstGeom>
        </p:spPr>
      </p:pic>
    </p:spTree>
    <p:extLst>
      <p:ext uri="{BB962C8B-B14F-4D97-AF65-F5344CB8AC3E}">
        <p14:creationId xmlns:p14="http://schemas.microsoft.com/office/powerpoint/2010/main" val="34991069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291" y="730251"/>
            <a:ext cx="21029831" cy="2651126"/>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1676291" y="3651250"/>
            <a:ext cx="21029831" cy="8702676"/>
          </a:xfrm>
          <a:prstGeom prst="rect">
            <a:avLst/>
          </a:prstGeom>
        </p:spPr>
        <p:txBody>
          <a:bodyPr vert="horz" lIns="91440" tIns="45720" rIns="91440" bIns="45720" rtlCol="0">
            <a:normAutofit/>
          </a:bodyPr>
          <a:lstStyle/>
          <a:p>
            <a:pPr lvl="0"/>
            <a:r>
              <a:rPr lang="nl-NL"/>
              <a:t>Tekststijl van het model bewerken
Tweede niveau
Derde niveau
Vierde niveau
Vijfde niveau</a:t>
            </a:r>
            <a:endParaRPr lang="en-US"/>
          </a:p>
        </p:txBody>
      </p:sp>
      <p:sp>
        <p:nvSpPr>
          <p:cNvPr id="4" name="Date Placeholder 3"/>
          <p:cNvSpPr>
            <a:spLocks noGrp="1"/>
          </p:cNvSpPr>
          <p:nvPr>
            <p:ph type="dt" sz="half" idx="2"/>
          </p:nvPr>
        </p:nvSpPr>
        <p:spPr>
          <a:xfrm>
            <a:off x="1676291" y="12712701"/>
            <a:ext cx="5486043"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CD70B169-B1F0-164F-B236-B6DE26EE1533}" type="datetimeFigureOut">
              <a:rPr lang="nl-BE" smtClean="0"/>
              <a:t>6/02/2025</a:t>
            </a:fld>
            <a:endParaRPr lang="nl-BE"/>
          </a:p>
        </p:txBody>
      </p:sp>
      <p:sp>
        <p:nvSpPr>
          <p:cNvPr id="5" name="Footer Placeholder 4"/>
          <p:cNvSpPr>
            <a:spLocks noGrp="1"/>
          </p:cNvSpPr>
          <p:nvPr>
            <p:ph type="ftr" sz="quarter" idx="3"/>
          </p:nvPr>
        </p:nvSpPr>
        <p:spPr>
          <a:xfrm>
            <a:off x="8076675" y="12712701"/>
            <a:ext cx="8229064"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17220079" y="12712701"/>
            <a:ext cx="5486043"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B4FB1CE8-6374-EE48-9A15-DF1583D8F816}" type="slidenum">
              <a:rPr lang="nl-BE" smtClean="0"/>
              <a:t>‹nr.›</a:t>
            </a:fld>
            <a:endParaRPr lang="nl-BE"/>
          </a:p>
        </p:txBody>
      </p:sp>
    </p:spTree>
    <p:extLst>
      <p:ext uri="{BB962C8B-B14F-4D97-AF65-F5344CB8AC3E}">
        <p14:creationId xmlns:p14="http://schemas.microsoft.com/office/powerpoint/2010/main" val="16264447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7" r:id="rId3"/>
    <p:sldLayoutId id="2147483704" r:id="rId4"/>
  </p:sldLayoutIdLst>
  <p:txStyles>
    <p:titleStyle>
      <a:lvl1pPr algn="l" defTabSz="1828709"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Flanders Art Sans" panose="00000500000000000000" pitchFamily="50" charset="0"/>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rive.google.com/drive/folders/10zgYzJvkk5sEiZgHkG2aZVrpOFZm3uGN"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developingchild.harvard.edu/"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s://developingchild.harvard.edu/" TargetMode="Externa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detebg.org/en/early-childhood-development-complexes/"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38.jpeg"/><Relationship Id="rId5" Type="http://schemas.openxmlformats.org/officeDocument/2006/relationships/image" Target="../media/image37.sv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detebg.org/en/blog/the-partnership-between-parents-and-professionals-in-the-process-of-therapeutic-work-with-children-with-developmental-difficulties/"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hyperlink" Target="https://drive.google.com/drive/folders/13VnxMEhe0q1ykTTTd_G2QGZ7zYoZglt4"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7AaIGloJ3yM"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46.jpeg"/><Relationship Id="rId4" Type="http://schemas.openxmlformats.org/officeDocument/2006/relationships/image" Target="../media/image45.jpeg"/></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52.jpeg"/></Relationships>
</file>

<file path=ppt/slides/_rels/slide34.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35.xml.rels><?xml version="1.0" encoding="UTF-8" standalone="yes"?>
<Relationships xmlns="http://schemas.openxmlformats.org/package/2006/relationships"><Relationship Id="rId3" Type="http://schemas.openxmlformats.org/officeDocument/2006/relationships/hyperlink" Target="https://www.opgroeien.be/kennis/toolbox/presentatie-issa-congres-2024-jonge-kinderen"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59.png"/><Relationship Id="rId4" Type="http://schemas.openxmlformats.org/officeDocument/2006/relationships/hyperlink" Target="https://issa.nl/ConferenceHome/ISSAConference2024Recap"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issa.nl/knowledge-resource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hyperlink" Target="https://www.issa.n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opgroeien.be/over-opgroeien/projecten/internationale-samenwerking"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8.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FE2152F-4167-1F4C-86AF-A687AA0E0846}"/>
              </a:ext>
            </a:extLst>
          </p:cNvPr>
          <p:cNvSpPr>
            <a:spLocks noGrp="1"/>
          </p:cNvSpPr>
          <p:nvPr>
            <p:ph type="ctrTitle"/>
          </p:nvPr>
        </p:nvSpPr>
        <p:spPr>
          <a:xfrm>
            <a:off x="1641476" y="1131225"/>
            <a:ext cx="21068896" cy="2611350"/>
          </a:xfrm>
        </p:spPr>
        <p:txBody>
          <a:bodyPr/>
          <a:lstStyle/>
          <a:p>
            <a:r>
              <a:rPr lang="nl-BE"/>
              <a:t>ISSA-conferentie oktober 2024</a:t>
            </a:r>
            <a:br>
              <a:rPr lang="nl-BE"/>
            </a:br>
            <a:r>
              <a:rPr lang="nl-BE">
                <a:latin typeface="+mn-lt"/>
              </a:rPr>
              <a:t>Inspiratiesessie voor collega’s</a:t>
            </a:r>
            <a:br>
              <a:rPr lang="nl-BE">
                <a:latin typeface="+mn-lt"/>
              </a:rPr>
            </a:br>
            <a:r>
              <a:rPr lang="nl-BE" sz="6600">
                <a:latin typeface="+mn-lt"/>
              </a:rPr>
              <a:t>Kathy Jacobs, Tine Rommens en David Vits</a:t>
            </a:r>
            <a:endParaRPr lang="nl-BE">
              <a:latin typeface="+mn-lt"/>
            </a:endParaRPr>
          </a:p>
        </p:txBody>
      </p:sp>
      <p:pic>
        <p:nvPicPr>
          <p:cNvPr id="3" name="Afbeelding 2" descr="Afbeelding met tekst, bloem, ontwerp&#10;&#10;Automatisch gegenereerde beschrijving">
            <a:extLst>
              <a:ext uri="{FF2B5EF4-FFF2-40B4-BE49-F238E27FC236}">
                <a16:creationId xmlns:a16="http://schemas.microsoft.com/office/drawing/2014/main" id="{D267F756-DBF6-14D1-4506-32D376643D1C}"/>
              </a:ext>
            </a:extLst>
          </p:cNvPr>
          <p:cNvPicPr>
            <a:picLocks noChangeAspect="1"/>
          </p:cNvPicPr>
          <p:nvPr/>
        </p:nvPicPr>
        <p:blipFill>
          <a:blip r:embed="rId3"/>
          <a:stretch>
            <a:fillRect/>
          </a:stretch>
        </p:blipFill>
        <p:spPr>
          <a:xfrm>
            <a:off x="3848099" y="4804065"/>
            <a:ext cx="17576372" cy="7521285"/>
          </a:xfrm>
          <a:prstGeom prst="rect">
            <a:avLst/>
          </a:prstGeom>
        </p:spPr>
      </p:pic>
    </p:spTree>
    <p:extLst>
      <p:ext uri="{BB962C8B-B14F-4D97-AF65-F5344CB8AC3E}">
        <p14:creationId xmlns:p14="http://schemas.microsoft.com/office/powerpoint/2010/main" val="3778491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888753-0C33-2A42-85D7-B4B2D703F17C}"/>
              </a:ext>
            </a:extLst>
          </p:cNvPr>
          <p:cNvSpPr>
            <a:spLocks noGrp="1"/>
          </p:cNvSpPr>
          <p:nvPr>
            <p:ph type="title"/>
          </p:nvPr>
        </p:nvSpPr>
        <p:spPr/>
        <p:txBody>
          <a:bodyPr/>
          <a:lstStyle/>
          <a:p>
            <a:r>
              <a:rPr lang="nl-BE"/>
              <a:t>Sessie ‘Meet KOALA, </a:t>
            </a:r>
            <a:r>
              <a:rPr lang="nl-BE" err="1"/>
              <a:t>an</a:t>
            </a:r>
            <a:r>
              <a:rPr lang="nl-BE"/>
              <a:t> </a:t>
            </a:r>
            <a:r>
              <a:rPr lang="nl-BE" err="1"/>
              <a:t>integrated</a:t>
            </a:r>
            <a:r>
              <a:rPr lang="nl-BE"/>
              <a:t> service </a:t>
            </a:r>
            <a:r>
              <a:rPr lang="nl-BE" err="1"/>
              <a:t>for</a:t>
            </a:r>
            <a:r>
              <a:rPr lang="nl-BE"/>
              <a:t> </a:t>
            </a:r>
            <a:r>
              <a:rPr lang="nl-BE" err="1"/>
              <a:t>the</a:t>
            </a:r>
            <a:r>
              <a:rPr lang="nl-BE"/>
              <a:t> most </a:t>
            </a:r>
            <a:r>
              <a:rPr lang="nl-BE" err="1"/>
              <a:t>vulnerable</a:t>
            </a:r>
            <a:r>
              <a:rPr lang="nl-BE"/>
              <a:t> families </a:t>
            </a:r>
            <a:r>
              <a:rPr lang="nl-BE" err="1"/>
              <a:t>with</a:t>
            </a:r>
            <a:r>
              <a:rPr lang="nl-BE"/>
              <a:t> </a:t>
            </a:r>
            <a:r>
              <a:rPr lang="nl-BE" err="1"/>
              <a:t>young</a:t>
            </a:r>
            <a:r>
              <a:rPr lang="nl-BE"/>
              <a:t> </a:t>
            </a:r>
            <a:r>
              <a:rPr lang="nl-BE" err="1"/>
              <a:t>children</a:t>
            </a:r>
            <a:r>
              <a:rPr lang="nl-BE"/>
              <a:t>’ </a:t>
            </a:r>
          </a:p>
        </p:txBody>
      </p:sp>
      <p:sp>
        <p:nvSpPr>
          <p:cNvPr id="3" name="Tijdelijke aanduiding voor tekst 2">
            <a:extLst>
              <a:ext uri="{FF2B5EF4-FFF2-40B4-BE49-F238E27FC236}">
                <a16:creationId xmlns:a16="http://schemas.microsoft.com/office/drawing/2014/main" id="{06D130B3-7F61-6244-9692-FE950E39B47D}"/>
              </a:ext>
            </a:extLst>
          </p:cNvPr>
          <p:cNvSpPr>
            <a:spLocks noGrp="1"/>
          </p:cNvSpPr>
          <p:nvPr>
            <p:ph type="body" sz="quarter" idx="10"/>
          </p:nvPr>
        </p:nvSpPr>
        <p:spPr>
          <a:xfrm>
            <a:off x="2217737" y="2422906"/>
            <a:ext cx="13117513" cy="913892"/>
          </a:xfrm>
        </p:spPr>
        <p:txBody>
          <a:bodyPr/>
          <a:lstStyle/>
          <a:p>
            <a:r>
              <a:rPr lang="nl-BE"/>
              <a:t>Tine Rommens (Opgroeien), Tine Quintiens en Emilie Vanderhaeghen (De Egeltjes + KOALA Sint-Truiden)</a:t>
            </a:r>
          </a:p>
        </p:txBody>
      </p:sp>
      <p:sp>
        <p:nvSpPr>
          <p:cNvPr id="4" name="Tijdelijke aanduiding voor tekst 3">
            <a:extLst>
              <a:ext uri="{FF2B5EF4-FFF2-40B4-BE49-F238E27FC236}">
                <a16:creationId xmlns:a16="http://schemas.microsoft.com/office/drawing/2014/main" id="{23B8B921-CD2A-574E-8303-153516DA4F9E}"/>
              </a:ext>
            </a:extLst>
          </p:cNvPr>
          <p:cNvSpPr>
            <a:spLocks noGrp="1"/>
          </p:cNvSpPr>
          <p:nvPr>
            <p:ph type="body" sz="quarter" idx="11"/>
          </p:nvPr>
        </p:nvSpPr>
        <p:spPr>
          <a:xfrm>
            <a:off x="2217738" y="3565525"/>
            <a:ext cx="12831762" cy="7900988"/>
          </a:xfrm>
        </p:spPr>
        <p:txBody>
          <a:bodyPr/>
          <a:lstStyle/>
          <a:p>
            <a:endParaRPr lang="nl-BE"/>
          </a:p>
          <a:p>
            <a:pPr marL="571500" indent="-571500">
              <a:buFont typeface="Arial" panose="020B0604020202020204" pitchFamily="34" charset="0"/>
              <a:buChar char="•"/>
            </a:pPr>
            <a:r>
              <a:rPr lang="nl-BE" sz="4000"/>
              <a:t>Voorstelling van praktijk van KOALA: groepsaanbod in combinatie met kinderopvang, focus op maatschappelijk kwetsbare gezinnen.</a:t>
            </a:r>
          </a:p>
          <a:p>
            <a:pPr marL="571500" indent="-571500">
              <a:buFont typeface="Arial" panose="020B0604020202020204" pitchFamily="34" charset="0"/>
              <a:buChar char="•"/>
            </a:pPr>
            <a:r>
              <a:rPr lang="nl-BE" sz="4000"/>
              <a:t>Inclusief werken, toegankelijkheid vergroten op diverse levensdomeinen</a:t>
            </a:r>
          </a:p>
          <a:p>
            <a:pPr marL="571500" indent="-571500">
              <a:buFont typeface="Arial" panose="020B0604020202020204" pitchFamily="34" charset="0"/>
              <a:buChar char="•"/>
            </a:pPr>
            <a:r>
              <a:rPr lang="nl-BE" sz="4000"/>
              <a:t>Sessie samen met Bulgaarse partner </a:t>
            </a:r>
          </a:p>
          <a:p>
            <a:pPr marL="571500" indent="-571500">
              <a:buFont typeface="Arial" panose="020B0604020202020204" pitchFamily="34" charset="0"/>
              <a:buChar char="•"/>
            </a:pPr>
            <a:endParaRPr lang="nl-BE" sz="4000"/>
          </a:p>
          <a:p>
            <a:r>
              <a:rPr lang="nl-BE" sz="4400">
                <a:hlinkClick r:id="rId3"/>
              </a:rPr>
              <a:t>Link naar volledige presentatie</a:t>
            </a:r>
            <a:endParaRPr lang="nl-BE" sz="4400"/>
          </a:p>
        </p:txBody>
      </p:sp>
      <p:pic>
        <p:nvPicPr>
          <p:cNvPr id="6" name="Afbeelding 5" descr="Afbeelding met tekst, kleding, overdekt, muur&#10;&#10;Automatisch gegenereerde beschrijving">
            <a:extLst>
              <a:ext uri="{FF2B5EF4-FFF2-40B4-BE49-F238E27FC236}">
                <a16:creationId xmlns:a16="http://schemas.microsoft.com/office/drawing/2014/main" id="{570083C8-90A4-DE01-BF10-772EEC770146}"/>
              </a:ext>
            </a:extLst>
          </p:cNvPr>
          <p:cNvPicPr>
            <a:picLocks noChangeAspect="1"/>
          </p:cNvPicPr>
          <p:nvPr/>
        </p:nvPicPr>
        <p:blipFill>
          <a:blip r:embed="rId4"/>
          <a:stretch>
            <a:fillRect/>
          </a:stretch>
        </p:blipFill>
        <p:spPr>
          <a:xfrm>
            <a:off x="17926766" y="2249487"/>
            <a:ext cx="6455647" cy="11466513"/>
          </a:xfrm>
          <a:prstGeom prst="rect">
            <a:avLst/>
          </a:prstGeom>
        </p:spPr>
      </p:pic>
    </p:spTree>
    <p:extLst>
      <p:ext uri="{BB962C8B-B14F-4D97-AF65-F5344CB8AC3E}">
        <p14:creationId xmlns:p14="http://schemas.microsoft.com/office/powerpoint/2010/main" val="3814193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C3C464-EEEA-923F-0D1E-F53C72971E80}"/>
              </a:ext>
            </a:extLst>
          </p:cNvPr>
          <p:cNvSpPr>
            <a:spLocks noGrp="1"/>
          </p:cNvSpPr>
          <p:nvPr>
            <p:ph type="title"/>
          </p:nvPr>
        </p:nvSpPr>
        <p:spPr>
          <a:xfrm>
            <a:off x="2217736" y="954212"/>
            <a:ext cx="20492635" cy="1900598"/>
          </a:xfrm>
        </p:spPr>
        <p:txBody>
          <a:bodyPr/>
          <a:lstStyle/>
          <a:p>
            <a:r>
              <a:rPr lang="en"/>
              <a:t>Sessie Doorgaande Lijn </a:t>
            </a:r>
            <a:r>
              <a:rPr lang="en-US"/>
              <a:t>(continuous line): towards more integration of education and care for children aged 0-6 years</a:t>
            </a:r>
            <a:endParaRPr lang="en"/>
          </a:p>
        </p:txBody>
      </p:sp>
      <p:sp>
        <p:nvSpPr>
          <p:cNvPr id="3" name="Tijdelijke aanduiding voor tekst 2">
            <a:extLst>
              <a:ext uri="{FF2B5EF4-FFF2-40B4-BE49-F238E27FC236}">
                <a16:creationId xmlns:a16="http://schemas.microsoft.com/office/drawing/2014/main" id="{36643DF1-F634-576D-52E3-FBE3C481E83F}"/>
              </a:ext>
            </a:extLst>
          </p:cNvPr>
          <p:cNvSpPr>
            <a:spLocks noGrp="1"/>
          </p:cNvSpPr>
          <p:nvPr>
            <p:ph type="body" sz="quarter" idx="10"/>
          </p:nvPr>
        </p:nvSpPr>
        <p:spPr>
          <a:xfrm>
            <a:off x="2217736" y="2891373"/>
            <a:ext cx="20492635" cy="913892"/>
          </a:xfrm>
        </p:spPr>
        <p:txBody>
          <a:bodyPr/>
          <a:lstStyle/>
          <a:p>
            <a:r>
              <a:rPr lang="en"/>
              <a:t>Kathy Jacobs (Opgroeien) en Brenda De Wilde (AGODI) </a:t>
            </a:r>
          </a:p>
        </p:txBody>
      </p:sp>
      <p:pic>
        <p:nvPicPr>
          <p:cNvPr id="6" name="Afbeelding 5">
            <a:extLst>
              <a:ext uri="{FF2B5EF4-FFF2-40B4-BE49-F238E27FC236}">
                <a16:creationId xmlns:a16="http://schemas.microsoft.com/office/drawing/2014/main" id="{6356E953-2C96-60E5-B32A-9E8AE9C99161}"/>
              </a:ext>
            </a:extLst>
          </p:cNvPr>
          <p:cNvPicPr>
            <a:picLocks noChangeAspect="1"/>
          </p:cNvPicPr>
          <p:nvPr/>
        </p:nvPicPr>
        <p:blipFill>
          <a:blip r:embed="rId3"/>
          <a:stretch>
            <a:fillRect/>
          </a:stretch>
        </p:blipFill>
        <p:spPr>
          <a:xfrm>
            <a:off x="1451199" y="3587866"/>
            <a:ext cx="15361962" cy="8584627"/>
          </a:xfrm>
          <a:prstGeom prst="rect">
            <a:avLst/>
          </a:prstGeom>
        </p:spPr>
      </p:pic>
      <p:pic>
        <p:nvPicPr>
          <p:cNvPr id="8" name="Afbeelding 7">
            <a:extLst>
              <a:ext uri="{FF2B5EF4-FFF2-40B4-BE49-F238E27FC236}">
                <a16:creationId xmlns:a16="http://schemas.microsoft.com/office/drawing/2014/main" id="{669DB036-BBFB-8E5F-843D-B32C885BBCE1}"/>
              </a:ext>
            </a:extLst>
          </p:cNvPr>
          <p:cNvPicPr>
            <a:picLocks noChangeAspect="1"/>
          </p:cNvPicPr>
          <p:nvPr/>
        </p:nvPicPr>
        <p:blipFill>
          <a:blip r:embed="rId4"/>
          <a:stretch>
            <a:fillRect/>
          </a:stretch>
        </p:blipFill>
        <p:spPr>
          <a:xfrm>
            <a:off x="16592319" y="6522355"/>
            <a:ext cx="7151072" cy="54071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9695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1388AE-6CCE-AD42-AC56-B88597AEDC83}"/>
              </a:ext>
            </a:extLst>
          </p:cNvPr>
          <p:cNvSpPr>
            <a:spLocks noGrp="1"/>
          </p:cNvSpPr>
          <p:nvPr>
            <p:ph type="title"/>
          </p:nvPr>
        </p:nvSpPr>
        <p:spPr>
          <a:xfrm>
            <a:off x="3915720" y="7696188"/>
            <a:ext cx="14495148" cy="5791212"/>
          </a:xfrm>
        </p:spPr>
        <p:txBody>
          <a:bodyPr/>
          <a:lstStyle/>
          <a:p>
            <a:r>
              <a:rPr lang="nl-BE"/>
              <a:t>3. </a:t>
            </a:r>
            <a:r>
              <a:rPr lang="nl-BE" err="1"/>
              <a:t>Keynotes</a:t>
            </a:r>
            <a:endParaRPr lang="nl-BE"/>
          </a:p>
        </p:txBody>
      </p:sp>
    </p:spTree>
    <p:extLst>
      <p:ext uri="{BB962C8B-B14F-4D97-AF65-F5344CB8AC3E}">
        <p14:creationId xmlns:p14="http://schemas.microsoft.com/office/powerpoint/2010/main" val="1646845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888753-0C33-2A42-85D7-B4B2D703F17C}"/>
              </a:ext>
            </a:extLst>
          </p:cNvPr>
          <p:cNvSpPr>
            <a:spLocks noGrp="1"/>
          </p:cNvSpPr>
          <p:nvPr>
            <p:ph type="title"/>
          </p:nvPr>
        </p:nvSpPr>
        <p:spPr/>
        <p:txBody>
          <a:bodyPr/>
          <a:lstStyle/>
          <a:p>
            <a:r>
              <a:rPr lang="nl-BE" err="1"/>
              <a:t>Creating</a:t>
            </a:r>
            <a:r>
              <a:rPr lang="nl-BE"/>
              <a:t> </a:t>
            </a:r>
            <a:r>
              <a:rPr lang="nl-BE" err="1"/>
              <a:t>Supportive</a:t>
            </a:r>
            <a:r>
              <a:rPr lang="nl-BE"/>
              <a:t> </a:t>
            </a:r>
            <a:r>
              <a:rPr lang="nl-BE" err="1"/>
              <a:t>developmental</a:t>
            </a:r>
            <a:r>
              <a:rPr lang="nl-BE"/>
              <a:t> Environments</a:t>
            </a:r>
            <a:endParaRPr lang="nl-BE" sz="4000"/>
          </a:p>
        </p:txBody>
      </p:sp>
      <p:sp>
        <p:nvSpPr>
          <p:cNvPr id="3" name="Tijdelijke aanduiding voor tekst 2">
            <a:extLst>
              <a:ext uri="{FF2B5EF4-FFF2-40B4-BE49-F238E27FC236}">
                <a16:creationId xmlns:a16="http://schemas.microsoft.com/office/drawing/2014/main" id="{06D130B3-7F61-6244-9692-FE950E39B47D}"/>
              </a:ext>
            </a:extLst>
          </p:cNvPr>
          <p:cNvSpPr>
            <a:spLocks noGrp="1"/>
          </p:cNvSpPr>
          <p:nvPr>
            <p:ph type="body" sz="quarter" idx="10"/>
          </p:nvPr>
        </p:nvSpPr>
        <p:spPr>
          <a:xfrm>
            <a:off x="2217737" y="2403856"/>
            <a:ext cx="20492635" cy="913892"/>
          </a:xfrm>
        </p:spPr>
        <p:txBody>
          <a:bodyPr/>
          <a:lstStyle/>
          <a:p>
            <a:r>
              <a:rPr lang="nl-BE" sz="3600"/>
              <a:t>How </a:t>
            </a:r>
            <a:r>
              <a:rPr lang="nl-BE" sz="3600" err="1"/>
              <a:t>Insights</a:t>
            </a:r>
            <a:r>
              <a:rPr lang="nl-BE" sz="3600"/>
              <a:t> </a:t>
            </a:r>
            <a:r>
              <a:rPr lang="nl-BE" sz="3600" err="1"/>
              <a:t>from</a:t>
            </a:r>
            <a:r>
              <a:rPr lang="nl-BE" sz="3600"/>
              <a:t> </a:t>
            </a:r>
            <a:r>
              <a:rPr lang="nl-BE" sz="3600" err="1"/>
              <a:t>Science</a:t>
            </a:r>
            <a:r>
              <a:rPr lang="nl-BE" sz="3600"/>
              <a:t> </a:t>
            </a:r>
            <a:r>
              <a:rPr lang="nl-BE" sz="3600" err="1"/>
              <a:t>can</a:t>
            </a:r>
            <a:r>
              <a:rPr lang="nl-BE" sz="3600"/>
              <a:t> Drive </a:t>
            </a:r>
            <a:r>
              <a:rPr lang="nl-BE" sz="3600" err="1"/>
              <a:t>an</a:t>
            </a:r>
            <a:r>
              <a:rPr lang="nl-BE" sz="3600"/>
              <a:t> </a:t>
            </a:r>
            <a:r>
              <a:rPr lang="nl-BE" sz="3600" err="1"/>
              <a:t>Ecosystem</a:t>
            </a:r>
            <a:r>
              <a:rPr lang="nl-BE" sz="3600"/>
              <a:t> Approach </a:t>
            </a:r>
            <a:r>
              <a:rPr lang="nl-BE" sz="3600" err="1"/>
              <a:t>to</a:t>
            </a:r>
            <a:r>
              <a:rPr lang="nl-BE" sz="3600"/>
              <a:t> </a:t>
            </a:r>
            <a:r>
              <a:rPr lang="nl-BE" sz="3600" err="1"/>
              <a:t>Helping</a:t>
            </a:r>
            <a:r>
              <a:rPr lang="nl-BE" sz="3600"/>
              <a:t> </a:t>
            </a:r>
            <a:r>
              <a:rPr lang="nl-BE" sz="3600" err="1"/>
              <a:t>Children</a:t>
            </a:r>
            <a:r>
              <a:rPr lang="nl-BE" sz="3600"/>
              <a:t> </a:t>
            </a:r>
            <a:r>
              <a:rPr lang="nl-BE" sz="3600" err="1"/>
              <a:t>Thrive</a:t>
            </a:r>
            <a:endParaRPr lang="nl-BE" sz="3600"/>
          </a:p>
        </p:txBody>
      </p:sp>
      <p:sp>
        <p:nvSpPr>
          <p:cNvPr id="4" name="Tijdelijke aanduiding voor tekst 3">
            <a:extLst>
              <a:ext uri="{FF2B5EF4-FFF2-40B4-BE49-F238E27FC236}">
                <a16:creationId xmlns:a16="http://schemas.microsoft.com/office/drawing/2014/main" id="{23B8B921-CD2A-574E-8303-153516DA4F9E}"/>
              </a:ext>
            </a:extLst>
          </p:cNvPr>
          <p:cNvSpPr>
            <a:spLocks noGrp="1"/>
          </p:cNvSpPr>
          <p:nvPr>
            <p:ph type="body" sz="quarter" idx="11"/>
          </p:nvPr>
        </p:nvSpPr>
        <p:spPr/>
        <p:txBody>
          <a:bodyPr/>
          <a:lstStyle/>
          <a:p>
            <a:r>
              <a:rPr lang="nl-BE" b="1">
                <a:effectLst/>
                <a:ea typeface="Aptos" panose="020B0004020202020204" pitchFamily="34" charset="0"/>
                <a:cs typeface="Times New Roman" panose="02020603050405020304" pitchFamily="18" charset="0"/>
              </a:rPr>
              <a:t>Wie?	         </a:t>
            </a:r>
            <a:r>
              <a:rPr lang="nl-BE">
                <a:effectLst/>
                <a:ea typeface="Aptos" panose="020B0004020202020204" pitchFamily="34" charset="0"/>
                <a:cs typeface="Times New Roman" panose="02020603050405020304" pitchFamily="18" charset="0"/>
              </a:rPr>
              <a:t>James Cairns</a:t>
            </a:r>
          </a:p>
          <a:p>
            <a:endParaRPr lang="nl-BE" b="1">
              <a:ea typeface="Aptos" panose="020B0004020202020204" pitchFamily="34" charset="0"/>
              <a:cs typeface="Times New Roman" panose="02020603050405020304" pitchFamily="18" charset="0"/>
            </a:endParaRPr>
          </a:p>
          <a:p>
            <a:endParaRPr lang="nl-BE" b="1">
              <a:effectLst/>
              <a:ea typeface="Aptos" panose="020B0004020202020204" pitchFamily="34" charset="0"/>
              <a:cs typeface="Times New Roman" panose="02020603050405020304" pitchFamily="18" charset="0"/>
            </a:endParaRPr>
          </a:p>
          <a:p>
            <a:endParaRPr lang="nl-BE" b="1">
              <a:ea typeface="Aptos" panose="020B0004020202020204" pitchFamily="34" charset="0"/>
              <a:cs typeface="Times New Roman" panose="02020603050405020304" pitchFamily="18" charset="0"/>
            </a:endParaRPr>
          </a:p>
          <a:p>
            <a:endParaRPr lang="nl-BE" b="1">
              <a:effectLst/>
              <a:ea typeface="Aptos" panose="020B0004020202020204" pitchFamily="34" charset="0"/>
              <a:cs typeface="Times New Roman" panose="02020603050405020304" pitchFamily="18" charset="0"/>
            </a:endParaRPr>
          </a:p>
          <a:p>
            <a:endParaRPr lang="nl-BE" b="1">
              <a:ea typeface="Aptos" panose="020B0004020202020204" pitchFamily="34" charset="0"/>
              <a:cs typeface="Times New Roman" panose="02020603050405020304" pitchFamily="18" charset="0"/>
            </a:endParaRPr>
          </a:p>
          <a:p>
            <a:endParaRPr lang="nl-BE" b="1">
              <a:effectLst/>
              <a:ea typeface="Aptos" panose="020B0004020202020204" pitchFamily="34" charset="0"/>
              <a:cs typeface="Times New Roman" panose="02020603050405020304" pitchFamily="18" charset="0"/>
            </a:endParaRPr>
          </a:p>
          <a:p>
            <a:endParaRPr lang="nl-BE" sz="2400" b="1">
              <a:ea typeface="Aptos" panose="020B0004020202020204" pitchFamily="34" charset="0"/>
              <a:cs typeface="Times New Roman" panose="02020603050405020304" pitchFamily="18" charset="0"/>
            </a:endParaRPr>
          </a:p>
          <a:p>
            <a:endParaRPr lang="nl-BE" b="1">
              <a:ea typeface="Aptos" panose="020B0004020202020204" pitchFamily="34" charset="0"/>
              <a:cs typeface="Times New Roman" panose="02020603050405020304" pitchFamily="18" charset="0"/>
            </a:endParaRPr>
          </a:p>
          <a:p>
            <a:endParaRPr lang="nl-BE" b="1">
              <a:effectLst/>
              <a:ea typeface="Aptos" panose="020B0004020202020204" pitchFamily="34" charset="0"/>
              <a:cs typeface="Times New Roman" panose="02020603050405020304" pitchFamily="18" charset="0"/>
            </a:endParaRPr>
          </a:p>
          <a:p>
            <a:r>
              <a:rPr lang="nl-BE" b="1">
                <a:effectLst/>
                <a:ea typeface="Aptos" panose="020B0004020202020204" pitchFamily="34" charset="0"/>
                <a:cs typeface="Times New Roman" panose="02020603050405020304" pitchFamily="18" charset="0"/>
              </a:rPr>
              <a:t>							                   </a:t>
            </a:r>
            <a:r>
              <a:rPr lang="nl-BE" sz="1200" b="1">
                <a:effectLst/>
                <a:ea typeface="Aptos" panose="020B0004020202020204" pitchFamily="34" charset="0"/>
                <a:cs typeface="Times New Roman" panose="02020603050405020304" pitchFamily="18" charset="0"/>
              </a:rPr>
              <a:t> </a:t>
            </a:r>
            <a:r>
              <a:rPr lang="nl-BE" sz="2700">
                <a:ea typeface="Aptos" panose="020B0004020202020204" pitchFamily="34" charset="0"/>
                <a:cs typeface="Times New Roman" panose="02020603050405020304" pitchFamily="18" charset="0"/>
                <a:hlinkClick r:id="rId3"/>
              </a:rPr>
              <a:t>https://developingchild.harvard.edu</a:t>
            </a:r>
            <a:endParaRPr lang="nl-BE" sz="2700">
              <a:effectLst/>
              <a:ea typeface="Aptos" panose="020B0004020202020204" pitchFamily="34" charset="0"/>
              <a:cs typeface="Times New Roman" panose="02020603050405020304" pitchFamily="18" charset="0"/>
            </a:endParaRPr>
          </a:p>
        </p:txBody>
      </p:sp>
      <p:pic>
        <p:nvPicPr>
          <p:cNvPr id="8" name="Afbeelding 7">
            <a:extLst>
              <a:ext uri="{FF2B5EF4-FFF2-40B4-BE49-F238E27FC236}">
                <a16:creationId xmlns:a16="http://schemas.microsoft.com/office/drawing/2014/main" id="{86E88387-1716-7BEC-9A93-C4EB2B388C22}"/>
              </a:ext>
            </a:extLst>
          </p:cNvPr>
          <p:cNvPicPr>
            <a:picLocks noChangeAspect="1"/>
          </p:cNvPicPr>
          <p:nvPr/>
        </p:nvPicPr>
        <p:blipFill>
          <a:blip r:embed="rId4"/>
          <a:stretch>
            <a:fillRect/>
          </a:stretch>
        </p:blipFill>
        <p:spPr>
          <a:xfrm>
            <a:off x="17249259" y="5243459"/>
            <a:ext cx="5400000" cy="5507570"/>
          </a:xfrm>
          <a:prstGeom prst="rect">
            <a:avLst/>
          </a:prstGeom>
        </p:spPr>
      </p:pic>
      <p:pic>
        <p:nvPicPr>
          <p:cNvPr id="10" name="Afbeelding 9">
            <a:extLst>
              <a:ext uri="{FF2B5EF4-FFF2-40B4-BE49-F238E27FC236}">
                <a16:creationId xmlns:a16="http://schemas.microsoft.com/office/drawing/2014/main" id="{0F75564F-100E-AEB1-EA1A-EBDBA3356A81}"/>
              </a:ext>
            </a:extLst>
          </p:cNvPr>
          <p:cNvPicPr>
            <a:picLocks noChangeAspect="1"/>
          </p:cNvPicPr>
          <p:nvPr/>
        </p:nvPicPr>
        <p:blipFill>
          <a:blip r:embed="rId5"/>
          <a:stretch>
            <a:fillRect/>
          </a:stretch>
        </p:blipFill>
        <p:spPr>
          <a:xfrm>
            <a:off x="17173057" y="4286250"/>
            <a:ext cx="5400000" cy="924736"/>
          </a:xfrm>
          <a:prstGeom prst="rect">
            <a:avLst/>
          </a:prstGeom>
        </p:spPr>
      </p:pic>
      <p:pic>
        <p:nvPicPr>
          <p:cNvPr id="12" name="Afbeelding 11">
            <a:extLst>
              <a:ext uri="{FF2B5EF4-FFF2-40B4-BE49-F238E27FC236}">
                <a16:creationId xmlns:a16="http://schemas.microsoft.com/office/drawing/2014/main" id="{A4AF0BA8-7FBF-3113-8A4C-47A9A58D1B47}"/>
              </a:ext>
            </a:extLst>
          </p:cNvPr>
          <p:cNvPicPr>
            <a:picLocks noChangeAspect="1"/>
          </p:cNvPicPr>
          <p:nvPr/>
        </p:nvPicPr>
        <p:blipFill>
          <a:blip r:embed="rId6"/>
          <a:stretch>
            <a:fillRect/>
          </a:stretch>
        </p:blipFill>
        <p:spPr>
          <a:xfrm>
            <a:off x="5023623" y="4286250"/>
            <a:ext cx="9343549" cy="8324850"/>
          </a:xfrm>
          <a:prstGeom prst="rect">
            <a:avLst/>
          </a:prstGeom>
        </p:spPr>
      </p:pic>
      <p:sp>
        <p:nvSpPr>
          <p:cNvPr id="17" name="Rechthoek 16">
            <a:extLst>
              <a:ext uri="{FF2B5EF4-FFF2-40B4-BE49-F238E27FC236}">
                <a16:creationId xmlns:a16="http://schemas.microsoft.com/office/drawing/2014/main" id="{C49625B1-E627-E592-94C6-D59824FCEECE}"/>
              </a:ext>
            </a:extLst>
          </p:cNvPr>
          <p:cNvSpPr/>
          <p:nvPr/>
        </p:nvSpPr>
        <p:spPr>
          <a:xfrm>
            <a:off x="9353550" y="4324350"/>
            <a:ext cx="3524250" cy="419100"/>
          </a:xfrm>
          <a:prstGeom prst="rect">
            <a:avLst/>
          </a:prstGeom>
          <a:solidFill>
            <a:srgbClr val="FFFF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Rechthoek 18">
            <a:extLst>
              <a:ext uri="{FF2B5EF4-FFF2-40B4-BE49-F238E27FC236}">
                <a16:creationId xmlns:a16="http://schemas.microsoft.com/office/drawing/2014/main" id="{28E1E0CA-C12B-D7B6-8351-703F5F5F587B}"/>
              </a:ext>
            </a:extLst>
          </p:cNvPr>
          <p:cNvSpPr/>
          <p:nvPr/>
        </p:nvSpPr>
        <p:spPr>
          <a:xfrm>
            <a:off x="5023622" y="4819650"/>
            <a:ext cx="3015478" cy="419100"/>
          </a:xfrm>
          <a:prstGeom prst="rect">
            <a:avLst/>
          </a:prstGeom>
          <a:solidFill>
            <a:srgbClr val="FFFF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 name="Rechthoek 19">
            <a:extLst>
              <a:ext uri="{FF2B5EF4-FFF2-40B4-BE49-F238E27FC236}">
                <a16:creationId xmlns:a16="http://schemas.microsoft.com/office/drawing/2014/main" id="{7FD0A368-A085-E83C-0DE9-B8622657D3DF}"/>
              </a:ext>
            </a:extLst>
          </p:cNvPr>
          <p:cNvSpPr/>
          <p:nvPr/>
        </p:nvSpPr>
        <p:spPr>
          <a:xfrm>
            <a:off x="6477000" y="6210300"/>
            <a:ext cx="5581650" cy="419100"/>
          </a:xfrm>
          <a:prstGeom prst="rect">
            <a:avLst/>
          </a:prstGeom>
          <a:solidFill>
            <a:srgbClr val="FFFF0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396826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7A755-9AB5-EAE9-C60B-9FCD4DFB508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8FAA048-4F9D-5165-5FD2-4DF2CAF30FAC}"/>
              </a:ext>
            </a:extLst>
          </p:cNvPr>
          <p:cNvSpPr>
            <a:spLocks noGrp="1"/>
          </p:cNvSpPr>
          <p:nvPr>
            <p:ph type="title"/>
          </p:nvPr>
        </p:nvSpPr>
        <p:spPr/>
        <p:txBody>
          <a:bodyPr/>
          <a:lstStyle/>
          <a:p>
            <a:r>
              <a:rPr lang="nl-BE" err="1"/>
              <a:t>Creating</a:t>
            </a:r>
            <a:r>
              <a:rPr lang="nl-BE"/>
              <a:t> </a:t>
            </a:r>
            <a:r>
              <a:rPr lang="nl-BE" err="1"/>
              <a:t>Supportive</a:t>
            </a:r>
            <a:r>
              <a:rPr lang="nl-BE"/>
              <a:t> </a:t>
            </a:r>
            <a:r>
              <a:rPr lang="nl-BE" err="1"/>
              <a:t>developmental</a:t>
            </a:r>
            <a:r>
              <a:rPr lang="nl-BE"/>
              <a:t> Environments</a:t>
            </a:r>
            <a:endParaRPr lang="nl-BE" sz="4000"/>
          </a:p>
        </p:txBody>
      </p:sp>
      <p:sp>
        <p:nvSpPr>
          <p:cNvPr id="3" name="Tijdelijke aanduiding voor tekst 2">
            <a:extLst>
              <a:ext uri="{FF2B5EF4-FFF2-40B4-BE49-F238E27FC236}">
                <a16:creationId xmlns:a16="http://schemas.microsoft.com/office/drawing/2014/main" id="{748DBAB1-EF5D-1D31-97B0-702E422B7F00}"/>
              </a:ext>
            </a:extLst>
          </p:cNvPr>
          <p:cNvSpPr>
            <a:spLocks noGrp="1"/>
          </p:cNvSpPr>
          <p:nvPr>
            <p:ph type="body" sz="quarter" idx="10"/>
          </p:nvPr>
        </p:nvSpPr>
        <p:spPr>
          <a:xfrm>
            <a:off x="2217737" y="2403856"/>
            <a:ext cx="20492635" cy="913892"/>
          </a:xfrm>
        </p:spPr>
        <p:txBody>
          <a:bodyPr/>
          <a:lstStyle/>
          <a:p>
            <a:r>
              <a:rPr lang="nl-BE" sz="3600"/>
              <a:t>How </a:t>
            </a:r>
            <a:r>
              <a:rPr lang="nl-BE" sz="3600" err="1"/>
              <a:t>Insights</a:t>
            </a:r>
            <a:r>
              <a:rPr lang="nl-BE" sz="3600"/>
              <a:t> </a:t>
            </a:r>
            <a:r>
              <a:rPr lang="nl-BE" sz="3600" err="1"/>
              <a:t>from</a:t>
            </a:r>
            <a:r>
              <a:rPr lang="nl-BE" sz="3600"/>
              <a:t> </a:t>
            </a:r>
            <a:r>
              <a:rPr lang="nl-BE" sz="3600" err="1"/>
              <a:t>Science</a:t>
            </a:r>
            <a:r>
              <a:rPr lang="nl-BE" sz="3600"/>
              <a:t> </a:t>
            </a:r>
            <a:r>
              <a:rPr lang="nl-BE" sz="3600" err="1"/>
              <a:t>can</a:t>
            </a:r>
            <a:r>
              <a:rPr lang="nl-BE" sz="3600"/>
              <a:t> Drive </a:t>
            </a:r>
            <a:r>
              <a:rPr lang="nl-BE" sz="3600" err="1"/>
              <a:t>an</a:t>
            </a:r>
            <a:r>
              <a:rPr lang="nl-BE" sz="3600"/>
              <a:t> </a:t>
            </a:r>
            <a:r>
              <a:rPr lang="nl-BE" sz="3600" err="1"/>
              <a:t>Ecosystem</a:t>
            </a:r>
            <a:r>
              <a:rPr lang="nl-BE" sz="3600"/>
              <a:t> Approach </a:t>
            </a:r>
            <a:r>
              <a:rPr lang="nl-BE" sz="3600" err="1"/>
              <a:t>to</a:t>
            </a:r>
            <a:r>
              <a:rPr lang="nl-BE" sz="3600"/>
              <a:t> </a:t>
            </a:r>
            <a:r>
              <a:rPr lang="nl-BE" sz="3600" err="1"/>
              <a:t>Helping</a:t>
            </a:r>
            <a:r>
              <a:rPr lang="nl-BE" sz="3600"/>
              <a:t> </a:t>
            </a:r>
            <a:r>
              <a:rPr lang="nl-BE" sz="3600" err="1"/>
              <a:t>Children</a:t>
            </a:r>
            <a:r>
              <a:rPr lang="nl-BE" sz="3600"/>
              <a:t> </a:t>
            </a:r>
            <a:r>
              <a:rPr lang="nl-BE" sz="3600" err="1"/>
              <a:t>Thrive</a:t>
            </a:r>
            <a:endParaRPr lang="nl-BE" sz="3600"/>
          </a:p>
        </p:txBody>
      </p:sp>
      <p:sp>
        <p:nvSpPr>
          <p:cNvPr id="4" name="Tijdelijke aanduiding voor tekst 3">
            <a:extLst>
              <a:ext uri="{FF2B5EF4-FFF2-40B4-BE49-F238E27FC236}">
                <a16:creationId xmlns:a16="http://schemas.microsoft.com/office/drawing/2014/main" id="{F4F9681E-C763-0821-5D71-3842CA98FB4B}"/>
              </a:ext>
            </a:extLst>
          </p:cNvPr>
          <p:cNvSpPr>
            <a:spLocks noGrp="1"/>
          </p:cNvSpPr>
          <p:nvPr>
            <p:ph type="body" sz="quarter" idx="11"/>
          </p:nvPr>
        </p:nvSpPr>
        <p:spPr/>
        <p:txBody>
          <a:bodyPr/>
          <a:lstStyle/>
          <a:p>
            <a:r>
              <a:rPr lang="nl-BE" b="1">
                <a:effectLst/>
                <a:ea typeface="Aptos" panose="020B0004020202020204" pitchFamily="34" charset="0"/>
                <a:cs typeface="Times New Roman" panose="02020603050405020304" pitchFamily="18" charset="0"/>
              </a:rPr>
              <a:t>Wat?</a:t>
            </a:r>
          </a:p>
          <a:p>
            <a:endParaRPr lang="nl-BE" b="1">
              <a:ea typeface="Aptos" panose="020B0004020202020204" pitchFamily="34" charset="0"/>
              <a:cs typeface="Times New Roman" panose="02020603050405020304" pitchFamily="18" charset="0"/>
            </a:endParaRPr>
          </a:p>
        </p:txBody>
      </p:sp>
      <p:pic>
        <p:nvPicPr>
          <p:cNvPr id="13" name="Afbeelding 12">
            <a:extLst>
              <a:ext uri="{FF2B5EF4-FFF2-40B4-BE49-F238E27FC236}">
                <a16:creationId xmlns:a16="http://schemas.microsoft.com/office/drawing/2014/main" id="{F230913E-A0C3-FFF3-973B-88CBAE4550C6}"/>
              </a:ext>
            </a:extLst>
          </p:cNvPr>
          <p:cNvPicPr>
            <a:picLocks noChangeAspect="1"/>
          </p:cNvPicPr>
          <p:nvPr/>
        </p:nvPicPr>
        <p:blipFill>
          <a:blip r:embed="rId3"/>
          <a:stretch>
            <a:fillRect/>
          </a:stretch>
        </p:blipFill>
        <p:spPr>
          <a:xfrm>
            <a:off x="5918993" y="7591426"/>
            <a:ext cx="12117229" cy="4969478"/>
          </a:xfrm>
          <a:prstGeom prst="rect">
            <a:avLst/>
          </a:prstGeom>
        </p:spPr>
      </p:pic>
      <p:pic>
        <p:nvPicPr>
          <p:cNvPr id="23" name="Afbeelding 22">
            <a:extLst>
              <a:ext uri="{FF2B5EF4-FFF2-40B4-BE49-F238E27FC236}">
                <a16:creationId xmlns:a16="http://schemas.microsoft.com/office/drawing/2014/main" id="{838D40C7-2C59-89BF-9082-BF658085F94D}"/>
              </a:ext>
            </a:extLst>
          </p:cNvPr>
          <p:cNvPicPr>
            <a:picLocks noChangeAspect="1"/>
          </p:cNvPicPr>
          <p:nvPr/>
        </p:nvPicPr>
        <p:blipFill>
          <a:blip r:embed="rId4"/>
          <a:stretch>
            <a:fillRect/>
          </a:stretch>
        </p:blipFill>
        <p:spPr>
          <a:xfrm>
            <a:off x="6323806" y="3714750"/>
            <a:ext cx="11582400" cy="4000500"/>
          </a:xfrm>
          <a:prstGeom prst="rect">
            <a:avLst/>
          </a:prstGeom>
        </p:spPr>
      </p:pic>
      <p:sp>
        <p:nvSpPr>
          <p:cNvPr id="24" name="Pijl: omlaag 23">
            <a:extLst>
              <a:ext uri="{FF2B5EF4-FFF2-40B4-BE49-F238E27FC236}">
                <a16:creationId xmlns:a16="http://schemas.microsoft.com/office/drawing/2014/main" id="{06066A72-0C56-BE09-4132-A0EC162F411D}"/>
              </a:ext>
            </a:extLst>
          </p:cNvPr>
          <p:cNvSpPr/>
          <p:nvPr/>
        </p:nvSpPr>
        <p:spPr>
          <a:xfrm>
            <a:off x="3981450" y="4591050"/>
            <a:ext cx="1123950" cy="687546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318808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9AA33-5966-8D76-F1D0-34A93A8DF175}"/>
            </a:ext>
          </a:extLst>
        </p:cNvPr>
        <p:cNvGrpSpPr/>
        <p:nvPr/>
      </p:nvGrpSpPr>
      <p:grpSpPr>
        <a:xfrm>
          <a:off x="0" y="0"/>
          <a:ext cx="0" cy="0"/>
          <a:chOff x="0" y="0"/>
          <a:chExt cx="0" cy="0"/>
        </a:xfrm>
      </p:grpSpPr>
      <p:pic>
        <p:nvPicPr>
          <p:cNvPr id="6" name="Afbeelding 5">
            <a:extLst>
              <a:ext uri="{FF2B5EF4-FFF2-40B4-BE49-F238E27FC236}">
                <a16:creationId xmlns:a16="http://schemas.microsoft.com/office/drawing/2014/main" id="{E3CFAAE7-E55D-216F-FF8B-18AE7EBB8C01}"/>
              </a:ext>
            </a:extLst>
          </p:cNvPr>
          <p:cNvPicPr>
            <a:picLocks noChangeAspect="1"/>
          </p:cNvPicPr>
          <p:nvPr/>
        </p:nvPicPr>
        <p:blipFill>
          <a:blip r:embed="rId3"/>
          <a:stretch>
            <a:fillRect/>
          </a:stretch>
        </p:blipFill>
        <p:spPr>
          <a:xfrm>
            <a:off x="2217738" y="3815100"/>
            <a:ext cx="10800000" cy="5400000"/>
          </a:xfrm>
          <a:prstGeom prst="rect">
            <a:avLst/>
          </a:prstGeom>
        </p:spPr>
      </p:pic>
      <p:sp>
        <p:nvSpPr>
          <p:cNvPr id="2" name="Titel 1">
            <a:extLst>
              <a:ext uri="{FF2B5EF4-FFF2-40B4-BE49-F238E27FC236}">
                <a16:creationId xmlns:a16="http://schemas.microsoft.com/office/drawing/2014/main" id="{A615FE70-0AFD-9F47-9A3B-3A3AF3A1A64D}"/>
              </a:ext>
            </a:extLst>
          </p:cNvPr>
          <p:cNvSpPr>
            <a:spLocks noGrp="1"/>
          </p:cNvSpPr>
          <p:nvPr>
            <p:ph type="title"/>
          </p:nvPr>
        </p:nvSpPr>
        <p:spPr/>
        <p:txBody>
          <a:bodyPr/>
          <a:lstStyle/>
          <a:p>
            <a:r>
              <a:rPr lang="nl-BE" err="1"/>
              <a:t>Creating</a:t>
            </a:r>
            <a:r>
              <a:rPr lang="nl-BE"/>
              <a:t> </a:t>
            </a:r>
            <a:r>
              <a:rPr lang="nl-BE" err="1"/>
              <a:t>Supportive</a:t>
            </a:r>
            <a:r>
              <a:rPr lang="nl-BE"/>
              <a:t> </a:t>
            </a:r>
            <a:r>
              <a:rPr lang="nl-BE" err="1"/>
              <a:t>developmental</a:t>
            </a:r>
            <a:r>
              <a:rPr lang="nl-BE"/>
              <a:t> Environments</a:t>
            </a:r>
            <a:endParaRPr lang="nl-BE" sz="4000"/>
          </a:p>
        </p:txBody>
      </p:sp>
      <p:sp>
        <p:nvSpPr>
          <p:cNvPr id="3" name="Tijdelijke aanduiding voor tekst 2">
            <a:extLst>
              <a:ext uri="{FF2B5EF4-FFF2-40B4-BE49-F238E27FC236}">
                <a16:creationId xmlns:a16="http://schemas.microsoft.com/office/drawing/2014/main" id="{44678BF8-49BA-CCFD-1F19-4F370D5FF0E2}"/>
              </a:ext>
            </a:extLst>
          </p:cNvPr>
          <p:cNvSpPr>
            <a:spLocks noGrp="1"/>
          </p:cNvSpPr>
          <p:nvPr>
            <p:ph type="body" sz="quarter" idx="10"/>
          </p:nvPr>
        </p:nvSpPr>
        <p:spPr>
          <a:xfrm>
            <a:off x="2217737" y="2403856"/>
            <a:ext cx="20492635" cy="913892"/>
          </a:xfrm>
        </p:spPr>
        <p:txBody>
          <a:bodyPr/>
          <a:lstStyle/>
          <a:p>
            <a:r>
              <a:rPr lang="nl-BE" sz="3600"/>
              <a:t>How </a:t>
            </a:r>
            <a:r>
              <a:rPr lang="nl-BE" sz="3600" err="1"/>
              <a:t>Insights</a:t>
            </a:r>
            <a:r>
              <a:rPr lang="nl-BE" sz="3600"/>
              <a:t> </a:t>
            </a:r>
            <a:r>
              <a:rPr lang="nl-BE" sz="3600" err="1"/>
              <a:t>from</a:t>
            </a:r>
            <a:r>
              <a:rPr lang="nl-BE" sz="3600"/>
              <a:t> </a:t>
            </a:r>
            <a:r>
              <a:rPr lang="nl-BE" sz="3600" err="1"/>
              <a:t>Science</a:t>
            </a:r>
            <a:r>
              <a:rPr lang="nl-BE" sz="3600"/>
              <a:t> </a:t>
            </a:r>
            <a:r>
              <a:rPr lang="nl-BE" sz="3600" err="1"/>
              <a:t>can</a:t>
            </a:r>
            <a:r>
              <a:rPr lang="nl-BE" sz="3600"/>
              <a:t> Drive </a:t>
            </a:r>
            <a:r>
              <a:rPr lang="nl-BE" sz="3600" err="1"/>
              <a:t>an</a:t>
            </a:r>
            <a:r>
              <a:rPr lang="nl-BE" sz="3600"/>
              <a:t> </a:t>
            </a:r>
            <a:r>
              <a:rPr lang="nl-BE" sz="3600" err="1"/>
              <a:t>Ecosystem</a:t>
            </a:r>
            <a:r>
              <a:rPr lang="nl-BE" sz="3600"/>
              <a:t> Approach </a:t>
            </a:r>
            <a:r>
              <a:rPr lang="nl-BE" sz="3600" err="1"/>
              <a:t>to</a:t>
            </a:r>
            <a:r>
              <a:rPr lang="nl-BE" sz="3600"/>
              <a:t> </a:t>
            </a:r>
            <a:r>
              <a:rPr lang="nl-BE" sz="3600" err="1"/>
              <a:t>Helping</a:t>
            </a:r>
            <a:r>
              <a:rPr lang="nl-BE" sz="3600"/>
              <a:t> </a:t>
            </a:r>
            <a:r>
              <a:rPr lang="nl-BE" sz="3600" err="1"/>
              <a:t>Children</a:t>
            </a:r>
            <a:r>
              <a:rPr lang="nl-BE" sz="3600"/>
              <a:t> </a:t>
            </a:r>
            <a:r>
              <a:rPr lang="nl-BE" sz="3600" err="1"/>
              <a:t>Thrive</a:t>
            </a:r>
            <a:endParaRPr lang="nl-BE" sz="3600"/>
          </a:p>
        </p:txBody>
      </p:sp>
      <p:sp>
        <p:nvSpPr>
          <p:cNvPr id="4" name="Tijdelijke aanduiding voor tekst 3">
            <a:extLst>
              <a:ext uri="{FF2B5EF4-FFF2-40B4-BE49-F238E27FC236}">
                <a16:creationId xmlns:a16="http://schemas.microsoft.com/office/drawing/2014/main" id="{C9B5A653-109E-DF20-439F-A8EC2C5B9BB2}"/>
              </a:ext>
            </a:extLst>
          </p:cNvPr>
          <p:cNvSpPr>
            <a:spLocks noGrp="1"/>
          </p:cNvSpPr>
          <p:nvPr>
            <p:ph type="body" sz="quarter" idx="11"/>
          </p:nvPr>
        </p:nvSpPr>
        <p:spPr/>
        <p:txBody>
          <a:bodyPr/>
          <a:lstStyle/>
          <a:p>
            <a:r>
              <a:rPr lang="nl-BE" b="1">
                <a:effectLst/>
                <a:ea typeface="Aptos" panose="020B0004020202020204" pitchFamily="34" charset="0"/>
                <a:cs typeface="Times New Roman" panose="02020603050405020304" pitchFamily="18" charset="0"/>
              </a:rPr>
              <a:t>Wat?</a:t>
            </a:r>
          </a:p>
          <a:p>
            <a:endParaRPr lang="nl-BE" b="1">
              <a:ea typeface="Aptos" panose="020B0004020202020204" pitchFamily="34" charset="0"/>
              <a:cs typeface="Times New Roman" panose="02020603050405020304" pitchFamily="18" charset="0"/>
            </a:endParaRPr>
          </a:p>
        </p:txBody>
      </p:sp>
      <p:pic>
        <p:nvPicPr>
          <p:cNvPr id="11" name="Afbeelding 10">
            <a:extLst>
              <a:ext uri="{FF2B5EF4-FFF2-40B4-BE49-F238E27FC236}">
                <a16:creationId xmlns:a16="http://schemas.microsoft.com/office/drawing/2014/main" id="{07343251-1BE1-893A-7D79-C413873A52A7}"/>
              </a:ext>
            </a:extLst>
          </p:cNvPr>
          <p:cNvPicPr>
            <a:picLocks noChangeAspect="1"/>
          </p:cNvPicPr>
          <p:nvPr/>
        </p:nvPicPr>
        <p:blipFill>
          <a:blip r:embed="rId4"/>
          <a:stretch>
            <a:fillRect/>
          </a:stretch>
        </p:blipFill>
        <p:spPr>
          <a:xfrm>
            <a:off x="13162758" y="7400375"/>
            <a:ext cx="9900000" cy="4675000"/>
          </a:xfrm>
          <a:prstGeom prst="rect">
            <a:avLst/>
          </a:prstGeom>
        </p:spPr>
      </p:pic>
      <p:sp>
        <p:nvSpPr>
          <p:cNvPr id="15" name="Tijdelijke aanduiding voor tekst 3">
            <a:extLst>
              <a:ext uri="{FF2B5EF4-FFF2-40B4-BE49-F238E27FC236}">
                <a16:creationId xmlns:a16="http://schemas.microsoft.com/office/drawing/2014/main" id="{28819938-5835-3EE0-37DC-DC97F9526C29}"/>
              </a:ext>
            </a:extLst>
          </p:cNvPr>
          <p:cNvSpPr txBox="1">
            <a:spLocks/>
          </p:cNvSpPr>
          <p:nvPr/>
        </p:nvSpPr>
        <p:spPr>
          <a:xfrm>
            <a:off x="2217738" y="3584575"/>
            <a:ext cx="20492634" cy="7900988"/>
          </a:xfrm>
          <a:prstGeom prst="rect">
            <a:avLst/>
          </a:prstGeom>
        </p:spPr>
        <p:txBody>
          <a:bodyPr vert="horz" lIns="0" tIns="0" rIns="0" bIns="0" rtlCol="0">
            <a:noAutofit/>
          </a:bodyPr>
          <a:lstStyle>
            <a:lvl1pPr marL="0" indent="0" algn="l" defTabSz="1828709" rtl="0" eaLnBrk="1" latinLnBrk="0" hangingPunct="1">
              <a:lnSpc>
                <a:spcPct val="100000"/>
              </a:lnSpc>
              <a:spcBef>
                <a:spcPts val="2000"/>
              </a:spcBef>
              <a:buFont typeface="Arial" panose="020B0604020202020204" pitchFamily="34" charset="0"/>
              <a:buNone/>
              <a:defRPr sz="3200" kern="1200" baseline="0">
                <a:solidFill>
                  <a:schemeClr val="tx1"/>
                </a:solidFill>
                <a:latin typeface="Flanders Art Sans" panose="00000500000000000000" pitchFamily="50" charset="0"/>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3200" kern="1200">
                <a:solidFill>
                  <a:schemeClr val="tx1"/>
                </a:solidFill>
                <a:latin typeface="Flanders Art Sans" panose="00000500000000000000" pitchFamily="50" charset="0"/>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200" kern="1200">
                <a:solidFill>
                  <a:schemeClr val="tx1"/>
                </a:solidFill>
                <a:latin typeface="Flanders Art Sans" panose="00000500000000000000" pitchFamily="50" charset="0"/>
                <a:ea typeface="+mn-ea"/>
                <a:cs typeface="+mn-cs"/>
              </a:defRPr>
            </a:lvl4pPr>
            <a:lvl5pPr marL="3657417" marR="0" indent="0" algn="l" defTabSz="1828709" rtl="0" eaLnBrk="1" fontAlgn="auto" latinLnBrk="0" hangingPunct="1">
              <a:lnSpc>
                <a:spcPct val="90000"/>
              </a:lnSpc>
              <a:spcBef>
                <a:spcPts val="1000"/>
              </a:spcBef>
              <a:spcAft>
                <a:spcPts val="0"/>
              </a:spcAft>
              <a:buClrTx/>
              <a:buSzTx/>
              <a:buFont typeface="Arial" panose="020B0604020202020204" pitchFamily="34" charset="0"/>
              <a:buNone/>
              <a:tabLst/>
              <a:defRPr sz="3200" kern="1200">
                <a:solidFill>
                  <a:schemeClr val="tx1"/>
                </a:solidFill>
                <a:latin typeface="Flanders Art Sans" panose="00000500000000000000" pitchFamily="50" charset="0"/>
                <a:ea typeface="+mn-ea"/>
                <a:cs typeface="+mn-cs"/>
              </a:defRPr>
            </a:lvl5pPr>
            <a:lvl6pPr marL="4571772" marR="0" indent="0" algn="l" defTabSz="1828709" rtl="0" eaLnBrk="1" fontAlgn="auto" latinLnBrk="0" hangingPunct="1">
              <a:lnSpc>
                <a:spcPct val="90000"/>
              </a:lnSpc>
              <a:spcBef>
                <a:spcPts val="1000"/>
              </a:spcBef>
              <a:spcAft>
                <a:spcPts val="0"/>
              </a:spcAft>
              <a:buClrTx/>
              <a:buSzTx/>
              <a:buFont typeface="Arial" panose="020B0604020202020204" pitchFamily="34" charset="0"/>
              <a:buNone/>
              <a:tabLst/>
              <a:defRPr sz="3200" kern="1200">
                <a:solidFill>
                  <a:schemeClr val="tx1"/>
                </a:solidFill>
                <a:latin typeface="Flanders Art Sans" panose="00000500000000000000" pitchFamily="50" charset="0"/>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nl-BE" b="1">
              <a:ea typeface="Aptos" panose="020B0004020202020204" pitchFamily="34" charset="0"/>
              <a:cs typeface="Times New Roman" panose="02020603050405020304" pitchFamily="18" charset="0"/>
            </a:endParaRPr>
          </a:p>
          <a:p>
            <a:endParaRPr lang="nl-BE" b="1">
              <a:ea typeface="Aptos" panose="020B0004020202020204" pitchFamily="34" charset="0"/>
              <a:cs typeface="Times New Roman" panose="02020603050405020304" pitchFamily="18" charset="0"/>
            </a:endParaRPr>
          </a:p>
          <a:p>
            <a:endParaRPr lang="nl-BE" b="1">
              <a:ea typeface="Aptos" panose="020B0004020202020204" pitchFamily="34" charset="0"/>
              <a:cs typeface="Times New Roman" panose="02020603050405020304" pitchFamily="18" charset="0"/>
            </a:endParaRPr>
          </a:p>
          <a:p>
            <a:r>
              <a:rPr lang="nl-BE" b="1">
                <a:ea typeface="Aptos" panose="020B0004020202020204" pitchFamily="34" charset="0"/>
                <a:cs typeface="Times New Roman" panose="02020603050405020304" pitchFamily="18" charset="0"/>
              </a:rPr>
              <a:t>							         </a:t>
            </a:r>
            <a:r>
              <a:rPr lang="nl-BE">
                <a:highlight>
                  <a:srgbClr val="FFFF00"/>
                </a:highlight>
                <a:ea typeface="Aptos" panose="020B0004020202020204" pitchFamily="34" charset="0"/>
                <a:cs typeface="Times New Roman" panose="02020603050405020304" pitchFamily="18" charset="0"/>
              </a:rPr>
              <a:t>Voorbeeld 2</a:t>
            </a:r>
          </a:p>
          <a:p>
            <a:endParaRPr lang="nl-BE" b="1">
              <a:ea typeface="Aptos" panose="020B0004020202020204" pitchFamily="34" charset="0"/>
              <a:cs typeface="Times New Roman" panose="02020603050405020304" pitchFamily="18" charset="0"/>
            </a:endParaRPr>
          </a:p>
          <a:p>
            <a:endParaRPr lang="nl-BE" b="1">
              <a:ea typeface="Aptos" panose="020B0004020202020204" pitchFamily="34" charset="0"/>
              <a:cs typeface="Times New Roman" panose="02020603050405020304" pitchFamily="18" charset="0"/>
            </a:endParaRPr>
          </a:p>
          <a:p>
            <a:endParaRPr lang="nl-BE" b="1">
              <a:ea typeface="Aptos" panose="020B0004020202020204" pitchFamily="34" charset="0"/>
              <a:cs typeface="Times New Roman" panose="02020603050405020304" pitchFamily="18" charset="0"/>
            </a:endParaRPr>
          </a:p>
          <a:p>
            <a:endParaRPr lang="nl-BE" b="1">
              <a:ea typeface="Aptos" panose="020B0004020202020204" pitchFamily="34" charset="0"/>
              <a:cs typeface="Times New Roman" panose="02020603050405020304" pitchFamily="18" charset="0"/>
            </a:endParaRPr>
          </a:p>
          <a:p>
            <a:endParaRPr lang="nl-BE" sz="2400" b="1">
              <a:ea typeface="Aptos" panose="020B0004020202020204" pitchFamily="34" charset="0"/>
              <a:cs typeface="Times New Roman" panose="02020603050405020304" pitchFamily="18" charset="0"/>
            </a:endParaRPr>
          </a:p>
          <a:p>
            <a:r>
              <a:rPr lang="nl-BE" b="1">
                <a:ea typeface="Aptos" panose="020B0004020202020204" pitchFamily="34" charset="0"/>
                <a:cs typeface="Times New Roman" panose="02020603050405020304" pitchFamily="18" charset="0"/>
              </a:rPr>
              <a:t>		       </a:t>
            </a:r>
            <a:r>
              <a:rPr lang="nl-BE">
                <a:highlight>
                  <a:srgbClr val="FFFF00"/>
                </a:highlight>
                <a:ea typeface="Aptos" panose="020B0004020202020204" pitchFamily="34" charset="0"/>
                <a:cs typeface="Times New Roman" panose="02020603050405020304" pitchFamily="18" charset="0"/>
              </a:rPr>
              <a:t>voorbeeld 1</a:t>
            </a:r>
          </a:p>
          <a:p>
            <a:endParaRPr lang="nl-BE" b="1">
              <a:ea typeface="Aptos" panose="020B0004020202020204" pitchFamily="34" charset="0"/>
              <a:cs typeface="Times New Roman" panose="02020603050405020304" pitchFamily="18" charset="0"/>
            </a:endParaRPr>
          </a:p>
          <a:p>
            <a:endParaRPr lang="nl-BE" b="1">
              <a:ea typeface="Aptos" panose="020B0004020202020204" pitchFamily="34" charset="0"/>
              <a:cs typeface="Times New Roman" panose="02020603050405020304" pitchFamily="18" charset="0"/>
            </a:endParaRPr>
          </a:p>
          <a:p>
            <a:endParaRPr lang="nl-BE" b="1">
              <a:ea typeface="Aptos" panose="020B0004020202020204" pitchFamily="34" charset="0"/>
              <a:cs typeface="Times New Roman" panose="02020603050405020304" pitchFamily="18" charset="0"/>
            </a:endParaRPr>
          </a:p>
          <a:p>
            <a:endParaRPr lang="nl-BE" b="1">
              <a:ea typeface="Aptos" panose="020B0004020202020204" pitchFamily="34" charset="0"/>
              <a:cs typeface="Times New Roman" panose="02020603050405020304" pitchFamily="18" charset="0"/>
            </a:endParaRPr>
          </a:p>
          <a:p>
            <a:endParaRPr lang="nl-BE" b="1">
              <a:ea typeface="Aptos" panose="020B0004020202020204" pitchFamily="34" charset="0"/>
              <a:cs typeface="Times New Roman" panose="02020603050405020304" pitchFamily="18" charset="0"/>
            </a:endParaRPr>
          </a:p>
          <a:p>
            <a:endParaRPr lang="nl-BE" b="1">
              <a:ea typeface="Aptos" panose="020B0004020202020204" pitchFamily="34" charset="0"/>
              <a:cs typeface="Times New Roman" panose="02020603050405020304" pitchFamily="18" charset="0"/>
            </a:endParaRPr>
          </a:p>
          <a:p>
            <a:endParaRPr lang="nl-BE" sz="2400" b="1">
              <a:ea typeface="Aptos" panose="020B0004020202020204" pitchFamily="34" charset="0"/>
              <a:cs typeface="Times New Roman" panose="02020603050405020304" pitchFamily="18" charset="0"/>
            </a:endParaRPr>
          </a:p>
          <a:p>
            <a:endParaRPr lang="nl-BE" b="1">
              <a:ea typeface="Aptos" panose="020B0004020202020204" pitchFamily="34" charset="0"/>
              <a:cs typeface="Times New Roman" panose="02020603050405020304" pitchFamily="18" charset="0"/>
            </a:endParaRPr>
          </a:p>
          <a:p>
            <a:endParaRPr lang="nl-BE" b="1">
              <a:ea typeface="Aptos" panose="020B0004020202020204" pitchFamily="34" charset="0"/>
              <a:cs typeface="Times New Roman" panose="02020603050405020304" pitchFamily="18" charset="0"/>
            </a:endParaRPr>
          </a:p>
          <a:p>
            <a:r>
              <a:rPr lang="nl-BE" b="1">
                <a:ea typeface="Aptos" panose="020B0004020202020204" pitchFamily="34" charset="0"/>
                <a:cs typeface="Times New Roman" panose="02020603050405020304" pitchFamily="18" charset="0"/>
              </a:rPr>
              <a:t>							                   </a:t>
            </a:r>
            <a:r>
              <a:rPr lang="nl-BE" sz="1200" b="1">
                <a:ea typeface="Aptos" panose="020B0004020202020204" pitchFamily="34" charset="0"/>
                <a:cs typeface="Times New Roman" panose="02020603050405020304" pitchFamily="18" charset="0"/>
              </a:rPr>
              <a:t> </a:t>
            </a:r>
            <a:r>
              <a:rPr lang="nl-BE" sz="2700">
                <a:ea typeface="Aptos" panose="020B0004020202020204" pitchFamily="34" charset="0"/>
                <a:cs typeface="Times New Roman" panose="02020603050405020304" pitchFamily="18" charset="0"/>
                <a:hlinkClick r:id="rId5"/>
              </a:rPr>
              <a:t>https://developingchild.harvard.edu</a:t>
            </a:r>
            <a:endParaRPr lang="nl-BE" sz="2700">
              <a:ea typeface="Aptos" panose="020B0004020202020204" pitchFamily="34" charset="0"/>
              <a:cs typeface="Times New Roman" panose="02020603050405020304" pitchFamily="18" charset="0"/>
            </a:endParaRPr>
          </a:p>
        </p:txBody>
      </p:sp>
      <p:sp>
        <p:nvSpPr>
          <p:cNvPr id="16" name="Pijl: omlaag 15">
            <a:extLst>
              <a:ext uri="{FF2B5EF4-FFF2-40B4-BE49-F238E27FC236}">
                <a16:creationId xmlns:a16="http://schemas.microsoft.com/office/drawing/2014/main" id="{04FEF5A1-E17A-3FD2-0556-0E403227D17F}"/>
              </a:ext>
            </a:extLst>
          </p:cNvPr>
          <p:cNvSpPr/>
          <p:nvPr/>
        </p:nvSpPr>
        <p:spPr>
          <a:xfrm>
            <a:off x="17049750" y="6515100"/>
            <a:ext cx="342900" cy="59939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2" name="Pijl: omhoog 21">
            <a:extLst>
              <a:ext uri="{FF2B5EF4-FFF2-40B4-BE49-F238E27FC236}">
                <a16:creationId xmlns:a16="http://schemas.microsoft.com/office/drawing/2014/main" id="{0D361179-3DF7-FAA8-5278-F8030B101272}"/>
              </a:ext>
            </a:extLst>
          </p:cNvPr>
          <p:cNvSpPr/>
          <p:nvPr/>
        </p:nvSpPr>
        <p:spPr>
          <a:xfrm>
            <a:off x="7562850" y="9343348"/>
            <a:ext cx="342900" cy="59939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748652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ABDA4-15EB-0A2C-FB2F-CAFCA46CEDA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7846F04-3879-9005-2739-C59318A089CD}"/>
              </a:ext>
            </a:extLst>
          </p:cNvPr>
          <p:cNvSpPr>
            <a:spLocks noGrp="1"/>
          </p:cNvSpPr>
          <p:nvPr>
            <p:ph type="title"/>
          </p:nvPr>
        </p:nvSpPr>
        <p:spPr/>
        <p:txBody>
          <a:bodyPr/>
          <a:lstStyle/>
          <a:p>
            <a:r>
              <a:rPr lang="nl-BE" err="1"/>
              <a:t>Creating</a:t>
            </a:r>
            <a:r>
              <a:rPr lang="nl-BE"/>
              <a:t> </a:t>
            </a:r>
            <a:r>
              <a:rPr lang="nl-BE" err="1"/>
              <a:t>Supportive</a:t>
            </a:r>
            <a:r>
              <a:rPr lang="nl-BE"/>
              <a:t> </a:t>
            </a:r>
            <a:r>
              <a:rPr lang="nl-BE" err="1"/>
              <a:t>developmental</a:t>
            </a:r>
            <a:r>
              <a:rPr lang="nl-BE"/>
              <a:t> Environments</a:t>
            </a:r>
            <a:endParaRPr lang="nl-BE" sz="4000"/>
          </a:p>
        </p:txBody>
      </p:sp>
      <p:sp>
        <p:nvSpPr>
          <p:cNvPr id="3" name="Tijdelijke aanduiding voor tekst 2">
            <a:extLst>
              <a:ext uri="{FF2B5EF4-FFF2-40B4-BE49-F238E27FC236}">
                <a16:creationId xmlns:a16="http://schemas.microsoft.com/office/drawing/2014/main" id="{631F93E6-FCFE-AEAA-C9C7-5755BE4B8B8D}"/>
              </a:ext>
            </a:extLst>
          </p:cNvPr>
          <p:cNvSpPr>
            <a:spLocks noGrp="1"/>
          </p:cNvSpPr>
          <p:nvPr>
            <p:ph type="body" sz="quarter" idx="10"/>
          </p:nvPr>
        </p:nvSpPr>
        <p:spPr>
          <a:xfrm>
            <a:off x="2217737" y="2403856"/>
            <a:ext cx="20492635" cy="913892"/>
          </a:xfrm>
        </p:spPr>
        <p:txBody>
          <a:bodyPr/>
          <a:lstStyle/>
          <a:p>
            <a:r>
              <a:rPr lang="nl-BE" sz="3600"/>
              <a:t>How </a:t>
            </a:r>
            <a:r>
              <a:rPr lang="nl-BE" sz="3600" err="1"/>
              <a:t>Insights</a:t>
            </a:r>
            <a:r>
              <a:rPr lang="nl-BE" sz="3600"/>
              <a:t> </a:t>
            </a:r>
            <a:r>
              <a:rPr lang="nl-BE" sz="3600" err="1"/>
              <a:t>from</a:t>
            </a:r>
            <a:r>
              <a:rPr lang="nl-BE" sz="3600"/>
              <a:t> </a:t>
            </a:r>
            <a:r>
              <a:rPr lang="nl-BE" sz="3600" err="1"/>
              <a:t>Science</a:t>
            </a:r>
            <a:r>
              <a:rPr lang="nl-BE" sz="3600"/>
              <a:t> </a:t>
            </a:r>
            <a:r>
              <a:rPr lang="nl-BE" sz="3600" err="1"/>
              <a:t>can</a:t>
            </a:r>
            <a:r>
              <a:rPr lang="nl-BE" sz="3600"/>
              <a:t> Drive </a:t>
            </a:r>
            <a:r>
              <a:rPr lang="nl-BE" sz="3600" err="1"/>
              <a:t>an</a:t>
            </a:r>
            <a:r>
              <a:rPr lang="nl-BE" sz="3600"/>
              <a:t> </a:t>
            </a:r>
            <a:r>
              <a:rPr lang="nl-BE" sz="3600" err="1"/>
              <a:t>Ecosystem</a:t>
            </a:r>
            <a:r>
              <a:rPr lang="nl-BE" sz="3600"/>
              <a:t> Approach </a:t>
            </a:r>
            <a:r>
              <a:rPr lang="nl-BE" sz="3600" err="1"/>
              <a:t>to</a:t>
            </a:r>
            <a:r>
              <a:rPr lang="nl-BE" sz="3600"/>
              <a:t> </a:t>
            </a:r>
            <a:r>
              <a:rPr lang="nl-BE" sz="3600" err="1"/>
              <a:t>Helping</a:t>
            </a:r>
            <a:r>
              <a:rPr lang="nl-BE" sz="3600"/>
              <a:t> </a:t>
            </a:r>
            <a:r>
              <a:rPr lang="nl-BE" sz="3600" err="1"/>
              <a:t>Children</a:t>
            </a:r>
            <a:r>
              <a:rPr lang="nl-BE" sz="3600"/>
              <a:t> </a:t>
            </a:r>
            <a:r>
              <a:rPr lang="nl-BE" sz="3600" err="1"/>
              <a:t>Thrive</a:t>
            </a:r>
            <a:endParaRPr lang="nl-BE" sz="3600"/>
          </a:p>
        </p:txBody>
      </p:sp>
      <p:sp>
        <p:nvSpPr>
          <p:cNvPr id="4" name="Tijdelijke aanduiding voor tekst 3">
            <a:extLst>
              <a:ext uri="{FF2B5EF4-FFF2-40B4-BE49-F238E27FC236}">
                <a16:creationId xmlns:a16="http://schemas.microsoft.com/office/drawing/2014/main" id="{86C983B3-8FC3-9771-FB06-EB41770CD3CE}"/>
              </a:ext>
            </a:extLst>
          </p:cNvPr>
          <p:cNvSpPr>
            <a:spLocks noGrp="1"/>
          </p:cNvSpPr>
          <p:nvPr>
            <p:ph type="body" sz="quarter" idx="11"/>
          </p:nvPr>
        </p:nvSpPr>
        <p:spPr/>
        <p:txBody>
          <a:bodyPr/>
          <a:lstStyle/>
          <a:p>
            <a:r>
              <a:rPr lang="nl-BE" b="1">
                <a:effectLst/>
                <a:ea typeface="Aptos" panose="020B0004020202020204" pitchFamily="34" charset="0"/>
                <a:cs typeface="Times New Roman" panose="02020603050405020304" pitchFamily="18" charset="0"/>
              </a:rPr>
              <a:t>Wat?</a:t>
            </a:r>
          </a:p>
          <a:p>
            <a:endParaRPr lang="nl-BE" b="1">
              <a:ea typeface="Aptos" panose="020B0004020202020204" pitchFamily="34" charset="0"/>
              <a:cs typeface="Times New Roman" panose="02020603050405020304" pitchFamily="18" charset="0"/>
            </a:endParaRPr>
          </a:p>
        </p:txBody>
      </p:sp>
      <p:grpSp>
        <p:nvGrpSpPr>
          <p:cNvPr id="18" name="Groep 17">
            <a:extLst>
              <a:ext uri="{FF2B5EF4-FFF2-40B4-BE49-F238E27FC236}">
                <a16:creationId xmlns:a16="http://schemas.microsoft.com/office/drawing/2014/main" id="{764222C2-E7BD-1758-E23D-99ECAAE9275B}"/>
              </a:ext>
            </a:extLst>
          </p:cNvPr>
          <p:cNvGrpSpPr>
            <a:grpSpLocks noChangeAspect="1"/>
          </p:cNvGrpSpPr>
          <p:nvPr/>
        </p:nvGrpSpPr>
        <p:grpSpPr>
          <a:xfrm>
            <a:off x="4251907" y="3076492"/>
            <a:ext cx="17125368" cy="5400000"/>
            <a:chOff x="2503488" y="3565525"/>
            <a:chExt cx="21593175" cy="6808798"/>
          </a:xfrm>
        </p:grpSpPr>
        <p:pic>
          <p:nvPicPr>
            <p:cNvPr id="12" name="Afbeelding 11">
              <a:extLst>
                <a:ext uri="{FF2B5EF4-FFF2-40B4-BE49-F238E27FC236}">
                  <a16:creationId xmlns:a16="http://schemas.microsoft.com/office/drawing/2014/main" id="{60D4A311-4832-E893-69D9-057A55F3ACE4}"/>
                </a:ext>
              </a:extLst>
            </p:cNvPr>
            <p:cNvPicPr>
              <a:picLocks noChangeAspect="1"/>
            </p:cNvPicPr>
            <p:nvPr/>
          </p:nvPicPr>
          <p:blipFill>
            <a:blip r:embed="rId3"/>
            <a:stretch>
              <a:fillRect/>
            </a:stretch>
          </p:blipFill>
          <p:spPr>
            <a:xfrm>
              <a:off x="14196663" y="3565525"/>
              <a:ext cx="9900000" cy="6808798"/>
            </a:xfrm>
            <a:prstGeom prst="rect">
              <a:avLst/>
            </a:prstGeom>
          </p:spPr>
        </p:pic>
        <p:pic>
          <p:nvPicPr>
            <p:cNvPr id="16" name="Afbeelding 15">
              <a:extLst>
                <a:ext uri="{FF2B5EF4-FFF2-40B4-BE49-F238E27FC236}">
                  <a16:creationId xmlns:a16="http://schemas.microsoft.com/office/drawing/2014/main" id="{9124B532-5387-58BB-D07F-1F6DF1AFF25C}"/>
                </a:ext>
              </a:extLst>
            </p:cNvPr>
            <p:cNvPicPr>
              <a:picLocks noChangeAspect="1"/>
            </p:cNvPicPr>
            <p:nvPr/>
          </p:nvPicPr>
          <p:blipFill>
            <a:blip r:embed="rId4"/>
            <a:stretch>
              <a:fillRect/>
            </a:stretch>
          </p:blipFill>
          <p:spPr>
            <a:xfrm>
              <a:off x="2503488" y="4042728"/>
              <a:ext cx="9000000" cy="4662593"/>
            </a:xfrm>
            <a:prstGeom prst="rect">
              <a:avLst/>
            </a:prstGeom>
          </p:spPr>
        </p:pic>
        <p:sp>
          <p:nvSpPr>
            <p:cNvPr id="17" name="Pijl: rechts 16">
              <a:extLst>
                <a:ext uri="{FF2B5EF4-FFF2-40B4-BE49-F238E27FC236}">
                  <a16:creationId xmlns:a16="http://schemas.microsoft.com/office/drawing/2014/main" id="{8CD1EF49-8E2D-210A-A919-4AFA0796D6E4}"/>
                </a:ext>
              </a:extLst>
            </p:cNvPr>
            <p:cNvSpPr/>
            <p:nvPr/>
          </p:nvSpPr>
          <p:spPr>
            <a:xfrm>
              <a:off x="12572206" y="6705600"/>
              <a:ext cx="687720" cy="381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grpSp>
      <p:pic>
        <p:nvPicPr>
          <p:cNvPr id="6" name="Afbeelding 5">
            <a:extLst>
              <a:ext uri="{FF2B5EF4-FFF2-40B4-BE49-F238E27FC236}">
                <a16:creationId xmlns:a16="http://schemas.microsoft.com/office/drawing/2014/main" id="{A2ED72CA-B455-9AF1-F446-2D18424D677F}"/>
              </a:ext>
            </a:extLst>
          </p:cNvPr>
          <p:cNvPicPr>
            <a:picLocks noChangeAspect="1"/>
          </p:cNvPicPr>
          <p:nvPr/>
        </p:nvPicPr>
        <p:blipFill>
          <a:blip r:embed="rId5"/>
          <a:stretch>
            <a:fillRect/>
          </a:stretch>
        </p:blipFill>
        <p:spPr>
          <a:xfrm>
            <a:off x="4599865" y="8476492"/>
            <a:ext cx="6543675" cy="4700588"/>
          </a:xfrm>
          <a:prstGeom prst="rect">
            <a:avLst/>
          </a:prstGeom>
        </p:spPr>
      </p:pic>
      <p:pic>
        <p:nvPicPr>
          <p:cNvPr id="8" name="Afbeelding 7">
            <a:extLst>
              <a:ext uri="{FF2B5EF4-FFF2-40B4-BE49-F238E27FC236}">
                <a16:creationId xmlns:a16="http://schemas.microsoft.com/office/drawing/2014/main" id="{7087B1E7-6455-0230-83B0-3F4CB971C8F3}"/>
              </a:ext>
            </a:extLst>
          </p:cNvPr>
          <p:cNvPicPr>
            <a:picLocks noChangeAspect="1"/>
          </p:cNvPicPr>
          <p:nvPr/>
        </p:nvPicPr>
        <p:blipFill>
          <a:blip r:embed="rId6"/>
          <a:stretch>
            <a:fillRect/>
          </a:stretch>
        </p:blipFill>
        <p:spPr>
          <a:xfrm>
            <a:off x="13525667" y="8476492"/>
            <a:ext cx="8060531" cy="3929063"/>
          </a:xfrm>
          <a:prstGeom prst="rect">
            <a:avLst/>
          </a:prstGeom>
        </p:spPr>
      </p:pic>
    </p:spTree>
    <p:extLst>
      <p:ext uri="{BB962C8B-B14F-4D97-AF65-F5344CB8AC3E}">
        <p14:creationId xmlns:p14="http://schemas.microsoft.com/office/powerpoint/2010/main" val="2813621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0D53E0-7117-8A82-561E-B0F558BBA8AB}"/>
              </a:ext>
            </a:extLst>
          </p:cNvPr>
          <p:cNvSpPr>
            <a:spLocks noGrp="1"/>
          </p:cNvSpPr>
          <p:nvPr>
            <p:ph type="title"/>
          </p:nvPr>
        </p:nvSpPr>
        <p:spPr/>
        <p:txBody>
          <a:bodyPr/>
          <a:lstStyle/>
          <a:p>
            <a:r>
              <a:rPr lang="en"/>
              <a:t>It takes a village? </a:t>
            </a:r>
          </a:p>
        </p:txBody>
      </p:sp>
      <p:pic>
        <p:nvPicPr>
          <p:cNvPr id="5" name="Afbeelding 4">
            <a:extLst>
              <a:ext uri="{FF2B5EF4-FFF2-40B4-BE49-F238E27FC236}">
                <a16:creationId xmlns:a16="http://schemas.microsoft.com/office/drawing/2014/main" id="{A3AC307A-B44F-A5B6-B7DE-CB5EA44CF00E}"/>
              </a:ext>
            </a:extLst>
          </p:cNvPr>
          <p:cNvPicPr>
            <a:picLocks noChangeAspect="1"/>
          </p:cNvPicPr>
          <p:nvPr/>
        </p:nvPicPr>
        <p:blipFill>
          <a:blip r:embed="rId3"/>
          <a:stretch>
            <a:fillRect/>
          </a:stretch>
        </p:blipFill>
        <p:spPr>
          <a:xfrm>
            <a:off x="17339733" y="2393886"/>
            <a:ext cx="5492019" cy="5492019"/>
          </a:xfrm>
          <a:prstGeom prst="rect">
            <a:avLst/>
          </a:prstGeom>
        </p:spPr>
      </p:pic>
      <p:sp>
        <p:nvSpPr>
          <p:cNvPr id="3" name="Tijdelijke aanduiding voor tekst 2">
            <a:extLst>
              <a:ext uri="{FF2B5EF4-FFF2-40B4-BE49-F238E27FC236}">
                <a16:creationId xmlns:a16="http://schemas.microsoft.com/office/drawing/2014/main" id="{E0810026-5B26-8E0A-A568-7728E95A748C}"/>
              </a:ext>
            </a:extLst>
          </p:cNvPr>
          <p:cNvSpPr>
            <a:spLocks noGrp="1"/>
          </p:cNvSpPr>
          <p:nvPr>
            <p:ph type="body" sz="quarter" idx="10"/>
          </p:nvPr>
        </p:nvSpPr>
        <p:spPr/>
        <p:txBody>
          <a:bodyPr/>
          <a:lstStyle/>
          <a:p>
            <a:r>
              <a:rPr lang="en"/>
              <a:t>Early childhood as a global common good</a:t>
            </a:r>
          </a:p>
        </p:txBody>
      </p:sp>
      <p:sp>
        <p:nvSpPr>
          <p:cNvPr id="4" name="Tijdelijke aanduiding voor tekst 3">
            <a:extLst>
              <a:ext uri="{FF2B5EF4-FFF2-40B4-BE49-F238E27FC236}">
                <a16:creationId xmlns:a16="http://schemas.microsoft.com/office/drawing/2014/main" id="{5C626CBE-C5E6-B86E-BDF7-CA493998C596}"/>
              </a:ext>
            </a:extLst>
          </p:cNvPr>
          <p:cNvSpPr>
            <a:spLocks noGrp="1"/>
          </p:cNvSpPr>
          <p:nvPr>
            <p:ph type="body" sz="quarter" idx="11"/>
          </p:nvPr>
        </p:nvSpPr>
        <p:spPr>
          <a:xfrm>
            <a:off x="2217738" y="3565525"/>
            <a:ext cx="14478529" cy="7900988"/>
          </a:xfrm>
        </p:spPr>
        <p:txBody>
          <a:bodyPr/>
          <a:lstStyle/>
          <a:p>
            <a:pPr algn="l"/>
            <a:r>
              <a:rPr lang="en" b="1"/>
              <a:t>WIE? </a:t>
            </a:r>
          </a:p>
          <a:p>
            <a:pPr algn="l"/>
            <a:r>
              <a:rPr lang="en-US" b="1" i="0">
                <a:solidFill>
                  <a:srgbClr val="212529"/>
                </a:solidFill>
                <a:effectLst/>
                <a:latin typeface="Open Sans" panose="020B0606030504020204" pitchFamily="34" charset="0"/>
              </a:rPr>
              <a:t>Professor Mathias Urban, PhD</a:t>
            </a:r>
            <a:r>
              <a:rPr lang="en-US" b="0" i="0">
                <a:solidFill>
                  <a:srgbClr val="212529"/>
                </a:solidFill>
                <a:effectLst/>
                <a:latin typeface="Open Sans" panose="020B0606030504020204" pitchFamily="34" charset="0"/>
              </a:rPr>
              <a:t> is Desmond Chair of Early Childhood Education, and Director of the Early Childhood Research Centre (ECRC) at Dublin City University, Ireland. </a:t>
            </a:r>
            <a:r>
              <a:rPr lang="en-US" b="0" i="0">
                <a:solidFill>
                  <a:srgbClr val="212529"/>
                </a:solidFill>
                <a:effectLst/>
                <a:highlight>
                  <a:srgbClr val="FFFF00"/>
                </a:highlight>
                <a:latin typeface="Open Sans" panose="020B0606030504020204" pitchFamily="34" charset="0"/>
              </a:rPr>
              <a:t>Mathias works on questions of integrated early childhood systems, diversity and equality, social justice, and professionalism in diverse socio-cultural contexts</a:t>
            </a:r>
            <a:r>
              <a:rPr lang="en-US" b="0" i="0">
                <a:solidFill>
                  <a:srgbClr val="212529"/>
                </a:solidFill>
                <a:effectLst/>
                <a:latin typeface="Open Sans" panose="020B0606030504020204" pitchFamily="34" charset="0"/>
              </a:rPr>
              <a:t>. </a:t>
            </a:r>
          </a:p>
          <a:p>
            <a:pPr algn="l"/>
            <a:r>
              <a:rPr lang="en-US" b="0" i="0">
                <a:solidFill>
                  <a:srgbClr val="212529"/>
                </a:solidFill>
                <a:effectLst/>
                <a:latin typeface="Open Sans" panose="020B0606030504020204" pitchFamily="34" charset="0"/>
              </a:rPr>
              <a:t>He comes to this work with </a:t>
            </a:r>
            <a:r>
              <a:rPr lang="en-US" b="0" i="0">
                <a:solidFill>
                  <a:srgbClr val="212529"/>
                </a:solidFill>
                <a:effectLst/>
                <a:highlight>
                  <a:srgbClr val="FFFF00"/>
                </a:highlight>
                <a:latin typeface="Open Sans" panose="020B0606030504020204" pitchFamily="34" charset="0"/>
              </a:rPr>
              <a:t>an appreciation of the self-</a:t>
            </a:r>
            <a:r>
              <a:rPr lang="en-US" b="0" i="0" err="1">
                <a:solidFill>
                  <a:srgbClr val="212529"/>
                </a:solidFill>
                <a:effectLst/>
                <a:highlight>
                  <a:srgbClr val="FFFF00"/>
                </a:highlight>
                <a:latin typeface="Open Sans" panose="020B0606030504020204" pitchFamily="34" charset="0"/>
              </a:rPr>
              <a:t>organising</a:t>
            </a:r>
            <a:r>
              <a:rPr lang="en-US" b="0" i="0">
                <a:solidFill>
                  <a:srgbClr val="212529"/>
                </a:solidFill>
                <a:effectLst/>
                <a:highlight>
                  <a:srgbClr val="FFFF00"/>
                </a:highlight>
                <a:latin typeface="Open Sans" panose="020B0606030504020204" pitchFamily="34" charset="0"/>
              </a:rPr>
              <a:t> power of complex systems (autopoiesis)</a:t>
            </a:r>
            <a:r>
              <a:rPr lang="en-US" b="0" i="0">
                <a:solidFill>
                  <a:srgbClr val="212529"/>
                </a:solidFill>
                <a:effectLst/>
                <a:latin typeface="Open Sans" panose="020B0606030504020204" pitchFamily="34" charset="0"/>
              </a:rPr>
              <a:t>, and John Dewey’s ‘faith in the capacity of human beings for intelligent judgment and action if proper conditions are furnished’, all linked to the wonder and light in the eyes of a two-year-old and their persistent question: WHY?</a:t>
            </a:r>
          </a:p>
          <a:p>
            <a:pPr algn="l"/>
            <a:r>
              <a:rPr lang="en-US" b="0" i="0">
                <a:solidFill>
                  <a:srgbClr val="212529"/>
                </a:solidFill>
                <a:effectLst/>
                <a:latin typeface="Open Sans" panose="020B0606030504020204" pitchFamily="34" charset="0"/>
              </a:rPr>
              <a:t>Taken seriously, that all renders our work </a:t>
            </a:r>
            <a:r>
              <a:rPr lang="en-US" b="0" i="0">
                <a:solidFill>
                  <a:srgbClr val="212529"/>
                </a:solidFill>
                <a:effectLst/>
                <a:highlight>
                  <a:srgbClr val="FFFF00"/>
                </a:highlight>
                <a:latin typeface="Open Sans" panose="020B0606030504020204" pitchFamily="34" charset="0"/>
              </a:rPr>
              <a:t>profoundly political, asking fellow academics to be actors, not bystanders, in the policymaking process</a:t>
            </a:r>
            <a:r>
              <a:rPr lang="en-US" b="0" i="0">
                <a:solidFill>
                  <a:srgbClr val="212529"/>
                </a:solidFill>
                <a:effectLst/>
                <a:latin typeface="Open Sans" panose="020B0606030504020204" pitchFamily="34" charset="0"/>
              </a:rPr>
              <a:t>. The ‘ecosystem’ that he agrees it takes, needs careful consideration of its context and strategic engagement with its inequities, injustices, and vested interests.</a:t>
            </a:r>
          </a:p>
          <a:p>
            <a:endParaRPr lang="en"/>
          </a:p>
        </p:txBody>
      </p:sp>
    </p:spTree>
    <p:extLst>
      <p:ext uri="{BB962C8B-B14F-4D97-AF65-F5344CB8AC3E}">
        <p14:creationId xmlns:p14="http://schemas.microsoft.com/office/powerpoint/2010/main" val="2591177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C6B4C23B-627F-1948-B4FC-49E904451403}"/>
              </a:ext>
            </a:extLst>
          </p:cNvPr>
          <p:cNvPicPr>
            <a:picLocks noChangeAspect="1"/>
          </p:cNvPicPr>
          <p:nvPr/>
        </p:nvPicPr>
        <p:blipFill>
          <a:blip r:embed="rId3"/>
          <a:stretch>
            <a:fillRect/>
          </a:stretch>
        </p:blipFill>
        <p:spPr>
          <a:xfrm>
            <a:off x="10689676" y="2249487"/>
            <a:ext cx="13304180" cy="10164232"/>
          </a:xfrm>
          <a:prstGeom prst="rect">
            <a:avLst/>
          </a:prstGeom>
        </p:spPr>
      </p:pic>
      <p:sp>
        <p:nvSpPr>
          <p:cNvPr id="2" name="Titel 1">
            <a:extLst>
              <a:ext uri="{FF2B5EF4-FFF2-40B4-BE49-F238E27FC236}">
                <a16:creationId xmlns:a16="http://schemas.microsoft.com/office/drawing/2014/main" id="{202C15E9-1EF8-5250-0E29-DCD466B6BC22}"/>
              </a:ext>
            </a:extLst>
          </p:cNvPr>
          <p:cNvSpPr>
            <a:spLocks noGrp="1"/>
          </p:cNvSpPr>
          <p:nvPr>
            <p:ph type="title"/>
          </p:nvPr>
        </p:nvSpPr>
        <p:spPr/>
        <p:txBody>
          <a:bodyPr/>
          <a:lstStyle/>
          <a:p>
            <a:r>
              <a:rPr lang="en"/>
              <a:t>It takes a village? </a:t>
            </a:r>
          </a:p>
        </p:txBody>
      </p:sp>
      <p:sp>
        <p:nvSpPr>
          <p:cNvPr id="3" name="Tijdelijke aanduiding voor tekst 2">
            <a:extLst>
              <a:ext uri="{FF2B5EF4-FFF2-40B4-BE49-F238E27FC236}">
                <a16:creationId xmlns:a16="http://schemas.microsoft.com/office/drawing/2014/main" id="{F8E0A69D-3C8A-3FC6-5297-2FE4D50350A5}"/>
              </a:ext>
            </a:extLst>
          </p:cNvPr>
          <p:cNvSpPr>
            <a:spLocks noGrp="1"/>
          </p:cNvSpPr>
          <p:nvPr>
            <p:ph type="body" sz="quarter" idx="10"/>
          </p:nvPr>
        </p:nvSpPr>
        <p:spPr/>
        <p:txBody>
          <a:bodyPr/>
          <a:lstStyle/>
          <a:p>
            <a:r>
              <a:rPr lang="en"/>
              <a:t>Early childhood as a global common good </a:t>
            </a:r>
          </a:p>
        </p:txBody>
      </p:sp>
      <p:sp>
        <p:nvSpPr>
          <p:cNvPr id="4" name="Tijdelijke aanduiding voor tekst 3">
            <a:extLst>
              <a:ext uri="{FF2B5EF4-FFF2-40B4-BE49-F238E27FC236}">
                <a16:creationId xmlns:a16="http://schemas.microsoft.com/office/drawing/2014/main" id="{E3124C60-7D40-C9EB-5A21-72781E8CD110}"/>
              </a:ext>
            </a:extLst>
          </p:cNvPr>
          <p:cNvSpPr>
            <a:spLocks noGrp="1"/>
          </p:cNvSpPr>
          <p:nvPr>
            <p:ph type="body" sz="quarter" idx="11"/>
          </p:nvPr>
        </p:nvSpPr>
        <p:spPr>
          <a:xfrm>
            <a:off x="2217738" y="3565525"/>
            <a:ext cx="8179330" cy="7900988"/>
          </a:xfrm>
        </p:spPr>
        <p:txBody>
          <a:bodyPr/>
          <a:lstStyle/>
          <a:p>
            <a:r>
              <a:rPr lang="en"/>
              <a:t>‘village’? </a:t>
            </a:r>
            <a:r>
              <a:rPr lang="nl-BE"/>
              <a:t>N</a:t>
            </a:r>
            <a:r>
              <a:rPr lang="en"/>
              <a:t>iet romantiseren, maar startpunt om met complexiteiten en tegenstellingen, uitdagingen en mogelijkheden van ondersteunende systemen voor kinderen, hun gezinnen, gemeenschappen en maatschappijen. </a:t>
            </a:r>
          </a:p>
          <a:p>
            <a:pPr algn="ctr"/>
            <a:r>
              <a:rPr lang="en-GB">
                <a:solidFill>
                  <a:schemeClr val="accent1"/>
                </a:solidFill>
                <a:effectLst/>
                <a:latin typeface="Times New Roman" panose="02020603050405020304" pitchFamily="18" charset="0"/>
                <a:ea typeface="Times New Roman" panose="02020603050405020304" pitchFamily="18" charset="0"/>
              </a:rPr>
              <a:t>Education is the sum total of societal reaction to the fact of ontogenetic development (Siegfried </a:t>
            </a:r>
            <a:r>
              <a:rPr lang="en-GB" err="1">
                <a:solidFill>
                  <a:schemeClr val="accent1"/>
                </a:solidFill>
                <a:effectLst/>
                <a:latin typeface="Times New Roman" panose="02020603050405020304" pitchFamily="18" charset="0"/>
                <a:ea typeface="Times New Roman" panose="02020603050405020304" pitchFamily="18" charset="0"/>
              </a:rPr>
              <a:t>Bernfeld</a:t>
            </a:r>
            <a:r>
              <a:rPr lang="en-GB">
                <a:solidFill>
                  <a:schemeClr val="accent1"/>
                </a:solidFill>
                <a:effectLst/>
                <a:latin typeface="Times New Roman" panose="02020603050405020304" pitchFamily="18" charset="0"/>
                <a:ea typeface="Times New Roman" panose="02020603050405020304" pitchFamily="18" charset="0"/>
              </a:rPr>
              <a:t> Austrian psychoanalyst, left-wing Zionist, 1925)</a:t>
            </a:r>
          </a:p>
          <a:p>
            <a:r>
              <a:rPr lang="nl-BE"/>
              <a:t>W</a:t>
            </a:r>
            <a:r>
              <a:rPr lang="en"/>
              <a:t>at betekent village en community in deze liminale tijden? Kunnen we ons een recht op onderwijs voorstellen dat gaat over transformatie, rechtvaardigeheid en overleving? </a:t>
            </a:r>
          </a:p>
          <a:p>
            <a:pPr marL="457200" indent="-457200">
              <a:buFontTx/>
              <a:buChar char="-"/>
            </a:pPr>
            <a:endParaRPr lang="nl-BE">
              <a:effectLst/>
              <a:latin typeface="Times New Roman" panose="02020603050405020304" pitchFamily="18" charset="0"/>
              <a:ea typeface="Times New Roman" panose="02020603050405020304" pitchFamily="18" charset="0"/>
            </a:endParaRPr>
          </a:p>
          <a:p>
            <a:pPr marL="457200" indent="-457200">
              <a:buFontTx/>
              <a:buChar char="-"/>
            </a:pPr>
            <a:endParaRPr lang="nl-BE">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27990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1CCB16-1897-7C36-809C-35A9151B4BA6}"/>
              </a:ext>
            </a:extLst>
          </p:cNvPr>
          <p:cNvSpPr>
            <a:spLocks noGrp="1"/>
          </p:cNvSpPr>
          <p:nvPr>
            <p:ph type="title"/>
          </p:nvPr>
        </p:nvSpPr>
        <p:spPr/>
        <p:txBody>
          <a:bodyPr/>
          <a:lstStyle/>
          <a:p>
            <a:r>
              <a:rPr lang="en"/>
              <a:t>It takes a village? </a:t>
            </a:r>
          </a:p>
        </p:txBody>
      </p:sp>
      <p:sp>
        <p:nvSpPr>
          <p:cNvPr id="3" name="Tijdelijke aanduiding voor tekst 2">
            <a:extLst>
              <a:ext uri="{FF2B5EF4-FFF2-40B4-BE49-F238E27FC236}">
                <a16:creationId xmlns:a16="http://schemas.microsoft.com/office/drawing/2014/main" id="{1DDF37FD-0FB1-B72C-09DC-E7CFE7BECFAA}"/>
              </a:ext>
            </a:extLst>
          </p:cNvPr>
          <p:cNvSpPr>
            <a:spLocks noGrp="1"/>
          </p:cNvSpPr>
          <p:nvPr>
            <p:ph type="body" sz="quarter" idx="10"/>
          </p:nvPr>
        </p:nvSpPr>
        <p:spPr/>
        <p:txBody>
          <a:bodyPr/>
          <a:lstStyle/>
          <a:p>
            <a:r>
              <a:rPr lang="en"/>
              <a:t>Early cildhood as a global common good </a:t>
            </a:r>
          </a:p>
        </p:txBody>
      </p:sp>
      <p:sp>
        <p:nvSpPr>
          <p:cNvPr id="4" name="Tijdelijke aanduiding voor tekst 3">
            <a:extLst>
              <a:ext uri="{FF2B5EF4-FFF2-40B4-BE49-F238E27FC236}">
                <a16:creationId xmlns:a16="http://schemas.microsoft.com/office/drawing/2014/main" id="{514BF9CE-A900-3B50-D840-66140CD640B1}"/>
              </a:ext>
            </a:extLst>
          </p:cNvPr>
          <p:cNvSpPr>
            <a:spLocks noGrp="1"/>
          </p:cNvSpPr>
          <p:nvPr>
            <p:ph type="body" sz="quarter" idx="11"/>
          </p:nvPr>
        </p:nvSpPr>
        <p:spPr>
          <a:xfrm>
            <a:off x="2217738" y="3565525"/>
            <a:ext cx="6523926" cy="7900988"/>
          </a:xfrm>
        </p:spPr>
        <p:txBody>
          <a:bodyPr/>
          <a:lstStyle/>
          <a:p>
            <a:pPr marL="457200" indent="-457200">
              <a:buFont typeface="Wingdings" panose="05000000000000000000" pitchFamily="2" charset="2"/>
              <a:buChar char="Ø"/>
            </a:pPr>
            <a:r>
              <a:rPr lang="nl-BE" sz="4000">
                <a:latin typeface="+mn-lt"/>
              </a:rPr>
              <a:t>S</a:t>
            </a:r>
            <a:r>
              <a:rPr lang="en" sz="4000">
                <a:latin typeface="+mn-lt"/>
              </a:rPr>
              <a:t>ociale en eoclogische rechtvaaridgheid zijn onlosmakelijk met elkaar verbonden</a:t>
            </a:r>
          </a:p>
          <a:p>
            <a:pPr marL="457200" indent="-457200">
              <a:buFont typeface="Wingdings" panose="05000000000000000000" pitchFamily="2" charset="2"/>
              <a:buChar char="Ø"/>
            </a:pPr>
            <a:r>
              <a:rPr lang="en" sz="4000">
                <a:latin typeface="+mn-lt"/>
              </a:rPr>
              <a:t>‘Now is the time to radically (re-) think systems change &gt; </a:t>
            </a:r>
            <a:r>
              <a:rPr lang="nl-BE" sz="4000">
                <a:effectLst/>
                <a:latin typeface="+mn-lt"/>
                <a:ea typeface="Calibri" panose="020F0502020204030204" pitchFamily="34" charset="0"/>
                <a:cs typeface="Times New Roman" panose="02020603050405020304" pitchFamily="18" charset="0"/>
              </a:rPr>
              <a:t>kans om deze systemen inclusiever, duurzamer, veerkrachtiger en responsiever te maken</a:t>
            </a:r>
          </a:p>
          <a:p>
            <a:pPr marL="457200" indent="-457200">
              <a:buFont typeface="Wingdings" panose="05000000000000000000" pitchFamily="2" charset="2"/>
              <a:buChar char="Ø"/>
            </a:pPr>
            <a:r>
              <a:rPr lang="nl-BE" sz="4000">
                <a:latin typeface="+mn-lt"/>
                <a:cs typeface="Times New Roman" panose="02020603050405020304" pitchFamily="18" charset="0"/>
              </a:rPr>
              <a:t>Met en van elkaar leren over geopolitieke breuklijnen</a:t>
            </a:r>
            <a:endParaRPr lang="en" sz="4000">
              <a:latin typeface="+mn-lt"/>
            </a:endParaRPr>
          </a:p>
          <a:p>
            <a:endParaRPr lang="en"/>
          </a:p>
        </p:txBody>
      </p:sp>
      <p:pic>
        <p:nvPicPr>
          <p:cNvPr id="6" name="Afbeelding 5">
            <a:extLst>
              <a:ext uri="{FF2B5EF4-FFF2-40B4-BE49-F238E27FC236}">
                <a16:creationId xmlns:a16="http://schemas.microsoft.com/office/drawing/2014/main" id="{5AD1681C-2724-535D-9E5B-54F2D959E853}"/>
              </a:ext>
            </a:extLst>
          </p:cNvPr>
          <p:cNvPicPr>
            <a:picLocks noChangeAspect="1"/>
          </p:cNvPicPr>
          <p:nvPr/>
        </p:nvPicPr>
        <p:blipFill>
          <a:blip r:embed="rId3"/>
          <a:stretch>
            <a:fillRect/>
          </a:stretch>
        </p:blipFill>
        <p:spPr>
          <a:xfrm>
            <a:off x="9856293" y="2798714"/>
            <a:ext cx="13180688" cy="95682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27609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17F031-0DA4-934D-B556-BC9F3518A262}"/>
              </a:ext>
            </a:extLst>
          </p:cNvPr>
          <p:cNvSpPr>
            <a:spLocks noGrp="1"/>
          </p:cNvSpPr>
          <p:nvPr>
            <p:ph type="title"/>
          </p:nvPr>
        </p:nvSpPr>
        <p:spPr/>
        <p:txBody>
          <a:bodyPr/>
          <a:lstStyle/>
          <a:p>
            <a:r>
              <a:rPr lang="nl-BE"/>
              <a:t>Inhoudsopgave</a:t>
            </a:r>
          </a:p>
        </p:txBody>
      </p:sp>
      <p:sp>
        <p:nvSpPr>
          <p:cNvPr id="3" name="Tijdelijke aanduiding voor tekst 2">
            <a:extLst>
              <a:ext uri="{FF2B5EF4-FFF2-40B4-BE49-F238E27FC236}">
                <a16:creationId xmlns:a16="http://schemas.microsoft.com/office/drawing/2014/main" id="{65B6992D-AAB1-4740-8B48-3DCFBC3720DC}"/>
              </a:ext>
            </a:extLst>
          </p:cNvPr>
          <p:cNvSpPr>
            <a:spLocks noGrp="1"/>
          </p:cNvSpPr>
          <p:nvPr>
            <p:ph type="body" sz="quarter" idx="10"/>
          </p:nvPr>
        </p:nvSpPr>
        <p:spPr/>
        <p:txBody>
          <a:bodyPr vert="horz" lIns="0" tIns="0" rIns="0" bIns="0" rtlCol="0" anchor="t">
            <a:noAutofit/>
          </a:bodyPr>
          <a:lstStyle/>
          <a:p>
            <a:pPr marL="914400" indent="-914400">
              <a:buFont typeface="+mj-lt"/>
              <a:buAutoNum type="arabicPeriod"/>
            </a:pPr>
            <a:r>
              <a:rPr lang="nl-BE"/>
              <a:t>ISSA: korte kennismaking</a:t>
            </a:r>
          </a:p>
          <a:p>
            <a:pPr marL="914400" indent="-914400">
              <a:buFont typeface="+mj-lt"/>
              <a:buAutoNum type="arabicPeriod"/>
            </a:pPr>
            <a:r>
              <a:rPr lang="nl-BE"/>
              <a:t>Onze sessies</a:t>
            </a:r>
          </a:p>
          <a:p>
            <a:pPr marL="914400" indent="-914400">
              <a:buFont typeface="+mj-lt"/>
              <a:buAutoNum type="arabicPeriod"/>
            </a:pPr>
            <a:r>
              <a:rPr lang="nl-BE" err="1"/>
              <a:t>Keynotes</a:t>
            </a:r>
            <a:endParaRPr lang="nl-BE"/>
          </a:p>
          <a:p>
            <a:pPr marL="914400" indent="-914400">
              <a:buFont typeface="+mj-lt"/>
              <a:buAutoNum type="arabicPeriod"/>
            </a:pPr>
            <a:r>
              <a:rPr lang="nl-BE">
                <a:latin typeface="Flanders Art Sans"/>
              </a:rPr>
              <a:t>Top 2 Tine</a:t>
            </a:r>
          </a:p>
          <a:p>
            <a:pPr marL="914400" indent="-914400">
              <a:buFont typeface="+mj-lt"/>
              <a:buAutoNum type="arabicPeriod"/>
            </a:pPr>
            <a:r>
              <a:rPr lang="nl-BE">
                <a:latin typeface="Flanders Art Sans"/>
              </a:rPr>
              <a:t>Top 2 David</a:t>
            </a:r>
          </a:p>
          <a:p>
            <a:pPr marL="914400" indent="-914400">
              <a:buFont typeface="+mj-lt"/>
              <a:buAutoNum type="arabicPeriod"/>
            </a:pPr>
            <a:r>
              <a:rPr lang="nl-BE">
                <a:latin typeface="Flanders Art Sans"/>
              </a:rPr>
              <a:t>Top 2 Kathy</a:t>
            </a:r>
          </a:p>
          <a:p>
            <a:pPr marL="914400" indent="-914400">
              <a:buFont typeface="+mj-lt"/>
              <a:buAutoNum type="arabicPeriod"/>
            </a:pPr>
            <a:r>
              <a:rPr lang="nl-BE"/>
              <a:t>Vragen?</a:t>
            </a:r>
          </a:p>
        </p:txBody>
      </p:sp>
    </p:spTree>
    <p:extLst>
      <p:ext uri="{BB962C8B-B14F-4D97-AF65-F5344CB8AC3E}">
        <p14:creationId xmlns:p14="http://schemas.microsoft.com/office/powerpoint/2010/main" val="3463316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1388AE-6CCE-AD42-AC56-B88597AEDC83}"/>
              </a:ext>
            </a:extLst>
          </p:cNvPr>
          <p:cNvSpPr>
            <a:spLocks noGrp="1"/>
          </p:cNvSpPr>
          <p:nvPr>
            <p:ph type="title"/>
          </p:nvPr>
        </p:nvSpPr>
        <p:spPr>
          <a:xfrm>
            <a:off x="3363270" y="7924788"/>
            <a:ext cx="14495148" cy="5791212"/>
          </a:xfrm>
        </p:spPr>
        <p:txBody>
          <a:bodyPr/>
          <a:lstStyle/>
          <a:p>
            <a:r>
              <a:rPr lang="nl-BE"/>
              <a:t>4. Top 2 Tine</a:t>
            </a:r>
          </a:p>
        </p:txBody>
      </p:sp>
    </p:spTree>
    <p:extLst>
      <p:ext uri="{BB962C8B-B14F-4D97-AF65-F5344CB8AC3E}">
        <p14:creationId xmlns:p14="http://schemas.microsoft.com/office/powerpoint/2010/main" val="1714963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888753-0C33-2A42-85D7-B4B2D703F17C}"/>
              </a:ext>
            </a:extLst>
          </p:cNvPr>
          <p:cNvSpPr>
            <a:spLocks noGrp="1"/>
          </p:cNvSpPr>
          <p:nvPr>
            <p:ph type="title"/>
          </p:nvPr>
        </p:nvSpPr>
        <p:spPr/>
        <p:txBody>
          <a:bodyPr/>
          <a:lstStyle/>
          <a:p>
            <a:r>
              <a:rPr lang="nl-BE"/>
              <a:t>Site </a:t>
            </a:r>
            <a:r>
              <a:rPr lang="nl-BE" err="1"/>
              <a:t>visit</a:t>
            </a:r>
            <a:r>
              <a:rPr lang="nl-BE"/>
              <a:t> </a:t>
            </a:r>
            <a:r>
              <a:rPr lang="nl-BE" err="1"/>
              <a:t>to</a:t>
            </a:r>
            <a:r>
              <a:rPr lang="nl-BE"/>
              <a:t> 'The </a:t>
            </a:r>
            <a:r>
              <a:rPr lang="nl-BE" err="1"/>
              <a:t>Early</a:t>
            </a:r>
            <a:r>
              <a:rPr lang="nl-BE"/>
              <a:t> </a:t>
            </a:r>
            <a:r>
              <a:rPr lang="nl-BE" err="1"/>
              <a:t>Childhood</a:t>
            </a:r>
            <a:r>
              <a:rPr lang="nl-BE"/>
              <a:t> Development Complex in Sofia' </a:t>
            </a:r>
          </a:p>
        </p:txBody>
      </p:sp>
      <p:sp>
        <p:nvSpPr>
          <p:cNvPr id="3" name="Tijdelijke aanduiding voor tekst 2">
            <a:extLst>
              <a:ext uri="{FF2B5EF4-FFF2-40B4-BE49-F238E27FC236}">
                <a16:creationId xmlns:a16="http://schemas.microsoft.com/office/drawing/2014/main" id="{06D130B3-7F61-6244-9692-FE950E39B47D}"/>
              </a:ext>
            </a:extLst>
          </p:cNvPr>
          <p:cNvSpPr>
            <a:spLocks noGrp="1"/>
          </p:cNvSpPr>
          <p:nvPr>
            <p:ph type="body" sz="quarter" idx="10"/>
          </p:nvPr>
        </p:nvSpPr>
        <p:spPr/>
        <p:txBody>
          <a:bodyPr vert="horz" lIns="0" tIns="0" rIns="0" bIns="0" rtlCol="0" anchor="t">
            <a:noAutofit/>
          </a:bodyPr>
          <a:lstStyle/>
          <a:p>
            <a:r>
              <a:rPr lang="nl-BE" err="1">
                <a:latin typeface="Flanders Art Sans"/>
              </a:rPr>
              <a:t>by</a:t>
            </a:r>
            <a:r>
              <a:rPr lang="nl-BE">
                <a:latin typeface="Flanders Art Sans"/>
              </a:rPr>
              <a:t> For </a:t>
            </a:r>
            <a:r>
              <a:rPr lang="nl-BE" err="1">
                <a:latin typeface="Flanders Art Sans"/>
              </a:rPr>
              <a:t>Our</a:t>
            </a:r>
            <a:r>
              <a:rPr lang="nl-BE">
                <a:latin typeface="Flanders Art Sans"/>
              </a:rPr>
              <a:t> </a:t>
            </a:r>
            <a:r>
              <a:rPr lang="nl-BE" err="1">
                <a:latin typeface="Flanders Art Sans"/>
              </a:rPr>
              <a:t>Children</a:t>
            </a:r>
            <a:r>
              <a:rPr lang="nl-BE">
                <a:latin typeface="Flanders Art Sans"/>
              </a:rPr>
              <a:t> Foundation</a:t>
            </a:r>
            <a:endParaRPr lang="nl-NL"/>
          </a:p>
          <a:p>
            <a:endParaRPr lang="nl-BE"/>
          </a:p>
        </p:txBody>
      </p:sp>
      <p:sp>
        <p:nvSpPr>
          <p:cNvPr id="4" name="Tijdelijke aanduiding voor tekst 3">
            <a:extLst>
              <a:ext uri="{FF2B5EF4-FFF2-40B4-BE49-F238E27FC236}">
                <a16:creationId xmlns:a16="http://schemas.microsoft.com/office/drawing/2014/main" id="{23B8B921-CD2A-574E-8303-153516DA4F9E}"/>
              </a:ext>
            </a:extLst>
          </p:cNvPr>
          <p:cNvSpPr>
            <a:spLocks noGrp="1"/>
          </p:cNvSpPr>
          <p:nvPr>
            <p:ph type="body" sz="quarter" idx="11"/>
          </p:nvPr>
        </p:nvSpPr>
        <p:spPr>
          <a:xfrm>
            <a:off x="2217738" y="3162903"/>
            <a:ext cx="20492634" cy="7900988"/>
          </a:xfrm>
        </p:spPr>
        <p:txBody>
          <a:bodyPr vert="horz" lIns="0" tIns="0" rIns="0" bIns="0" rtlCol="0" anchor="t">
            <a:noAutofit/>
          </a:bodyPr>
          <a:lstStyle/>
          <a:p>
            <a:r>
              <a:rPr lang="nl-BE" sz="4000">
                <a:solidFill>
                  <a:srgbClr val="000000"/>
                </a:solidFill>
                <a:latin typeface="Flanders Art Sans"/>
              </a:rPr>
              <a:t>The complex </a:t>
            </a:r>
            <a:r>
              <a:rPr lang="nl-BE" sz="4000" err="1">
                <a:solidFill>
                  <a:srgbClr val="000000"/>
                </a:solidFill>
                <a:latin typeface="Flanders Art Sans"/>
              </a:rPr>
              <a:t>unites</a:t>
            </a:r>
            <a:r>
              <a:rPr lang="nl-BE" sz="4000">
                <a:solidFill>
                  <a:srgbClr val="000000"/>
                </a:solidFill>
                <a:latin typeface="Flanders Art Sans"/>
              </a:rPr>
              <a:t> 5 centers </a:t>
            </a:r>
            <a:r>
              <a:rPr lang="nl-BE" sz="4000" err="1">
                <a:solidFill>
                  <a:srgbClr val="000000"/>
                </a:solidFill>
                <a:latin typeface="Flanders Art Sans"/>
              </a:rPr>
              <a:t>that</a:t>
            </a:r>
            <a:r>
              <a:rPr lang="nl-BE" sz="4000">
                <a:solidFill>
                  <a:srgbClr val="000000"/>
                </a:solidFill>
                <a:latin typeface="Flanders Art Sans"/>
              </a:rPr>
              <a:t> </a:t>
            </a:r>
            <a:r>
              <a:rPr lang="nl-BE" sz="4000" err="1">
                <a:solidFill>
                  <a:srgbClr val="000000"/>
                </a:solidFill>
                <a:latin typeface="Flanders Art Sans"/>
              </a:rPr>
              <a:t>work</a:t>
            </a:r>
            <a:r>
              <a:rPr lang="nl-BE" sz="4000">
                <a:solidFill>
                  <a:srgbClr val="000000"/>
                </a:solidFill>
                <a:latin typeface="Flanders Art Sans"/>
              </a:rPr>
              <a:t> in close cooperation </a:t>
            </a:r>
            <a:r>
              <a:rPr lang="nl-BE" sz="4000" err="1">
                <a:solidFill>
                  <a:srgbClr val="000000"/>
                </a:solidFill>
                <a:latin typeface="Flanders Art Sans"/>
              </a:rPr>
              <a:t>and</a:t>
            </a:r>
            <a:r>
              <a:rPr lang="nl-BE" sz="4000">
                <a:solidFill>
                  <a:srgbClr val="000000"/>
                </a:solidFill>
                <a:latin typeface="Flanders Art Sans"/>
              </a:rPr>
              <a:t> </a:t>
            </a:r>
            <a:r>
              <a:rPr lang="nl-BE" sz="4000" err="1">
                <a:solidFill>
                  <a:srgbClr val="000000"/>
                </a:solidFill>
                <a:latin typeface="Flanders Art Sans"/>
              </a:rPr>
              <a:t>provide</a:t>
            </a:r>
            <a:r>
              <a:rPr lang="nl-BE" sz="4000">
                <a:solidFill>
                  <a:srgbClr val="000000"/>
                </a:solidFill>
                <a:latin typeface="Flanders Art Sans"/>
              </a:rPr>
              <a:t> </a:t>
            </a:r>
            <a:r>
              <a:rPr lang="nl-BE" sz="4000" err="1">
                <a:solidFill>
                  <a:srgbClr val="000000"/>
                </a:solidFill>
                <a:latin typeface="Flanders Art Sans"/>
              </a:rPr>
              <a:t>specialized</a:t>
            </a:r>
            <a:r>
              <a:rPr lang="nl-BE" sz="4000">
                <a:solidFill>
                  <a:srgbClr val="000000"/>
                </a:solidFill>
                <a:latin typeface="Flanders Art Sans"/>
              </a:rPr>
              <a:t> support </a:t>
            </a:r>
            <a:r>
              <a:rPr lang="nl-BE" sz="4000" err="1">
                <a:solidFill>
                  <a:srgbClr val="000000"/>
                </a:solidFill>
                <a:latin typeface="Flanders Art Sans"/>
              </a:rPr>
              <a:t>tailored</a:t>
            </a:r>
            <a:r>
              <a:rPr lang="nl-BE" sz="4000">
                <a:solidFill>
                  <a:srgbClr val="000000"/>
                </a:solidFill>
                <a:latin typeface="Flanders Art Sans"/>
              </a:rPr>
              <a:t> </a:t>
            </a:r>
            <a:r>
              <a:rPr lang="nl-BE" sz="4000" err="1">
                <a:solidFill>
                  <a:srgbClr val="000000"/>
                </a:solidFill>
                <a:latin typeface="Flanders Art Sans"/>
              </a:rPr>
              <a:t>to</a:t>
            </a:r>
            <a:r>
              <a:rPr lang="nl-BE" sz="4000">
                <a:solidFill>
                  <a:srgbClr val="000000"/>
                </a:solidFill>
                <a:latin typeface="Flanders Art Sans"/>
              </a:rPr>
              <a:t> </a:t>
            </a:r>
            <a:r>
              <a:rPr lang="nl-BE" sz="4000" err="1">
                <a:solidFill>
                  <a:srgbClr val="000000"/>
                </a:solidFill>
                <a:latin typeface="Flanders Art Sans"/>
              </a:rPr>
              <a:t>the</a:t>
            </a:r>
            <a:r>
              <a:rPr lang="nl-BE" sz="4000">
                <a:solidFill>
                  <a:srgbClr val="000000"/>
                </a:solidFill>
                <a:latin typeface="Flanders Art Sans"/>
              </a:rPr>
              <a:t> </a:t>
            </a:r>
            <a:r>
              <a:rPr lang="nl-BE" sz="4000" err="1">
                <a:solidFill>
                  <a:srgbClr val="000000"/>
                </a:solidFill>
                <a:latin typeface="Flanders Art Sans"/>
              </a:rPr>
              <a:t>needs</a:t>
            </a:r>
            <a:r>
              <a:rPr lang="nl-BE" sz="4000">
                <a:solidFill>
                  <a:srgbClr val="000000"/>
                </a:solidFill>
                <a:latin typeface="Flanders Art Sans"/>
              </a:rPr>
              <a:t> of </a:t>
            </a:r>
            <a:r>
              <a:rPr lang="nl-BE" sz="4000" err="1">
                <a:solidFill>
                  <a:srgbClr val="000000"/>
                </a:solidFill>
                <a:latin typeface="Flanders Art Sans"/>
              </a:rPr>
              <a:t>children</a:t>
            </a:r>
            <a:r>
              <a:rPr lang="nl-BE" sz="4000">
                <a:solidFill>
                  <a:srgbClr val="000000"/>
                </a:solidFill>
                <a:latin typeface="Flanders Art Sans"/>
              </a:rPr>
              <a:t> </a:t>
            </a:r>
            <a:r>
              <a:rPr lang="nl-BE" sz="4000" err="1">
                <a:solidFill>
                  <a:srgbClr val="000000"/>
                </a:solidFill>
                <a:latin typeface="Flanders Art Sans"/>
              </a:rPr>
              <a:t>and</a:t>
            </a:r>
            <a:r>
              <a:rPr lang="nl-BE" sz="4000">
                <a:solidFill>
                  <a:srgbClr val="000000"/>
                </a:solidFill>
                <a:latin typeface="Flanders Art Sans"/>
              </a:rPr>
              <a:t> </a:t>
            </a:r>
            <a:r>
              <a:rPr lang="nl-BE" sz="4000" err="1">
                <a:solidFill>
                  <a:srgbClr val="000000"/>
                </a:solidFill>
                <a:latin typeface="Flanders Art Sans"/>
              </a:rPr>
              <a:t>parents</a:t>
            </a:r>
            <a:r>
              <a:rPr lang="nl-BE" sz="4000">
                <a:solidFill>
                  <a:srgbClr val="000000"/>
                </a:solidFill>
                <a:latin typeface="Flanders Art Sans"/>
              </a:rPr>
              <a:t>. These are:</a:t>
            </a:r>
            <a:endParaRPr lang="nl-NL" sz="4000">
              <a:solidFill>
                <a:srgbClr val="000000"/>
              </a:solidFill>
            </a:endParaRPr>
          </a:p>
          <a:p>
            <a:pPr marL="571500" indent="-571500">
              <a:buChar char="•"/>
            </a:pPr>
            <a:r>
              <a:rPr lang="nl-BE" sz="4000">
                <a:solidFill>
                  <a:srgbClr val="000000"/>
                </a:solidFill>
                <a:latin typeface="Flanders Art Sans"/>
              </a:rPr>
              <a:t>Community Support Center "St. Sofia"</a:t>
            </a:r>
            <a:endParaRPr lang="nl-NL" sz="4000">
              <a:solidFill>
                <a:srgbClr val="000000"/>
              </a:solidFill>
            </a:endParaRPr>
          </a:p>
          <a:p>
            <a:pPr marL="571500" indent="-571500">
              <a:buChar char="•"/>
            </a:pPr>
            <a:r>
              <a:rPr lang="nl-BE" sz="4000">
                <a:solidFill>
                  <a:srgbClr val="000000"/>
                </a:solidFill>
                <a:latin typeface="Flanders Art Sans"/>
              </a:rPr>
              <a:t>Community Support Center "Happy </a:t>
            </a:r>
            <a:r>
              <a:rPr lang="nl-BE" sz="4000" err="1">
                <a:solidFill>
                  <a:srgbClr val="000000"/>
                </a:solidFill>
                <a:latin typeface="Flanders Art Sans"/>
              </a:rPr>
              <a:t>childhood</a:t>
            </a:r>
            <a:r>
              <a:rPr lang="nl-BE" sz="4000">
                <a:solidFill>
                  <a:srgbClr val="000000"/>
                </a:solidFill>
                <a:latin typeface="Flanders Art Sans"/>
              </a:rPr>
              <a:t>"</a:t>
            </a:r>
            <a:endParaRPr lang="nl-NL" sz="4000">
              <a:solidFill>
                <a:srgbClr val="000000"/>
              </a:solidFill>
            </a:endParaRPr>
          </a:p>
          <a:p>
            <a:pPr marL="571500" indent="-571500">
              <a:buChar char="•"/>
            </a:pPr>
            <a:r>
              <a:rPr lang="nl-BE" sz="4000">
                <a:solidFill>
                  <a:srgbClr val="000000"/>
                </a:solidFill>
                <a:latin typeface="Flanders Art Sans"/>
              </a:rPr>
              <a:t>Family-type </a:t>
            </a:r>
            <a:r>
              <a:rPr lang="nl-BE" sz="4000" err="1">
                <a:solidFill>
                  <a:srgbClr val="000000"/>
                </a:solidFill>
                <a:latin typeface="Flanders Art Sans"/>
              </a:rPr>
              <a:t>accommodation</a:t>
            </a:r>
            <a:r>
              <a:rPr lang="nl-BE" sz="4000">
                <a:solidFill>
                  <a:srgbClr val="000000"/>
                </a:solidFill>
                <a:latin typeface="Flanders Art Sans"/>
              </a:rPr>
              <a:t> center "</a:t>
            </a:r>
            <a:r>
              <a:rPr lang="nl-BE" sz="4000" err="1">
                <a:solidFill>
                  <a:srgbClr val="000000"/>
                </a:solidFill>
                <a:latin typeface="Flanders Art Sans"/>
              </a:rPr>
              <a:t>Children's</a:t>
            </a:r>
            <a:r>
              <a:rPr lang="nl-BE" sz="4000">
                <a:solidFill>
                  <a:srgbClr val="000000"/>
                </a:solidFill>
                <a:latin typeface="Flanders Art Sans"/>
              </a:rPr>
              <a:t> House" (vgl. 'gezinshuis')</a:t>
            </a:r>
            <a:endParaRPr lang="nl-NL" sz="4000">
              <a:solidFill>
                <a:srgbClr val="000000"/>
              </a:solidFill>
            </a:endParaRPr>
          </a:p>
          <a:p>
            <a:pPr marL="571500" indent="-571500">
              <a:buChar char="•"/>
            </a:pPr>
            <a:r>
              <a:rPr lang="nl-BE" sz="4000">
                <a:solidFill>
                  <a:srgbClr val="000000"/>
                </a:solidFill>
                <a:latin typeface="Flanders Art Sans"/>
              </a:rPr>
              <a:t>Foster Care Center (vgl. pleegzorgdienst)</a:t>
            </a:r>
            <a:endParaRPr lang="nl-NL" sz="4000">
              <a:solidFill>
                <a:srgbClr val="000000"/>
              </a:solidFill>
            </a:endParaRPr>
          </a:p>
          <a:p>
            <a:pPr marL="571500" indent="-571500">
              <a:buChar char="•"/>
            </a:pPr>
            <a:r>
              <a:rPr lang="nl-BE" sz="4000" err="1">
                <a:solidFill>
                  <a:srgbClr val="000000"/>
                </a:solidFill>
                <a:latin typeface="Flanders Art Sans"/>
              </a:rPr>
              <a:t>Daycare</a:t>
            </a:r>
            <a:r>
              <a:rPr lang="nl-BE" sz="4000">
                <a:solidFill>
                  <a:srgbClr val="000000"/>
                </a:solidFill>
                <a:latin typeface="Flanders Art Sans"/>
              </a:rPr>
              <a:t> Center "Development" (vgl. CIK, kinderopvang met extra ondersteuning voor kinderen met specifieke zorg)</a:t>
            </a:r>
            <a:endParaRPr lang="nl-NL" sz="4000"/>
          </a:p>
          <a:p>
            <a:endParaRPr lang="nl-BE" sz="4000">
              <a:latin typeface="Flanders Art Sans"/>
            </a:endParaRPr>
          </a:p>
          <a:p>
            <a:r>
              <a:rPr lang="nl-BE" sz="4000">
                <a:latin typeface="Flanders Art Sans"/>
                <a:hlinkClick r:id="rId3"/>
              </a:rPr>
              <a:t>Detebg.org</a:t>
            </a:r>
          </a:p>
          <a:p>
            <a:pPr marL="457200" indent="-457200">
              <a:buFont typeface="Arial" panose="020B0604020202020204" pitchFamily="34" charset="0"/>
              <a:buChar char="•"/>
            </a:pPr>
            <a:endParaRPr lang="nl-BE"/>
          </a:p>
        </p:txBody>
      </p:sp>
      <p:pic>
        <p:nvPicPr>
          <p:cNvPr id="5" name="Graphic 4">
            <a:extLst>
              <a:ext uri="{FF2B5EF4-FFF2-40B4-BE49-F238E27FC236}">
                <a16:creationId xmlns:a16="http://schemas.microsoft.com/office/drawing/2014/main" id="{F54678FD-829E-AC38-6064-D0F91BA1E9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392802" y="1344736"/>
            <a:ext cx="3340544" cy="1583848"/>
          </a:xfrm>
          <a:prstGeom prst="rect">
            <a:avLst/>
          </a:prstGeom>
        </p:spPr>
      </p:pic>
      <p:pic>
        <p:nvPicPr>
          <p:cNvPr id="6" name="Afbeelding 5" descr="Afbeelding met schermopname, overdekt&#10;&#10;Automatisch gegenereerde beschrijving">
            <a:extLst>
              <a:ext uri="{FF2B5EF4-FFF2-40B4-BE49-F238E27FC236}">
                <a16:creationId xmlns:a16="http://schemas.microsoft.com/office/drawing/2014/main" id="{ED1A1F55-E20B-92F0-FAEC-CDDC199085C7}"/>
              </a:ext>
            </a:extLst>
          </p:cNvPr>
          <p:cNvPicPr>
            <a:picLocks noChangeAspect="1"/>
          </p:cNvPicPr>
          <p:nvPr/>
        </p:nvPicPr>
        <p:blipFill>
          <a:blip r:embed="rId6"/>
          <a:stretch>
            <a:fillRect/>
          </a:stretch>
        </p:blipFill>
        <p:spPr>
          <a:xfrm>
            <a:off x="9763429" y="8910348"/>
            <a:ext cx="14604137" cy="4800295"/>
          </a:xfrm>
          <a:prstGeom prst="rect">
            <a:avLst/>
          </a:prstGeom>
        </p:spPr>
      </p:pic>
    </p:spTree>
    <p:extLst>
      <p:ext uri="{BB962C8B-B14F-4D97-AF65-F5344CB8AC3E}">
        <p14:creationId xmlns:p14="http://schemas.microsoft.com/office/powerpoint/2010/main" val="2391368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888753-0C33-2A42-85D7-B4B2D703F17C}"/>
              </a:ext>
            </a:extLst>
          </p:cNvPr>
          <p:cNvSpPr>
            <a:spLocks noGrp="1"/>
          </p:cNvSpPr>
          <p:nvPr>
            <p:ph type="title"/>
          </p:nvPr>
        </p:nvSpPr>
        <p:spPr/>
        <p:txBody>
          <a:bodyPr/>
          <a:lstStyle/>
          <a:p>
            <a:r>
              <a:rPr lang="nl-BE"/>
              <a:t>Site </a:t>
            </a:r>
            <a:r>
              <a:rPr lang="nl-BE" err="1"/>
              <a:t>visit</a:t>
            </a:r>
            <a:r>
              <a:rPr lang="nl-BE"/>
              <a:t> </a:t>
            </a:r>
            <a:r>
              <a:rPr lang="nl-BE" err="1"/>
              <a:t>to</a:t>
            </a:r>
            <a:r>
              <a:rPr lang="nl-BE"/>
              <a:t> 'The </a:t>
            </a:r>
            <a:r>
              <a:rPr lang="nl-BE" err="1"/>
              <a:t>Early</a:t>
            </a:r>
            <a:r>
              <a:rPr lang="nl-BE"/>
              <a:t> </a:t>
            </a:r>
            <a:r>
              <a:rPr lang="nl-BE" err="1"/>
              <a:t>Childhood</a:t>
            </a:r>
            <a:r>
              <a:rPr lang="nl-BE"/>
              <a:t> Development Complex in Sofia' </a:t>
            </a:r>
          </a:p>
        </p:txBody>
      </p:sp>
      <p:sp>
        <p:nvSpPr>
          <p:cNvPr id="3" name="Tijdelijke aanduiding voor tekst 2">
            <a:extLst>
              <a:ext uri="{FF2B5EF4-FFF2-40B4-BE49-F238E27FC236}">
                <a16:creationId xmlns:a16="http://schemas.microsoft.com/office/drawing/2014/main" id="{06D130B3-7F61-6244-9692-FE950E39B47D}"/>
              </a:ext>
            </a:extLst>
          </p:cNvPr>
          <p:cNvSpPr>
            <a:spLocks noGrp="1"/>
          </p:cNvSpPr>
          <p:nvPr>
            <p:ph type="body" sz="quarter" idx="10"/>
          </p:nvPr>
        </p:nvSpPr>
        <p:spPr/>
        <p:txBody>
          <a:bodyPr vert="horz" lIns="0" tIns="0" rIns="0" bIns="0" rtlCol="0" anchor="t">
            <a:noAutofit/>
          </a:bodyPr>
          <a:lstStyle/>
          <a:p>
            <a:r>
              <a:rPr lang="nl-BE" err="1">
                <a:latin typeface="Flanders Art Sans"/>
              </a:rPr>
              <a:t>by</a:t>
            </a:r>
            <a:r>
              <a:rPr lang="nl-BE">
                <a:latin typeface="Flanders Art Sans"/>
              </a:rPr>
              <a:t> For </a:t>
            </a:r>
            <a:r>
              <a:rPr lang="nl-BE" err="1">
                <a:latin typeface="Flanders Art Sans"/>
              </a:rPr>
              <a:t>Our</a:t>
            </a:r>
            <a:r>
              <a:rPr lang="nl-BE">
                <a:latin typeface="Flanders Art Sans"/>
              </a:rPr>
              <a:t> </a:t>
            </a:r>
            <a:r>
              <a:rPr lang="nl-BE" err="1">
                <a:latin typeface="Flanders Art Sans"/>
              </a:rPr>
              <a:t>Children</a:t>
            </a:r>
            <a:r>
              <a:rPr lang="nl-BE">
                <a:latin typeface="Flanders Art Sans"/>
              </a:rPr>
              <a:t> Foundation</a:t>
            </a:r>
            <a:endParaRPr lang="nl-NL"/>
          </a:p>
          <a:p>
            <a:endParaRPr lang="nl-BE"/>
          </a:p>
        </p:txBody>
      </p:sp>
      <p:sp>
        <p:nvSpPr>
          <p:cNvPr id="4" name="Tijdelijke aanduiding voor tekst 3">
            <a:extLst>
              <a:ext uri="{FF2B5EF4-FFF2-40B4-BE49-F238E27FC236}">
                <a16:creationId xmlns:a16="http://schemas.microsoft.com/office/drawing/2014/main" id="{23B8B921-CD2A-574E-8303-153516DA4F9E}"/>
              </a:ext>
            </a:extLst>
          </p:cNvPr>
          <p:cNvSpPr>
            <a:spLocks noGrp="1"/>
          </p:cNvSpPr>
          <p:nvPr>
            <p:ph type="body" sz="quarter" idx="11"/>
          </p:nvPr>
        </p:nvSpPr>
        <p:spPr/>
        <p:txBody>
          <a:bodyPr vert="horz" lIns="0" tIns="0" rIns="0" bIns="0" rtlCol="0" anchor="t">
            <a:noAutofit/>
          </a:bodyPr>
          <a:lstStyle/>
          <a:p>
            <a:endParaRPr lang="nl-BE" sz="4000">
              <a:latin typeface="Flanders Art Sans"/>
            </a:endParaRPr>
          </a:p>
          <a:p>
            <a:pPr marL="457200" indent="-457200">
              <a:buFont typeface="Arial" panose="020B0604020202020204" pitchFamily="34" charset="0"/>
              <a:buChar char="•"/>
            </a:pPr>
            <a:endParaRPr lang="nl-BE"/>
          </a:p>
        </p:txBody>
      </p:sp>
      <p:pic>
        <p:nvPicPr>
          <p:cNvPr id="7" name="Afbeelding 6" descr="Afbeelding met gebouw, boom, raam, huis&#10;&#10;Automatisch gegenereerde beschrijving">
            <a:extLst>
              <a:ext uri="{FF2B5EF4-FFF2-40B4-BE49-F238E27FC236}">
                <a16:creationId xmlns:a16="http://schemas.microsoft.com/office/drawing/2014/main" id="{07358D41-93C7-FCDB-2018-38FB20485652}"/>
              </a:ext>
            </a:extLst>
          </p:cNvPr>
          <p:cNvPicPr>
            <a:picLocks noChangeAspect="1"/>
          </p:cNvPicPr>
          <p:nvPr/>
        </p:nvPicPr>
        <p:blipFill>
          <a:blip r:embed="rId3"/>
          <a:stretch>
            <a:fillRect/>
          </a:stretch>
        </p:blipFill>
        <p:spPr>
          <a:xfrm>
            <a:off x="10065718" y="2664503"/>
            <a:ext cx="14320807" cy="11044302"/>
          </a:xfrm>
          <a:prstGeom prst="rect">
            <a:avLst/>
          </a:prstGeom>
        </p:spPr>
      </p:pic>
    </p:spTree>
    <p:extLst>
      <p:ext uri="{BB962C8B-B14F-4D97-AF65-F5344CB8AC3E}">
        <p14:creationId xmlns:p14="http://schemas.microsoft.com/office/powerpoint/2010/main" val="1233364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888753-0C33-2A42-85D7-B4B2D703F17C}"/>
              </a:ext>
            </a:extLst>
          </p:cNvPr>
          <p:cNvSpPr>
            <a:spLocks noGrp="1"/>
          </p:cNvSpPr>
          <p:nvPr>
            <p:ph type="title"/>
          </p:nvPr>
        </p:nvSpPr>
        <p:spPr/>
        <p:txBody>
          <a:bodyPr/>
          <a:lstStyle/>
          <a:p>
            <a:r>
              <a:rPr lang="nl-BE"/>
              <a:t>Site </a:t>
            </a:r>
            <a:r>
              <a:rPr lang="nl-BE" err="1"/>
              <a:t>visit</a:t>
            </a:r>
            <a:r>
              <a:rPr lang="nl-BE"/>
              <a:t> </a:t>
            </a:r>
            <a:r>
              <a:rPr lang="nl-BE" err="1"/>
              <a:t>to</a:t>
            </a:r>
            <a:r>
              <a:rPr lang="nl-BE"/>
              <a:t> 'The </a:t>
            </a:r>
            <a:r>
              <a:rPr lang="nl-BE" err="1"/>
              <a:t>Early</a:t>
            </a:r>
            <a:r>
              <a:rPr lang="nl-BE"/>
              <a:t> </a:t>
            </a:r>
            <a:r>
              <a:rPr lang="nl-BE" err="1"/>
              <a:t>Childhood</a:t>
            </a:r>
            <a:r>
              <a:rPr lang="nl-BE"/>
              <a:t> Development Complex in Sofia' </a:t>
            </a:r>
          </a:p>
        </p:txBody>
      </p:sp>
      <p:sp>
        <p:nvSpPr>
          <p:cNvPr id="3" name="Tijdelijke aanduiding voor tekst 2">
            <a:extLst>
              <a:ext uri="{FF2B5EF4-FFF2-40B4-BE49-F238E27FC236}">
                <a16:creationId xmlns:a16="http://schemas.microsoft.com/office/drawing/2014/main" id="{06D130B3-7F61-6244-9692-FE950E39B47D}"/>
              </a:ext>
            </a:extLst>
          </p:cNvPr>
          <p:cNvSpPr>
            <a:spLocks noGrp="1"/>
          </p:cNvSpPr>
          <p:nvPr>
            <p:ph type="body" sz="quarter" idx="10"/>
          </p:nvPr>
        </p:nvSpPr>
        <p:spPr/>
        <p:txBody>
          <a:bodyPr vert="horz" lIns="0" tIns="0" rIns="0" bIns="0" rtlCol="0" anchor="t">
            <a:noAutofit/>
          </a:bodyPr>
          <a:lstStyle/>
          <a:p>
            <a:r>
              <a:rPr lang="nl-BE" err="1">
                <a:latin typeface="Flanders Art Sans"/>
              </a:rPr>
              <a:t>by</a:t>
            </a:r>
            <a:r>
              <a:rPr lang="nl-BE">
                <a:latin typeface="Flanders Art Sans"/>
              </a:rPr>
              <a:t> For </a:t>
            </a:r>
            <a:r>
              <a:rPr lang="nl-BE" err="1">
                <a:latin typeface="Flanders Art Sans"/>
              </a:rPr>
              <a:t>Our</a:t>
            </a:r>
            <a:r>
              <a:rPr lang="nl-BE">
                <a:latin typeface="Flanders Art Sans"/>
              </a:rPr>
              <a:t> </a:t>
            </a:r>
            <a:r>
              <a:rPr lang="nl-BE" err="1">
                <a:latin typeface="Flanders Art Sans"/>
              </a:rPr>
              <a:t>Children</a:t>
            </a:r>
            <a:r>
              <a:rPr lang="nl-BE">
                <a:latin typeface="Flanders Art Sans"/>
              </a:rPr>
              <a:t> Foundation</a:t>
            </a:r>
            <a:endParaRPr lang="nl-NL"/>
          </a:p>
          <a:p>
            <a:endParaRPr lang="nl-BE"/>
          </a:p>
        </p:txBody>
      </p:sp>
      <p:sp>
        <p:nvSpPr>
          <p:cNvPr id="4" name="Tijdelijke aanduiding voor tekst 3">
            <a:extLst>
              <a:ext uri="{FF2B5EF4-FFF2-40B4-BE49-F238E27FC236}">
                <a16:creationId xmlns:a16="http://schemas.microsoft.com/office/drawing/2014/main" id="{23B8B921-CD2A-574E-8303-153516DA4F9E}"/>
              </a:ext>
            </a:extLst>
          </p:cNvPr>
          <p:cNvSpPr>
            <a:spLocks noGrp="1"/>
          </p:cNvSpPr>
          <p:nvPr>
            <p:ph type="body" sz="quarter" idx="11"/>
          </p:nvPr>
        </p:nvSpPr>
        <p:spPr>
          <a:xfrm>
            <a:off x="2217738" y="3424331"/>
            <a:ext cx="20492634" cy="7900988"/>
          </a:xfrm>
        </p:spPr>
        <p:txBody>
          <a:bodyPr vert="horz" lIns="0" tIns="0" rIns="0" bIns="0" rtlCol="0" anchor="t">
            <a:noAutofit/>
          </a:bodyPr>
          <a:lstStyle/>
          <a:p>
            <a:pPr marL="571500" indent="-571500">
              <a:buChar char="•"/>
            </a:pPr>
            <a:r>
              <a:rPr lang="nl-BE" sz="4000">
                <a:solidFill>
                  <a:srgbClr val="000000"/>
                </a:solidFill>
                <a:latin typeface="Flanders Art Sans"/>
              </a:rPr>
              <a:t>Direct </a:t>
            </a:r>
            <a:r>
              <a:rPr lang="nl-BE" sz="4000" err="1">
                <a:solidFill>
                  <a:srgbClr val="000000"/>
                </a:solidFill>
                <a:latin typeface="Flanders Art Sans"/>
              </a:rPr>
              <a:t>work</a:t>
            </a:r>
            <a:r>
              <a:rPr lang="nl-BE" sz="4000">
                <a:solidFill>
                  <a:srgbClr val="000000"/>
                </a:solidFill>
                <a:latin typeface="Flanders Art Sans"/>
              </a:rPr>
              <a:t> </a:t>
            </a:r>
            <a:r>
              <a:rPr lang="nl-BE" sz="4000" err="1">
                <a:solidFill>
                  <a:srgbClr val="000000"/>
                </a:solidFill>
                <a:latin typeface="Flanders Art Sans"/>
              </a:rPr>
              <a:t>with</a:t>
            </a:r>
            <a:r>
              <a:rPr lang="nl-BE" sz="4000">
                <a:solidFill>
                  <a:srgbClr val="000000"/>
                </a:solidFill>
                <a:latin typeface="Flanders Art Sans"/>
              </a:rPr>
              <a:t> </a:t>
            </a:r>
            <a:r>
              <a:rPr lang="nl-BE" sz="4000" err="1">
                <a:solidFill>
                  <a:srgbClr val="000000"/>
                </a:solidFill>
                <a:latin typeface="Flanders Art Sans"/>
              </a:rPr>
              <a:t>children</a:t>
            </a:r>
            <a:r>
              <a:rPr lang="nl-BE" sz="4000">
                <a:solidFill>
                  <a:srgbClr val="000000"/>
                </a:solidFill>
                <a:latin typeface="Flanders Art Sans"/>
              </a:rPr>
              <a:t> </a:t>
            </a:r>
            <a:r>
              <a:rPr lang="nl-BE" sz="4000" err="1">
                <a:solidFill>
                  <a:srgbClr val="000000"/>
                </a:solidFill>
                <a:latin typeface="Flanders Art Sans"/>
              </a:rPr>
              <a:t>with</a:t>
            </a:r>
            <a:r>
              <a:rPr lang="nl-BE" sz="4000">
                <a:solidFill>
                  <a:srgbClr val="000000"/>
                </a:solidFill>
                <a:latin typeface="Flanders Art Sans"/>
              </a:rPr>
              <a:t> </a:t>
            </a:r>
            <a:r>
              <a:rPr lang="nl-BE" sz="4000" err="1">
                <a:solidFill>
                  <a:srgbClr val="000000"/>
                </a:solidFill>
                <a:latin typeface="Flanders Art Sans"/>
              </a:rPr>
              <a:t>disabilities</a:t>
            </a:r>
            <a:r>
              <a:rPr lang="nl-BE" sz="4000">
                <a:solidFill>
                  <a:srgbClr val="000000"/>
                </a:solidFill>
                <a:latin typeface="Flanders Art Sans"/>
              </a:rPr>
              <a:t> </a:t>
            </a:r>
            <a:r>
              <a:rPr lang="nl-BE" sz="4000" err="1">
                <a:solidFill>
                  <a:srgbClr val="000000"/>
                </a:solidFill>
                <a:latin typeface="Flanders Art Sans"/>
              </a:rPr>
              <a:t>and</a:t>
            </a:r>
            <a:r>
              <a:rPr lang="nl-BE" sz="4000">
                <a:solidFill>
                  <a:srgbClr val="000000"/>
                </a:solidFill>
                <a:latin typeface="Flanders Art Sans"/>
              </a:rPr>
              <a:t> </a:t>
            </a:r>
            <a:r>
              <a:rPr lang="nl-BE" sz="4000" err="1">
                <a:solidFill>
                  <a:srgbClr val="000000"/>
                </a:solidFill>
                <a:latin typeface="Flanders Art Sans"/>
              </a:rPr>
              <a:t>difficulties</a:t>
            </a:r>
            <a:r>
              <a:rPr lang="nl-BE" sz="4000">
                <a:solidFill>
                  <a:srgbClr val="000000"/>
                </a:solidFill>
                <a:latin typeface="Flanders Art Sans"/>
              </a:rPr>
              <a:t> in </a:t>
            </a:r>
            <a:r>
              <a:rPr lang="nl-BE" sz="4000" err="1">
                <a:solidFill>
                  <a:srgbClr val="000000"/>
                </a:solidFill>
                <a:latin typeface="Flanders Art Sans"/>
              </a:rPr>
              <a:t>the</a:t>
            </a:r>
            <a:r>
              <a:rPr lang="nl-BE" sz="4000">
                <a:solidFill>
                  <a:srgbClr val="000000"/>
                </a:solidFill>
                <a:latin typeface="Flanders Art Sans"/>
              </a:rPr>
              <a:t> development </a:t>
            </a:r>
            <a:r>
              <a:rPr lang="nl-BE" sz="4000" err="1">
                <a:solidFill>
                  <a:srgbClr val="000000"/>
                </a:solidFill>
                <a:latin typeface="Flanders Art Sans"/>
              </a:rPr>
              <a:t>and</a:t>
            </a:r>
            <a:r>
              <a:rPr lang="nl-BE" sz="4000">
                <a:solidFill>
                  <a:srgbClr val="000000"/>
                </a:solidFill>
                <a:latin typeface="Flanders Art Sans"/>
              </a:rPr>
              <a:t> support of families in </a:t>
            </a:r>
            <a:r>
              <a:rPr lang="nl-BE" sz="4000" err="1">
                <a:solidFill>
                  <a:srgbClr val="000000"/>
                </a:solidFill>
                <a:latin typeface="Flanders Art Sans"/>
              </a:rPr>
              <a:t>vulnerable</a:t>
            </a:r>
            <a:r>
              <a:rPr lang="nl-BE" sz="4000">
                <a:solidFill>
                  <a:srgbClr val="000000"/>
                </a:solidFill>
                <a:latin typeface="Flanders Art Sans"/>
              </a:rPr>
              <a:t> </a:t>
            </a:r>
            <a:r>
              <a:rPr lang="nl-BE" sz="4000" err="1">
                <a:solidFill>
                  <a:srgbClr val="000000"/>
                </a:solidFill>
                <a:latin typeface="Flanders Art Sans"/>
              </a:rPr>
              <a:t>situations</a:t>
            </a:r>
            <a:endParaRPr lang="nl-NL" err="1"/>
          </a:p>
          <a:p>
            <a:pPr marL="571500" indent="-571500">
              <a:buChar char="•"/>
            </a:pPr>
            <a:r>
              <a:rPr lang="nl-BE" sz="4000" err="1">
                <a:latin typeface="Flanders Art Sans"/>
              </a:rPr>
              <a:t>Organizing</a:t>
            </a:r>
            <a:r>
              <a:rPr lang="nl-BE" sz="4000">
                <a:latin typeface="Flanders Art Sans"/>
              </a:rPr>
              <a:t> </a:t>
            </a:r>
            <a:r>
              <a:rPr lang="nl-BE" sz="4000" err="1">
                <a:latin typeface="Flanders Art Sans"/>
              </a:rPr>
              <a:t>trainings</a:t>
            </a:r>
            <a:r>
              <a:rPr lang="nl-BE" sz="4000">
                <a:latin typeface="Flanders Art Sans"/>
              </a:rPr>
              <a:t> </a:t>
            </a:r>
            <a:r>
              <a:rPr lang="nl-BE" sz="4000" err="1">
                <a:latin typeface="Flanders Art Sans"/>
              </a:rPr>
              <a:t>for</a:t>
            </a:r>
            <a:r>
              <a:rPr lang="nl-BE" sz="4000">
                <a:latin typeface="Flanders Art Sans"/>
              </a:rPr>
              <a:t> </a:t>
            </a:r>
            <a:r>
              <a:rPr lang="nl-BE" sz="4000" err="1">
                <a:latin typeface="Flanders Art Sans"/>
              </a:rPr>
              <a:t>prospective</a:t>
            </a:r>
            <a:r>
              <a:rPr lang="nl-BE" sz="4000">
                <a:latin typeface="Flanders Art Sans"/>
              </a:rPr>
              <a:t> </a:t>
            </a:r>
            <a:r>
              <a:rPr lang="nl-BE" sz="4000" err="1">
                <a:latin typeface="Flanders Art Sans"/>
              </a:rPr>
              <a:t>adoptive</a:t>
            </a:r>
            <a:r>
              <a:rPr lang="nl-BE" sz="4000">
                <a:latin typeface="Flanders Art Sans"/>
              </a:rPr>
              <a:t> </a:t>
            </a:r>
            <a:r>
              <a:rPr lang="nl-BE" sz="4000" err="1">
                <a:latin typeface="Flanders Art Sans"/>
              </a:rPr>
              <a:t>parents</a:t>
            </a:r>
            <a:r>
              <a:rPr lang="nl-BE" sz="4000">
                <a:latin typeface="Flanders Art Sans"/>
              </a:rPr>
              <a:t>, </a:t>
            </a:r>
            <a:r>
              <a:rPr lang="nl-BE" sz="4000" err="1">
                <a:latin typeface="Flanders Art Sans"/>
              </a:rPr>
              <a:t>foster</a:t>
            </a:r>
            <a:r>
              <a:rPr lang="nl-BE" sz="4000">
                <a:latin typeface="Flanders Art Sans"/>
              </a:rPr>
              <a:t> families, as well as </a:t>
            </a:r>
            <a:r>
              <a:rPr lang="nl-BE" sz="4000" err="1">
                <a:latin typeface="Flanders Art Sans"/>
              </a:rPr>
              <a:t>for</a:t>
            </a:r>
            <a:r>
              <a:rPr lang="nl-BE" sz="4000">
                <a:latin typeface="Flanders Art Sans"/>
              </a:rPr>
              <a:t> prevention of </a:t>
            </a:r>
            <a:r>
              <a:rPr lang="nl-BE" sz="4000" err="1">
                <a:latin typeface="Flanders Art Sans"/>
              </a:rPr>
              <a:t>violence</a:t>
            </a:r>
            <a:r>
              <a:rPr lang="nl-BE" sz="4000">
                <a:latin typeface="Flanders Art Sans"/>
              </a:rPr>
              <a:t>, development of </a:t>
            </a:r>
            <a:r>
              <a:rPr lang="nl-BE" sz="4000" err="1">
                <a:latin typeface="Flanders Art Sans"/>
              </a:rPr>
              <a:t>parental</a:t>
            </a:r>
            <a:r>
              <a:rPr lang="nl-BE" sz="4000">
                <a:latin typeface="Flanders Art Sans"/>
              </a:rPr>
              <a:t> </a:t>
            </a:r>
            <a:r>
              <a:rPr lang="nl-BE" sz="4000" err="1">
                <a:latin typeface="Flanders Art Sans"/>
              </a:rPr>
              <a:t>capacity</a:t>
            </a:r>
            <a:r>
              <a:rPr lang="nl-BE" sz="4000">
                <a:latin typeface="Flanders Art Sans"/>
              </a:rPr>
              <a:t> </a:t>
            </a:r>
            <a:r>
              <a:rPr lang="nl-BE" sz="4000" err="1">
                <a:latin typeface="Flanders Art Sans"/>
              </a:rPr>
              <a:t>and</a:t>
            </a:r>
            <a:r>
              <a:rPr lang="nl-BE" sz="4000">
                <a:latin typeface="Flanders Art Sans"/>
              </a:rPr>
              <a:t> more</a:t>
            </a:r>
            <a:endParaRPr lang="nl-BE">
              <a:latin typeface="Flanders Art Sans"/>
            </a:endParaRPr>
          </a:p>
          <a:p>
            <a:endParaRPr lang="nl-BE" sz="4000">
              <a:latin typeface="Flanders Art Sans"/>
            </a:endParaRPr>
          </a:p>
          <a:p>
            <a:r>
              <a:rPr lang="nl-BE" sz="4000">
                <a:latin typeface="Flanders Art Sans"/>
              </a:rPr>
              <a:t>Impactgericht werken staat centraal:</a:t>
            </a:r>
          </a:p>
          <a:p>
            <a:pPr marL="571500" indent="-571500">
              <a:buChar char="•"/>
            </a:pPr>
            <a:r>
              <a:rPr lang="nl-BE" sz="4000">
                <a:latin typeface="Flanders Art Sans"/>
              </a:rPr>
              <a:t>Jaarverslagen met duidelijk overzicht van inkomsten/uitgaven, prioriteiten,...</a:t>
            </a:r>
          </a:p>
          <a:p>
            <a:pPr marL="571500" indent="-571500">
              <a:buChar char="•"/>
            </a:pPr>
            <a:r>
              <a:rPr lang="nl-BE" sz="4000" err="1">
                <a:latin typeface="Flanders Art Sans"/>
              </a:rPr>
              <a:t>Visie-ontwikkeling</a:t>
            </a:r>
            <a:r>
              <a:rPr lang="nl-BE" sz="4000">
                <a:latin typeface="Flanders Art Sans"/>
              </a:rPr>
              <a:t>, </a:t>
            </a:r>
            <a:r>
              <a:rPr lang="nl-BE" sz="4000" err="1">
                <a:latin typeface="Flanders Art Sans"/>
              </a:rPr>
              <a:t>oa</a:t>
            </a:r>
            <a:r>
              <a:rPr lang="nl-BE" sz="4000">
                <a:latin typeface="Flanders Art Sans"/>
              </a:rPr>
              <a:t> </a:t>
            </a:r>
            <a:r>
              <a:rPr lang="nl-BE" sz="4000">
                <a:solidFill>
                  <a:srgbClr val="000000"/>
                </a:solidFill>
                <a:latin typeface="Flanders Art Sans"/>
              </a:rPr>
              <a:t>over</a:t>
            </a:r>
            <a:r>
              <a:rPr lang="nl-BE" sz="4800">
                <a:solidFill>
                  <a:srgbClr val="000000"/>
                </a:solidFill>
                <a:latin typeface="Flanders Art Sans"/>
              </a:rPr>
              <a:t> '</a:t>
            </a:r>
            <a:r>
              <a:rPr lang="nl-BE" sz="4000">
                <a:solidFill>
                  <a:srgbClr val="343434"/>
                </a:solidFill>
                <a:latin typeface="Flanders Art Sans"/>
                <a:hlinkClick r:id="rId3"/>
              </a:rPr>
              <a:t>The partnership between parents and professionals in the process of therapeutic work with children with developmental difficulties</a:t>
            </a:r>
            <a:r>
              <a:rPr lang="nl-BE" sz="4000">
                <a:solidFill>
                  <a:srgbClr val="343434"/>
                </a:solidFill>
                <a:latin typeface="Flanders Art Sans"/>
              </a:rPr>
              <a:t>'</a:t>
            </a:r>
            <a:endParaRPr lang="nl-BE" sz="4000">
              <a:latin typeface="Flanders Art Sans"/>
            </a:endParaRPr>
          </a:p>
          <a:p>
            <a:endParaRPr lang="nl-BE" sz="4000">
              <a:latin typeface="Flanders Art Sans"/>
            </a:endParaRPr>
          </a:p>
          <a:p>
            <a:endParaRPr lang="nl-BE" sz="4000"/>
          </a:p>
          <a:p>
            <a:pPr marL="457200" indent="-457200">
              <a:buFont typeface="Arial" panose="020B0604020202020204" pitchFamily="34" charset="0"/>
              <a:buChar char="•"/>
            </a:pPr>
            <a:endParaRPr lang="nl-BE"/>
          </a:p>
        </p:txBody>
      </p:sp>
    </p:spTree>
    <p:extLst>
      <p:ext uri="{BB962C8B-B14F-4D97-AF65-F5344CB8AC3E}">
        <p14:creationId xmlns:p14="http://schemas.microsoft.com/office/powerpoint/2010/main" val="1698621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888753-0C33-2A42-85D7-B4B2D703F17C}"/>
              </a:ext>
            </a:extLst>
          </p:cNvPr>
          <p:cNvSpPr>
            <a:spLocks noGrp="1"/>
          </p:cNvSpPr>
          <p:nvPr>
            <p:ph type="title"/>
          </p:nvPr>
        </p:nvSpPr>
        <p:spPr/>
        <p:txBody>
          <a:bodyPr/>
          <a:lstStyle/>
          <a:p>
            <a:r>
              <a:rPr lang="nl-BE"/>
              <a:t>Site </a:t>
            </a:r>
            <a:r>
              <a:rPr lang="nl-BE" err="1"/>
              <a:t>visit</a:t>
            </a:r>
            <a:r>
              <a:rPr lang="nl-BE"/>
              <a:t> </a:t>
            </a:r>
            <a:r>
              <a:rPr lang="nl-BE" err="1"/>
              <a:t>to</a:t>
            </a:r>
            <a:r>
              <a:rPr lang="nl-BE"/>
              <a:t> 'The </a:t>
            </a:r>
            <a:r>
              <a:rPr lang="nl-BE" err="1"/>
              <a:t>Early</a:t>
            </a:r>
            <a:r>
              <a:rPr lang="nl-BE"/>
              <a:t> </a:t>
            </a:r>
            <a:r>
              <a:rPr lang="nl-BE" err="1"/>
              <a:t>Childhood</a:t>
            </a:r>
            <a:r>
              <a:rPr lang="nl-BE"/>
              <a:t> Development Complex in Sofia' </a:t>
            </a:r>
          </a:p>
        </p:txBody>
      </p:sp>
      <p:sp>
        <p:nvSpPr>
          <p:cNvPr id="3" name="Tijdelijke aanduiding voor tekst 2">
            <a:extLst>
              <a:ext uri="{FF2B5EF4-FFF2-40B4-BE49-F238E27FC236}">
                <a16:creationId xmlns:a16="http://schemas.microsoft.com/office/drawing/2014/main" id="{06D130B3-7F61-6244-9692-FE950E39B47D}"/>
              </a:ext>
            </a:extLst>
          </p:cNvPr>
          <p:cNvSpPr>
            <a:spLocks noGrp="1"/>
          </p:cNvSpPr>
          <p:nvPr>
            <p:ph type="body" sz="quarter" idx="10"/>
          </p:nvPr>
        </p:nvSpPr>
        <p:spPr/>
        <p:txBody>
          <a:bodyPr vert="horz" lIns="0" tIns="0" rIns="0" bIns="0" rtlCol="0" anchor="t">
            <a:noAutofit/>
          </a:bodyPr>
          <a:lstStyle/>
          <a:p>
            <a:r>
              <a:rPr lang="nl-BE" err="1">
                <a:latin typeface="Flanders Art Sans"/>
              </a:rPr>
              <a:t>by</a:t>
            </a:r>
            <a:r>
              <a:rPr lang="nl-BE">
                <a:latin typeface="Flanders Art Sans"/>
              </a:rPr>
              <a:t> For </a:t>
            </a:r>
            <a:r>
              <a:rPr lang="nl-BE" err="1">
                <a:latin typeface="Flanders Art Sans"/>
              </a:rPr>
              <a:t>Our</a:t>
            </a:r>
            <a:r>
              <a:rPr lang="nl-BE">
                <a:latin typeface="Flanders Art Sans"/>
              </a:rPr>
              <a:t> </a:t>
            </a:r>
            <a:r>
              <a:rPr lang="nl-BE" err="1">
                <a:latin typeface="Flanders Art Sans"/>
              </a:rPr>
              <a:t>Children</a:t>
            </a:r>
            <a:r>
              <a:rPr lang="nl-BE">
                <a:latin typeface="Flanders Art Sans"/>
              </a:rPr>
              <a:t> Foundation</a:t>
            </a:r>
            <a:endParaRPr lang="nl-NL"/>
          </a:p>
          <a:p>
            <a:endParaRPr lang="nl-BE"/>
          </a:p>
        </p:txBody>
      </p:sp>
      <p:sp>
        <p:nvSpPr>
          <p:cNvPr id="4" name="Tijdelijke aanduiding voor tekst 3">
            <a:extLst>
              <a:ext uri="{FF2B5EF4-FFF2-40B4-BE49-F238E27FC236}">
                <a16:creationId xmlns:a16="http://schemas.microsoft.com/office/drawing/2014/main" id="{23B8B921-CD2A-574E-8303-153516DA4F9E}"/>
              </a:ext>
            </a:extLst>
          </p:cNvPr>
          <p:cNvSpPr>
            <a:spLocks noGrp="1"/>
          </p:cNvSpPr>
          <p:nvPr>
            <p:ph type="body" sz="quarter" idx="11"/>
          </p:nvPr>
        </p:nvSpPr>
        <p:spPr>
          <a:xfrm>
            <a:off x="2217738" y="3424331"/>
            <a:ext cx="20492634" cy="7900988"/>
          </a:xfrm>
        </p:spPr>
        <p:txBody>
          <a:bodyPr vert="horz" lIns="0" tIns="0" rIns="0" bIns="0" rtlCol="0" anchor="t">
            <a:noAutofit/>
          </a:bodyPr>
          <a:lstStyle/>
          <a:p>
            <a:r>
              <a:rPr lang="nl-BE" sz="4000" b="1">
                <a:solidFill>
                  <a:srgbClr val="343434"/>
                </a:solidFill>
                <a:latin typeface="Flanders Art Sans"/>
              </a:rPr>
              <a:t>Community Support Center “St. Sofia”</a:t>
            </a:r>
            <a:endParaRPr lang="nl-NL" sz="4000"/>
          </a:p>
          <a:p>
            <a:r>
              <a:rPr lang="nl-BE" sz="3600" b="1">
                <a:solidFill>
                  <a:srgbClr val="343434"/>
                </a:solidFill>
                <a:latin typeface="Flanders Art Sans"/>
              </a:rPr>
              <a:t>'</a:t>
            </a:r>
            <a:r>
              <a:rPr lang="nl-BE" sz="3600" b="1" err="1">
                <a:solidFill>
                  <a:srgbClr val="343434"/>
                </a:solidFill>
                <a:latin typeface="Flanders Art Sans"/>
              </a:rPr>
              <a:t>Our</a:t>
            </a:r>
            <a:r>
              <a:rPr lang="nl-BE" sz="3600" b="1">
                <a:solidFill>
                  <a:srgbClr val="343434"/>
                </a:solidFill>
                <a:latin typeface="Flanders Art Sans"/>
              </a:rPr>
              <a:t> </a:t>
            </a:r>
            <a:r>
              <a:rPr lang="nl-BE" sz="3600" b="1" err="1">
                <a:solidFill>
                  <a:srgbClr val="343434"/>
                </a:solidFill>
                <a:latin typeface="Flanders Art Sans"/>
              </a:rPr>
              <a:t>Specialists</a:t>
            </a:r>
            <a:r>
              <a:rPr lang="nl-BE" sz="3600" b="1">
                <a:solidFill>
                  <a:srgbClr val="343434"/>
                </a:solidFill>
                <a:latin typeface="Flanders Art Sans"/>
              </a:rPr>
              <a:t>'</a:t>
            </a:r>
            <a:endParaRPr lang="nl-NL" sz="3600">
              <a:solidFill>
                <a:srgbClr val="000000"/>
              </a:solidFill>
              <a:latin typeface="Flanders Art Sans"/>
            </a:endParaRPr>
          </a:p>
          <a:p>
            <a:r>
              <a:rPr lang="nl-BE" sz="4000">
                <a:solidFill>
                  <a:srgbClr val="343434"/>
                </a:solidFill>
                <a:latin typeface="Flanders Art Sans"/>
              </a:rPr>
              <a:t>Every </a:t>
            </a:r>
            <a:r>
              <a:rPr lang="nl-BE" sz="4000" err="1">
                <a:solidFill>
                  <a:srgbClr val="343434"/>
                </a:solidFill>
                <a:latin typeface="Flanders Art Sans"/>
              </a:rPr>
              <a:t>child</a:t>
            </a:r>
            <a:r>
              <a:rPr lang="nl-BE" sz="4000">
                <a:solidFill>
                  <a:srgbClr val="343434"/>
                </a:solidFill>
                <a:latin typeface="Flanders Art Sans"/>
              </a:rPr>
              <a:t> </a:t>
            </a:r>
            <a:r>
              <a:rPr lang="nl-BE" sz="4000" err="1">
                <a:solidFill>
                  <a:srgbClr val="343434"/>
                </a:solidFill>
                <a:latin typeface="Flanders Art Sans"/>
              </a:rPr>
              <a:t>and</a:t>
            </a:r>
            <a:r>
              <a:rPr lang="nl-BE" sz="4000">
                <a:solidFill>
                  <a:srgbClr val="343434"/>
                </a:solidFill>
                <a:latin typeface="Flanders Art Sans"/>
              </a:rPr>
              <a:t> family </a:t>
            </a:r>
            <a:r>
              <a:rPr lang="nl-BE" sz="4000" err="1">
                <a:solidFill>
                  <a:srgbClr val="343434"/>
                </a:solidFill>
                <a:latin typeface="Flanders Art Sans"/>
              </a:rPr>
              <a:t>that</a:t>
            </a:r>
            <a:r>
              <a:rPr lang="nl-BE" sz="4000">
                <a:solidFill>
                  <a:srgbClr val="343434"/>
                </a:solidFill>
                <a:latin typeface="Flanders Art Sans"/>
              </a:rPr>
              <a:t> </a:t>
            </a:r>
            <a:r>
              <a:rPr lang="nl-BE" sz="4000" err="1">
                <a:solidFill>
                  <a:srgbClr val="343434"/>
                </a:solidFill>
                <a:latin typeface="Flanders Art Sans"/>
              </a:rPr>
              <a:t>visits</a:t>
            </a:r>
            <a:r>
              <a:rPr lang="nl-BE" sz="4000">
                <a:solidFill>
                  <a:srgbClr val="343434"/>
                </a:solidFill>
                <a:latin typeface="Flanders Art Sans"/>
              </a:rPr>
              <a:t> </a:t>
            </a:r>
            <a:r>
              <a:rPr lang="nl-BE" sz="4000" err="1">
                <a:solidFill>
                  <a:srgbClr val="343434"/>
                </a:solidFill>
                <a:latin typeface="Flanders Art Sans"/>
              </a:rPr>
              <a:t>and</a:t>
            </a:r>
            <a:r>
              <a:rPr lang="nl-BE" sz="4000">
                <a:solidFill>
                  <a:srgbClr val="343434"/>
                </a:solidFill>
                <a:latin typeface="Flanders Art Sans"/>
              </a:rPr>
              <a:t> </a:t>
            </a:r>
            <a:r>
              <a:rPr lang="nl-BE" sz="4000" err="1">
                <a:solidFill>
                  <a:srgbClr val="343434"/>
                </a:solidFill>
                <a:latin typeface="Flanders Art Sans"/>
              </a:rPr>
              <a:t>receives</a:t>
            </a:r>
            <a:r>
              <a:rPr lang="nl-BE" sz="4000">
                <a:solidFill>
                  <a:srgbClr val="343434"/>
                </a:solidFill>
                <a:latin typeface="Flanders Art Sans"/>
              </a:rPr>
              <a:t> support in </a:t>
            </a:r>
            <a:r>
              <a:rPr lang="nl-BE" sz="4000" err="1">
                <a:solidFill>
                  <a:srgbClr val="343434"/>
                </a:solidFill>
                <a:latin typeface="Flanders Art Sans"/>
              </a:rPr>
              <a:t>the</a:t>
            </a:r>
            <a:r>
              <a:rPr lang="nl-BE" sz="4000">
                <a:solidFill>
                  <a:srgbClr val="343434"/>
                </a:solidFill>
                <a:latin typeface="Flanders Art Sans"/>
              </a:rPr>
              <a:t> Center </a:t>
            </a:r>
            <a:r>
              <a:rPr lang="nl-BE" sz="4000" err="1">
                <a:solidFill>
                  <a:srgbClr val="343434"/>
                </a:solidFill>
                <a:latin typeface="Flanders Art Sans"/>
              </a:rPr>
              <a:t>works</a:t>
            </a:r>
            <a:r>
              <a:rPr lang="nl-BE" sz="4000">
                <a:solidFill>
                  <a:srgbClr val="343434"/>
                </a:solidFill>
                <a:latin typeface="Flanders Art Sans"/>
              </a:rPr>
              <a:t> </a:t>
            </a:r>
            <a:r>
              <a:rPr lang="nl-BE" sz="4000" err="1">
                <a:solidFill>
                  <a:srgbClr val="343434"/>
                </a:solidFill>
                <a:latin typeface="Flanders Art Sans"/>
              </a:rPr>
              <a:t>with</a:t>
            </a:r>
            <a:r>
              <a:rPr lang="nl-BE" sz="4000">
                <a:solidFill>
                  <a:srgbClr val="343434"/>
                </a:solidFill>
                <a:latin typeface="Flanders Art Sans"/>
              </a:rPr>
              <a:t> a </a:t>
            </a:r>
            <a:r>
              <a:rPr lang="nl-BE" sz="4000" b="1" err="1">
                <a:solidFill>
                  <a:srgbClr val="343434"/>
                </a:solidFill>
                <a:latin typeface="Flanders Art Sans"/>
              </a:rPr>
              <a:t>key</a:t>
            </a:r>
            <a:r>
              <a:rPr lang="nl-BE" sz="4000" b="1">
                <a:solidFill>
                  <a:srgbClr val="343434"/>
                </a:solidFill>
                <a:latin typeface="Flanders Art Sans"/>
              </a:rPr>
              <a:t> specialist</a:t>
            </a:r>
            <a:r>
              <a:rPr lang="nl-BE" sz="4000">
                <a:solidFill>
                  <a:srgbClr val="343434"/>
                </a:solidFill>
                <a:latin typeface="Flanders Art Sans"/>
              </a:rPr>
              <a:t> (</a:t>
            </a:r>
            <a:r>
              <a:rPr lang="nl-BE" sz="4000" err="1">
                <a:solidFill>
                  <a:srgbClr val="343434"/>
                </a:solidFill>
                <a:latin typeface="Flanders Art Sans"/>
              </a:rPr>
              <a:t>social</a:t>
            </a:r>
            <a:r>
              <a:rPr lang="nl-BE" sz="4000">
                <a:solidFill>
                  <a:srgbClr val="343434"/>
                </a:solidFill>
                <a:latin typeface="Flanders Art Sans"/>
              </a:rPr>
              <a:t> </a:t>
            </a:r>
            <a:r>
              <a:rPr lang="nl-BE" sz="4000" err="1">
                <a:solidFill>
                  <a:srgbClr val="343434"/>
                </a:solidFill>
                <a:latin typeface="Flanders Art Sans"/>
              </a:rPr>
              <a:t>worker</a:t>
            </a:r>
            <a:r>
              <a:rPr lang="nl-BE" sz="4000">
                <a:solidFill>
                  <a:srgbClr val="343434"/>
                </a:solidFill>
                <a:latin typeface="Flanders Art Sans"/>
              </a:rPr>
              <a:t>, </a:t>
            </a:r>
            <a:r>
              <a:rPr lang="nl-BE" sz="4000" err="1">
                <a:solidFill>
                  <a:srgbClr val="343434"/>
                </a:solidFill>
                <a:latin typeface="Flanders Art Sans"/>
              </a:rPr>
              <a:t>psychologist</a:t>
            </a:r>
            <a:r>
              <a:rPr lang="nl-BE" sz="4000">
                <a:solidFill>
                  <a:srgbClr val="343434"/>
                </a:solidFill>
                <a:latin typeface="Flanders Art Sans"/>
              </a:rPr>
              <a:t>, family consultant, </a:t>
            </a:r>
            <a:r>
              <a:rPr lang="nl-BE" sz="4000" err="1">
                <a:solidFill>
                  <a:srgbClr val="343434"/>
                </a:solidFill>
                <a:latin typeface="Flanders Art Sans"/>
              </a:rPr>
              <a:t>Early</a:t>
            </a:r>
            <a:r>
              <a:rPr lang="nl-BE" sz="4000">
                <a:solidFill>
                  <a:srgbClr val="343434"/>
                </a:solidFill>
                <a:latin typeface="Flanders Art Sans"/>
              </a:rPr>
              <a:t> </a:t>
            </a:r>
            <a:r>
              <a:rPr lang="nl-BE" sz="4000" err="1">
                <a:solidFill>
                  <a:srgbClr val="343434"/>
                </a:solidFill>
                <a:latin typeface="Flanders Art Sans"/>
              </a:rPr>
              <a:t>Childhood</a:t>
            </a:r>
            <a:r>
              <a:rPr lang="nl-BE" sz="4000">
                <a:solidFill>
                  <a:srgbClr val="343434"/>
                </a:solidFill>
                <a:latin typeface="Flanders Art Sans"/>
              </a:rPr>
              <a:t> </a:t>
            </a:r>
            <a:r>
              <a:rPr lang="nl-BE" sz="4000" err="1">
                <a:solidFill>
                  <a:srgbClr val="343434"/>
                </a:solidFill>
                <a:latin typeface="Flanders Art Sans"/>
              </a:rPr>
              <a:t>Intervention</a:t>
            </a:r>
            <a:r>
              <a:rPr lang="nl-BE" sz="4000">
                <a:solidFill>
                  <a:srgbClr val="343434"/>
                </a:solidFill>
                <a:latin typeface="Flanders Art Sans"/>
              </a:rPr>
              <a:t> Specialist, </a:t>
            </a:r>
            <a:r>
              <a:rPr lang="nl-BE" sz="4000" err="1">
                <a:solidFill>
                  <a:srgbClr val="343434"/>
                </a:solidFill>
                <a:latin typeface="Flanders Art Sans"/>
              </a:rPr>
              <a:t>Early</a:t>
            </a:r>
            <a:r>
              <a:rPr lang="nl-BE" sz="4000">
                <a:solidFill>
                  <a:srgbClr val="343434"/>
                </a:solidFill>
                <a:latin typeface="Flanders Art Sans"/>
              </a:rPr>
              <a:t> </a:t>
            </a:r>
            <a:r>
              <a:rPr lang="nl-BE" sz="4000" err="1">
                <a:solidFill>
                  <a:srgbClr val="343434"/>
                </a:solidFill>
                <a:latin typeface="Flanders Art Sans"/>
              </a:rPr>
              <a:t>Childhood</a:t>
            </a:r>
            <a:r>
              <a:rPr lang="nl-BE" sz="4000">
                <a:solidFill>
                  <a:srgbClr val="343434"/>
                </a:solidFill>
                <a:latin typeface="Flanders Art Sans"/>
              </a:rPr>
              <a:t> Development Specialist, etc.). </a:t>
            </a:r>
            <a:r>
              <a:rPr lang="nl-BE" sz="4000" err="1">
                <a:solidFill>
                  <a:srgbClr val="343434"/>
                </a:solidFill>
                <a:latin typeface="Flanders Art Sans"/>
              </a:rPr>
              <a:t>If</a:t>
            </a:r>
            <a:r>
              <a:rPr lang="nl-BE" sz="4000">
                <a:solidFill>
                  <a:srgbClr val="343434"/>
                </a:solidFill>
                <a:latin typeface="Flanders Art Sans"/>
              </a:rPr>
              <a:t> </a:t>
            </a:r>
            <a:r>
              <a:rPr lang="nl-BE" sz="4000" err="1">
                <a:solidFill>
                  <a:srgbClr val="343434"/>
                </a:solidFill>
                <a:latin typeface="Flanders Art Sans"/>
              </a:rPr>
              <a:t>necessary</a:t>
            </a:r>
            <a:r>
              <a:rPr lang="nl-BE" sz="4000">
                <a:solidFill>
                  <a:srgbClr val="343434"/>
                </a:solidFill>
                <a:latin typeface="Flanders Art Sans"/>
              </a:rPr>
              <a:t>, </a:t>
            </a:r>
            <a:r>
              <a:rPr lang="nl-BE" sz="4000" err="1">
                <a:solidFill>
                  <a:srgbClr val="343434"/>
                </a:solidFill>
                <a:latin typeface="Flanders Art Sans"/>
              </a:rPr>
              <a:t>the</a:t>
            </a:r>
            <a:r>
              <a:rPr lang="nl-BE" sz="4000">
                <a:solidFill>
                  <a:srgbClr val="343434"/>
                </a:solidFill>
                <a:latin typeface="Flanders Art Sans"/>
              </a:rPr>
              <a:t> </a:t>
            </a:r>
            <a:r>
              <a:rPr lang="nl-BE" sz="4000" err="1">
                <a:solidFill>
                  <a:srgbClr val="343434"/>
                </a:solidFill>
                <a:latin typeface="Flanders Art Sans"/>
              </a:rPr>
              <a:t>key</a:t>
            </a:r>
            <a:r>
              <a:rPr lang="nl-BE" sz="4000">
                <a:solidFill>
                  <a:srgbClr val="343434"/>
                </a:solidFill>
                <a:latin typeface="Flanders Art Sans"/>
              </a:rPr>
              <a:t> specialist </a:t>
            </a:r>
            <a:r>
              <a:rPr lang="nl-BE" sz="4000" err="1">
                <a:solidFill>
                  <a:srgbClr val="343434"/>
                </a:solidFill>
                <a:latin typeface="Flanders Art Sans"/>
              </a:rPr>
              <a:t>can</a:t>
            </a:r>
            <a:r>
              <a:rPr lang="nl-BE" sz="4000">
                <a:solidFill>
                  <a:srgbClr val="343434"/>
                </a:solidFill>
                <a:latin typeface="Flanders Art Sans"/>
              </a:rPr>
              <a:t> </a:t>
            </a:r>
            <a:r>
              <a:rPr lang="nl-BE" sz="4000" b="1" err="1">
                <a:solidFill>
                  <a:srgbClr val="343434"/>
                </a:solidFill>
                <a:latin typeface="Flanders Art Sans"/>
              </a:rPr>
              <a:t>request</a:t>
            </a:r>
            <a:r>
              <a:rPr lang="nl-BE" sz="4000" b="1">
                <a:solidFill>
                  <a:srgbClr val="343434"/>
                </a:solidFill>
                <a:latin typeface="Flanders Art Sans"/>
              </a:rPr>
              <a:t> </a:t>
            </a:r>
            <a:r>
              <a:rPr lang="nl-BE" sz="4000" b="1" err="1">
                <a:solidFill>
                  <a:srgbClr val="343434"/>
                </a:solidFill>
                <a:latin typeface="Flanders Art Sans"/>
              </a:rPr>
              <a:t>the</a:t>
            </a:r>
            <a:r>
              <a:rPr lang="nl-BE" sz="4000" b="1">
                <a:solidFill>
                  <a:srgbClr val="343434"/>
                </a:solidFill>
                <a:latin typeface="Flanders Art Sans"/>
              </a:rPr>
              <a:t> </a:t>
            </a:r>
            <a:r>
              <a:rPr lang="nl-BE" sz="4000" b="1" err="1">
                <a:solidFill>
                  <a:srgbClr val="343434"/>
                </a:solidFill>
                <a:latin typeface="Flanders Art Sans"/>
              </a:rPr>
              <a:t>involvement</a:t>
            </a:r>
            <a:r>
              <a:rPr lang="nl-BE" sz="4000">
                <a:solidFill>
                  <a:srgbClr val="343434"/>
                </a:solidFill>
                <a:latin typeface="Flanders Art Sans"/>
              </a:rPr>
              <a:t> of </a:t>
            </a:r>
            <a:r>
              <a:rPr lang="nl-BE" sz="4000" err="1">
                <a:solidFill>
                  <a:srgbClr val="343434"/>
                </a:solidFill>
                <a:latin typeface="Flanders Art Sans"/>
              </a:rPr>
              <a:t>another</a:t>
            </a:r>
            <a:r>
              <a:rPr lang="nl-BE" sz="4000">
                <a:solidFill>
                  <a:srgbClr val="343434"/>
                </a:solidFill>
                <a:latin typeface="Flanders Art Sans"/>
              </a:rPr>
              <a:t> </a:t>
            </a:r>
            <a:r>
              <a:rPr lang="nl-BE" sz="4000" err="1">
                <a:solidFill>
                  <a:srgbClr val="343434"/>
                </a:solidFill>
                <a:latin typeface="Flanders Art Sans"/>
              </a:rPr>
              <a:t>colleague</a:t>
            </a:r>
            <a:r>
              <a:rPr lang="nl-BE" sz="4000">
                <a:solidFill>
                  <a:srgbClr val="343434"/>
                </a:solidFill>
                <a:latin typeface="Flanders Art Sans"/>
              </a:rPr>
              <a:t> in </a:t>
            </a:r>
            <a:r>
              <a:rPr lang="nl-BE" sz="4000" err="1">
                <a:solidFill>
                  <a:srgbClr val="343434"/>
                </a:solidFill>
                <a:latin typeface="Flanders Art Sans"/>
              </a:rPr>
              <a:t>the</a:t>
            </a:r>
            <a:r>
              <a:rPr lang="nl-BE" sz="4000">
                <a:solidFill>
                  <a:srgbClr val="343434"/>
                </a:solidFill>
                <a:latin typeface="Flanders Art Sans"/>
              </a:rPr>
              <a:t> case of a </a:t>
            </a:r>
            <a:r>
              <a:rPr lang="nl-BE" sz="4000" err="1">
                <a:solidFill>
                  <a:srgbClr val="343434"/>
                </a:solidFill>
                <a:latin typeface="Flanders Art Sans"/>
              </a:rPr>
              <a:t>specific</a:t>
            </a:r>
            <a:r>
              <a:rPr lang="nl-BE" sz="4000">
                <a:solidFill>
                  <a:srgbClr val="343434"/>
                </a:solidFill>
                <a:latin typeface="Flanders Art Sans"/>
              </a:rPr>
              <a:t> </a:t>
            </a:r>
            <a:r>
              <a:rPr lang="nl-BE" sz="4000" err="1">
                <a:solidFill>
                  <a:srgbClr val="343434"/>
                </a:solidFill>
                <a:latin typeface="Flanders Art Sans"/>
              </a:rPr>
              <a:t>task</a:t>
            </a:r>
            <a:r>
              <a:rPr lang="nl-BE" sz="4000">
                <a:solidFill>
                  <a:srgbClr val="343434"/>
                </a:solidFill>
                <a:latin typeface="Flanders Art Sans"/>
              </a:rPr>
              <a:t> </a:t>
            </a:r>
            <a:r>
              <a:rPr lang="nl-BE" sz="4000" err="1">
                <a:solidFill>
                  <a:srgbClr val="343434"/>
                </a:solidFill>
                <a:latin typeface="Flanders Art Sans"/>
              </a:rPr>
              <a:t>for</a:t>
            </a:r>
            <a:r>
              <a:rPr lang="nl-BE" sz="4000">
                <a:solidFill>
                  <a:srgbClr val="343434"/>
                </a:solidFill>
                <a:latin typeface="Flanders Art Sans"/>
              </a:rPr>
              <a:t> </a:t>
            </a:r>
            <a:r>
              <a:rPr lang="nl-BE" sz="4000" err="1">
                <a:solidFill>
                  <a:srgbClr val="343434"/>
                </a:solidFill>
                <a:latin typeface="Flanders Art Sans"/>
              </a:rPr>
              <a:t>working</a:t>
            </a:r>
            <a:r>
              <a:rPr lang="nl-BE" sz="4000">
                <a:solidFill>
                  <a:srgbClr val="343434"/>
                </a:solidFill>
                <a:latin typeface="Flanders Art Sans"/>
              </a:rPr>
              <a:t> </a:t>
            </a:r>
            <a:r>
              <a:rPr lang="nl-BE" sz="4000" err="1">
                <a:solidFill>
                  <a:srgbClr val="343434"/>
                </a:solidFill>
                <a:latin typeface="Flanders Art Sans"/>
              </a:rPr>
              <a:t>with</a:t>
            </a:r>
            <a:r>
              <a:rPr lang="nl-BE" sz="4000">
                <a:solidFill>
                  <a:srgbClr val="343434"/>
                </a:solidFill>
                <a:latin typeface="Flanders Art Sans"/>
              </a:rPr>
              <a:t> </a:t>
            </a:r>
            <a:r>
              <a:rPr lang="nl-BE" sz="4000" err="1">
                <a:solidFill>
                  <a:srgbClr val="343434"/>
                </a:solidFill>
                <a:latin typeface="Flanders Art Sans"/>
              </a:rPr>
              <a:t>the</a:t>
            </a:r>
            <a:r>
              <a:rPr lang="nl-BE" sz="4000">
                <a:solidFill>
                  <a:srgbClr val="343434"/>
                </a:solidFill>
                <a:latin typeface="Flanders Art Sans"/>
              </a:rPr>
              <a:t> </a:t>
            </a:r>
            <a:r>
              <a:rPr lang="nl-BE" sz="4000" err="1">
                <a:solidFill>
                  <a:srgbClr val="343434"/>
                </a:solidFill>
                <a:latin typeface="Flanders Art Sans"/>
              </a:rPr>
              <a:t>child</a:t>
            </a:r>
            <a:r>
              <a:rPr lang="nl-BE" sz="4000">
                <a:solidFill>
                  <a:srgbClr val="343434"/>
                </a:solidFill>
                <a:latin typeface="Flanders Art Sans"/>
              </a:rPr>
              <a:t> </a:t>
            </a:r>
            <a:r>
              <a:rPr lang="nl-BE" sz="4000" err="1">
                <a:solidFill>
                  <a:srgbClr val="343434"/>
                </a:solidFill>
                <a:latin typeface="Flanders Art Sans"/>
              </a:rPr>
              <a:t>and</a:t>
            </a:r>
            <a:r>
              <a:rPr lang="nl-BE" sz="4000">
                <a:solidFill>
                  <a:srgbClr val="343434"/>
                </a:solidFill>
                <a:latin typeface="Flanders Art Sans"/>
              </a:rPr>
              <a:t> </a:t>
            </a:r>
            <a:r>
              <a:rPr lang="nl-BE" sz="4000" err="1">
                <a:solidFill>
                  <a:srgbClr val="343434"/>
                </a:solidFill>
                <a:latin typeface="Flanders Art Sans"/>
              </a:rPr>
              <a:t>the</a:t>
            </a:r>
            <a:r>
              <a:rPr lang="nl-BE" sz="4000">
                <a:solidFill>
                  <a:srgbClr val="343434"/>
                </a:solidFill>
                <a:latin typeface="Flanders Art Sans"/>
              </a:rPr>
              <a:t> family. The </a:t>
            </a:r>
            <a:r>
              <a:rPr lang="nl-BE" sz="4000" err="1">
                <a:solidFill>
                  <a:srgbClr val="343434"/>
                </a:solidFill>
                <a:latin typeface="Flanders Art Sans"/>
              </a:rPr>
              <a:t>work</a:t>
            </a:r>
            <a:r>
              <a:rPr lang="nl-BE" sz="4000">
                <a:solidFill>
                  <a:srgbClr val="343434"/>
                </a:solidFill>
                <a:latin typeface="Flanders Art Sans"/>
              </a:rPr>
              <a:t> on cases </a:t>
            </a:r>
            <a:r>
              <a:rPr lang="nl-BE" sz="4000" err="1">
                <a:solidFill>
                  <a:srgbClr val="343434"/>
                </a:solidFill>
                <a:latin typeface="Flanders Art Sans"/>
              </a:rPr>
              <a:t>follows</a:t>
            </a:r>
            <a:r>
              <a:rPr lang="nl-BE" sz="4000">
                <a:solidFill>
                  <a:srgbClr val="343434"/>
                </a:solidFill>
                <a:latin typeface="Flanders Art Sans"/>
              </a:rPr>
              <a:t> </a:t>
            </a:r>
            <a:r>
              <a:rPr lang="nl-BE" sz="4000" b="1" err="1">
                <a:solidFill>
                  <a:srgbClr val="343434"/>
                </a:solidFill>
                <a:latin typeface="Flanders Art Sans"/>
              </a:rPr>
              <a:t>the</a:t>
            </a:r>
            <a:r>
              <a:rPr lang="nl-BE" sz="4000" b="1">
                <a:solidFill>
                  <a:srgbClr val="343434"/>
                </a:solidFill>
                <a:latin typeface="Flanders Art Sans"/>
              </a:rPr>
              <a:t> </a:t>
            </a:r>
            <a:r>
              <a:rPr lang="nl-BE" sz="4000" b="1" err="1">
                <a:solidFill>
                  <a:srgbClr val="343434"/>
                </a:solidFill>
                <a:latin typeface="Flanders Art Sans"/>
              </a:rPr>
              <a:t>principle</a:t>
            </a:r>
            <a:r>
              <a:rPr lang="nl-BE" sz="4000" b="1">
                <a:solidFill>
                  <a:srgbClr val="343434"/>
                </a:solidFill>
                <a:latin typeface="Flanders Art Sans"/>
              </a:rPr>
              <a:t> of </a:t>
            </a:r>
            <a:r>
              <a:rPr lang="nl-BE" sz="4000" b="1" err="1">
                <a:solidFill>
                  <a:srgbClr val="343434"/>
                </a:solidFill>
                <a:latin typeface="Flanders Art Sans"/>
              </a:rPr>
              <a:t>involving</a:t>
            </a:r>
            <a:r>
              <a:rPr lang="nl-BE" sz="4000" b="1">
                <a:solidFill>
                  <a:srgbClr val="343434"/>
                </a:solidFill>
                <a:latin typeface="Flanders Art Sans"/>
              </a:rPr>
              <a:t> a minimum </a:t>
            </a:r>
            <a:r>
              <a:rPr lang="nl-BE" sz="4000" b="1" err="1">
                <a:solidFill>
                  <a:srgbClr val="343434"/>
                </a:solidFill>
                <a:latin typeface="Flanders Art Sans"/>
              </a:rPr>
              <a:t>number</a:t>
            </a:r>
            <a:r>
              <a:rPr lang="nl-BE" sz="4000" b="1">
                <a:solidFill>
                  <a:srgbClr val="343434"/>
                </a:solidFill>
                <a:latin typeface="Flanders Art Sans"/>
              </a:rPr>
              <a:t> of professionals </a:t>
            </a:r>
            <a:r>
              <a:rPr lang="nl-BE" sz="4000" b="1" err="1">
                <a:solidFill>
                  <a:srgbClr val="343434"/>
                </a:solidFill>
                <a:latin typeface="Flanders Art Sans"/>
              </a:rPr>
              <a:t>so</a:t>
            </a:r>
            <a:r>
              <a:rPr lang="nl-BE" sz="4000" b="1">
                <a:solidFill>
                  <a:srgbClr val="343434"/>
                </a:solidFill>
                <a:latin typeface="Flanders Art Sans"/>
              </a:rPr>
              <a:t> </a:t>
            </a:r>
            <a:r>
              <a:rPr lang="nl-BE" sz="4000" b="1" err="1">
                <a:solidFill>
                  <a:srgbClr val="343434"/>
                </a:solidFill>
                <a:latin typeface="Flanders Art Sans"/>
              </a:rPr>
              <a:t>that</a:t>
            </a:r>
            <a:r>
              <a:rPr lang="nl-BE" sz="4000" b="1">
                <a:solidFill>
                  <a:srgbClr val="343434"/>
                </a:solidFill>
                <a:latin typeface="Flanders Art Sans"/>
              </a:rPr>
              <a:t> </a:t>
            </a:r>
            <a:r>
              <a:rPr lang="nl-BE" sz="4000" b="1" err="1">
                <a:solidFill>
                  <a:srgbClr val="343434"/>
                </a:solidFill>
                <a:latin typeface="Flanders Art Sans"/>
              </a:rPr>
              <a:t>the</a:t>
            </a:r>
            <a:r>
              <a:rPr lang="nl-BE" sz="4000" b="1">
                <a:solidFill>
                  <a:srgbClr val="343434"/>
                </a:solidFill>
                <a:latin typeface="Flanders Art Sans"/>
              </a:rPr>
              <a:t> </a:t>
            </a:r>
            <a:r>
              <a:rPr lang="nl-BE" sz="4000" b="1" err="1">
                <a:solidFill>
                  <a:srgbClr val="343434"/>
                </a:solidFill>
                <a:latin typeface="Flanders Art Sans"/>
              </a:rPr>
              <a:t>key</a:t>
            </a:r>
            <a:r>
              <a:rPr lang="nl-BE" sz="4000" b="1">
                <a:solidFill>
                  <a:srgbClr val="343434"/>
                </a:solidFill>
                <a:latin typeface="Flanders Art Sans"/>
              </a:rPr>
              <a:t> specialist </a:t>
            </a:r>
            <a:r>
              <a:rPr lang="nl-BE" sz="4000" b="1" err="1">
                <a:solidFill>
                  <a:srgbClr val="343434"/>
                </a:solidFill>
                <a:latin typeface="Flanders Art Sans"/>
              </a:rPr>
              <a:t>can</a:t>
            </a:r>
            <a:r>
              <a:rPr lang="nl-BE" sz="4000" b="1">
                <a:solidFill>
                  <a:srgbClr val="343434"/>
                </a:solidFill>
                <a:latin typeface="Flanders Art Sans"/>
              </a:rPr>
              <a:t> </a:t>
            </a:r>
            <a:r>
              <a:rPr lang="nl-BE" sz="4000" b="1" err="1">
                <a:solidFill>
                  <a:srgbClr val="343434"/>
                </a:solidFill>
                <a:latin typeface="Flanders Art Sans"/>
              </a:rPr>
              <a:t>build</a:t>
            </a:r>
            <a:r>
              <a:rPr lang="nl-BE" sz="4000" b="1">
                <a:solidFill>
                  <a:srgbClr val="343434"/>
                </a:solidFill>
                <a:latin typeface="Flanders Art Sans"/>
              </a:rPr>
              <a:t> a </a:t>
            </a:r>
            <a:r>
              <a:rPr lang="nl-BE" sz="4000" b="1" err="1">
                <a:solidFill>
                  <a:srgbClr val="343434"/>
                </a:solidFill>
                <a:latin typeface="Flanders Art Sans"/>
              </a:rPr>
              <a:t>trusting</a:t>
            </a:r>
            <a:r>
              <a:rPr lang="nl-BE" sz="4000" b="1">
                <a:solidFill>
                  <a:srgbClr val="343434"/>
                </a:solidFill>
                <a:latin typeface="Flanders Art Sans"/>
              </a:rPr>
              <a:t> </a:t>
            </a:r>
            <a:r>
              <a:rPr lang="nl-BE" sz="4000" b="1" err="1">
                <a:solidFill>
                  <a:srgbClr val="343434"/>
                </a:solidFill>
                <a:latin typeface="Flanders Art Sans"/>
              </a:rPr>
              <a:t>relationship</a:t>
            </a:r>
            <a:r>
              <a:rPr lang="nl-BE" sz="4000" b="1">
                <a:solidFill>
                  <a:srgbClr val="343434"/>
                </a:solidFill>
                <a:latin typeface="Flanders Art Sans"/>
              </a:rPr>
              <a:t> </a:t>
            </a:r>
            <a:r>
              <a:rPr lang="nl-BE" sz="4000" b="1" err="1">
                <a:solidFill>
                  <a:srgbClr val="343434"/>
                </a:solidFill>
                <a:latin typeface="Flanders Art Sans"/>
              </a:rPr>
              <a:t>with</a:t>
            </a:r>
            <a:r>
              <a:rPr lang="nl-BE" sz="4000" b="1">
                <a:solidFill>
                  <a:srgbClr val="343434"/>
                </a:solidFill>
                <a:latin typeface="Flanders Art Sans"/>
              </a:rPr>
              <a:t> </a:t>
            </a:r>
            <a:r>
              <a:rPr lang="nl-BE" sz="4000" b="1" err="1">
                <a:solidFill>
                  <a:srgbClr val="343434"/>
                </a:solidFill>
                <a:latin typeface="Flanders Art Sans"/>
              </a:rPr>
              <a:t>the</a:t>
            </a:r>
            <a:r>
              <a:rPr lang="nl-BE" sz="4000" b="1">
                <a:solidFill>
                  <a:srgbClr val="343434"/>
                </a:solidFill>
                <a:latin typeface="Flanders Art Sans"/>
              </a:rPr>
              <a:t> family </a:t>
            </a:r>
            <a:r>
              <a:rPr lang="nl-BE" sz="4000" b="1" err="1">
                <a:solidFill>
                  <a:srgbClr val="343434"/>
                </a:solidFill>
                <a:latin typeface="Flanders Art Sans"/>
              </a:rPr>
              <a:t>and</a:t>
            </a:r>
            <a:r>
              <a:rPr lang="nl-BE" sz="4000" b="1">
                <a:solidFill>
                  <a:srgbClr val="343434"/>
                </a:solidFill>
                <a:latin typeface="Flanders Art Sans"/>
              </a:rPr>
              <a:t> </a:t>
            </a:r>
            <a:r>
              <a:rPr lang="nl-BE" sz="4000" b="1" err="1">
                <a:solidFill>
                  <a:srgbClr val="343434"/>
                </a:solidFill>
                <a:latin typeface="Flanders Art Sans"/>
              </a:rPr>
              <a:t>work</a:t>
            </a:r>
            <a:r>
              <a:rPr lang="nl-BE" sz="4000" b="1">
                <a:solidFill>
                  <a:srgbClr val="343434"/>
                </a:solidFill>
                <a:latin typeface="Flanders Art Sans"/>
              </a:rPr>
              <a:t> </a:t>
            </a:r>
            <a:r>
              <a:rPr lang="nl-BE" sz="4000" b="1" err="1">
                <a:solidFill>
                  <a:srgbClr val="343434"/>
                </a:solidFill>
                <a:latin typeface="Flanders Art Sans"/>
              </a:rPr>
              <a:t>for</a:t>
            </a:r>
            <a:r>
              <a:rPr lang="nl-BE" sz="4000" b="1">
                <a:solidFill>
                  <a:srgbClr val="343434"/>
                </a:solidFill>
                <a:latin typeface="Flanders Art Sans"/>
              </a:rPr>
              <a:t> </a:t>
            </a:r>
            <a:r>
              <a:rPr lang="nl-BE" sz="4000" b="1" err="1">
                <a:solidFill>
                  <a:srgbClr val="343434"/>
                </a:solidFill>
                <a:latin typeface="Flanders Art Sans"/>
              </a:rPr>
              <a:t>its</a:t>
            </a:r>
            <a:r>
              <a:rPr lang="nl-BE" sz="4000" b="1">
                <a:solidFill>
                  <a:srgbClr val="343434"/>
                </a:solidFill>
                <a:latin typeface="Flanders Art Sans"/>
              </a:rPr>
              <a:t> empowerment</a:t>
            </a:r>
            <a:r>
              <a:rPr lang="nl-BE" sz="4000">
                <a:solidFill>
                  <a:srgbClr val="343434"/>
                </a:solidFill>
                <a:latin typeface="Flanders Art Sans"/>
              </a:rPr>
              <a:t>.</a:t>
            </a:r>
            <a:endParaRPr lang="nl-BE"/>
          </a:p>
          <a:p>
            <a:endParaRPr lang="nl-BE" sz="4000">
              <a:latin typeface="Flanders Art Sans"/>
            </a:endParaRPr>
          </a:p>
          <a:p>
            <a:r>
              <a:rPr lang="nl-BE" sz="4000">
                <a:latin typeface="Flanders Art Sans"/>
              </a:rPr>
              <a:t>2019: 130 cases per </a:t>
            </a:r>
            <a:r>
              <a:rPr lang="nl-BE" sz="4000" err="1">
                <a:latin typeface="Flanders Art Sans"/>
              </a:rPr>
              <a:t>month</a:t>
            </a:r>
            <a:endParaRPr lang="nl-BE" sz="4000" err="1"/>
          </a:p>
          <a:p>
            <a:endParaRPr lang="nl-BE" sz="4000"/>
          </a:p>
        </p:txBody>
      </p:sp>
      <p:pic>
        <p:nvPicPr>
          <p:cNvPr id="5" name="Afbeelding 4" descr="Afbeelding met persoon, Menselijk gezicht, overdekt, peuter&#10;&#10;Automatisch gegenereerde beschrijving">
            <a:extLst>
              <a:ext uri="{FF2B5EF4-FFF2-40B4-BE49-F238E27FC236}">
                <a16:creationId xmlns:a16="http://schemas.microsoft.com/office/drawing/2014/main" id="{BD9D9961-5AED-383A-4BB0-7D42DA49F6DF}"/>
              </a:ext>
            </a:extLst>
          </p:cNvPr>
          <p:cNvPicPr>
            <a:picLocks noChangeAspect="1"/>
          </p:cNvPicPr>
          <p:nvPr/>
        </p:nvPicPr>
        <p:blipFill>
          <a:blip r:embed="rId3"/>
          <a:stretch>
            <a:fillRect/>
          </a:stretch>
        </p:blipFill>
        <p:spPr>
          <a:xfrm>
            <a:off x="17036198" y="8864707"/>
            <a:ext cx="7343036" cy="4845318"/>
          </a:xfrm>
          <a:prstGeom prst="rect">
            <a:avLst/>
          </a:prstGeom>
        </p:spPr>
      </p:pic>
    </p:spTree>
    <p:extLst>
      <p:ext uri="{BB962C8B-B14F-4D97-AF65-F5344CB8AC3E}">
        <p14:creationId xmlns:p14="http://schemas.microsoft.com/office/powerpoint/2010/main" val="964184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888753-0C33-2A42-85D7-B4B2D703F17C}"/>
              </a:ext>
            </a:extLst>
          </p:cNvPr>
          <p:cNvSpPr>
            <a:spLocks noGrp="1"/>
          </p:cNvSpPr>
          <p:nvPr>
            <p:ph type="title"/>
          </p:nvPr>
        </p:nvSpPr>
        <p:spPr/>
        <p:txBody>
          <a:bodyPr/>
          <a:lstStyle/>
          <a:p>
            <a:r>
              <a:rPr lang="nl-BE"/>
              <a:t>Site </a:t>
            </a:r>
            <a:r>
              <a:rPr lang="nl-BE" err="1"/>
              <a:t>visit</a:t>
            </a:r>
            <a:r>
              <a:rPr lang="nl-BE"/>
              <a:t> </a:t>
            </a:r>
            <a:r>
              <a:rPr lang="nl-BE" err="1"/>
              <a:t>to</a:t>
            </a:r>
            <a:r>
              <a:rPr lang="nl-BE"/>
              <a:t> 'The </a:t>
            </a:r>
            <a:r>
              <a:rPr lang="nl-BE" err="1"/>
              <a:t>Early</a:t>
            </a:r>
            <a:r>
              <a:rPr lang="nl-BE"/>
              <a:t> </a:t>
            </a:r>
            <a:r>
              <a:rPr lang="nl-BE" err="1"/>
              <a:t>Childhood</a:t>
            </a:r>
            <a:r>
              <a:rPr lang="nl-BE"/>
              <a:t> Development Complex in Sofia' </a:t>
            </a:r>
          </a:p>
        </p:txBody>
      </p:sp>
      <p:sp>
        <p:nvSpPr>
          <p:cNvPr id="3" name="Tijdelijke aanduiding voor tekst 2">
            <a:extLst>
              <a:ext uri="{FF2B5EF4-FFF2-40B4-BE49-F238E27FC236}">
                <a16:creationId xmlns:a16="http://schemas.microsoft.com/office/drawing/2014/main" id="{06D130B3-7F61-6244-9692-FE950E39B47D}"/>
              </a:ext>
            </a:extLst>
          </p:cNvPr>
          <p:cNvSpPr>
            <a:spLocks noGrp="1"/>
          </p:cNvSpPr>
          <p:nvPr>
            <p:ph type="body" sz="quarter" idx="10"/>
          </p:nvPr>
        </p:nvSpPr>
        <p:spPr/>
        <p:txBody>
          <a:bodyPr vert="horz" lIns="0" tIns="0" rIns="0" bIns="0" rtlCol="0" anchor="t">
            <a:noAutofit/>
          </a:bodyPr>
          <a:lstStyle/>
          <a:p>
            <a:r>
              <a:rPr lang="nl-BE" err="1">
                <a:latin typeface="Flanders Art Sans"/>
              </a:rPr>
              <a:t>by</a:t>
            </a:r>
            <a:r>
              <a:rPr lang="nl-BE">
                <a:latin typeface="Flanders Art Sans"/>
              </a:rPr>
              <a:t> For </a:t>
            </a:r>
            <a:r>
              <a:rPr lang="nl-BE" err="1">
                <a:latin typeface="Flanders Art Sans"/>
              </a:rPr>
              <a:t>Our</a:t>
            </a:r>
            <a:r>
              <a:rPr lang="nl-BE">
                <a:latin typeface="Flanders Art Sans"/>
              </a:rPr>
              <a:t> </a:t>
            </a:r>
            <a:r>
              <a:rPr lang="nl-BE" err="1">
                <a:latin typeface="Flanders Art Sans"/>
              </a:rPr>
              <a:t>Children</a:t>
            </a:r>
            <a:r>
              <a:rPr lang="nl-BE">
                <a:latin typeface="Flanders Art Sans"/>
              </a:rPr>
              <a:t> Foundation</a:t>
            </a:r>
            <a:endParaRPr lang="nl-NL"/>
          </a:p>
          <a:p>
            <a:endParaRPr lang="nl-BE"/>
          </a:p>
        </p:txBody>
      </p:sp>
      <p:sp>
        <p:nvSpPr>
          <p:cNvPr id="4" name="Tijdelijke aanduiding voor tekst 3">
            <a:extLst>
              <a:ext uri="{FF2B5EF4-FFF2-40B4-BE49-F238E27FC236}">
                <a16:creationId xmlns:a16="http://schemas.microsoft.com/office/drawing/2014/main" id="{23B8B921-CD2A-574E-8303-153516DA4F9E}"/>
              </a:ext>
            </a:extLst>
          </p:cNvPr>
          <p:cNvSpPr>
            <a:spLocks noGrp="1"/>
          </p:cNvSpPr>
          <p:nvPr>
            <p:ph type="body" sz="quarter" idx="11"/>
          </p:nvPr>
        </p:nvSpPr>
        <p:spPr>
          <a:xfrm>
            <a:off x="2217738" y="3424331"/>
            <a:ext cx="20492634" cy="7900988"/>
          </a:xfrm>
        </p:spPr>
        <p:txBody>
          <a:bodyPr vert="horz" lIns="0" tIns="0" rIns="0" bIns="0" rtlCol="0" anchor="t">
            <a:noAutofit/>
          </a:bodyPr>
          <a:lstStyle/>
          <a:p>
            <a:r>
              <a:rPr lang="nl-BE" sz="4000" b="1">
                <a:solidFill>
                  <a:srgbClr val="343434"/>
                </a:solidFill>
                <a:latin typeface="Flanders Art Sans"/>
              </a:rPr>
              <a:t>How are we </a:t>
            </a:r>
            <a:r>
              <a:rPr lang="nl-BE" sz="4000" b="1" err="1">
                <a:solidFill>
                  <a:srgbClr val="343434"/>
                </a:solidFill>
                <a:latin typeface="Flanders Art Sans"/>
              </a:rPr>
              <a:t>helping</a:t>
            </a:r>
            <a:r>
              <a:rPr lang="nl-BE" sz="4000" b="1">
                <a:solidFill>
                  <a:srgbClr val="343434"/>
                </a:solidFill>
                <a:latin typeface="Flanders Art Sans"/>
              </a:rPr>
              <a:t>?</a:t>
            </a:r>
            <a:endParaRPr lang="nl-NL"/>
          </a:p>
          <a:p>
            <a:r>
              <a:rPr lang="nl-BE" sz="4000">
                <a:solidFill>
                  <a:srgbClr val="343434"/>
                </a:solidFill>
                <a:latin typeface="Flanders Art Sans"/>
              </a:rPr>
              <a:t>The </a:t>
            </a:r>
            <a:r>
              <a:rPr lang="nl-BE" sz="4000" err="1">
                <a:solidFill>
                  <a:srgbClr val="343434"/>
                </a:solidFill>
                <a:latin typeface="Flanders Art Sans"/>
              </a:rPr>
              <a:t>work</a:t>
            </a:r>
            <a:r>
              <a:rPr lang="nl-BE" sz="4000">
                <a:solidFill>
                  <a:srgbClr val="343434"/>
                </a:solidFill>
                <a:latin typeface="Flanders Art Sans"/>
              </a:rPr>
              <a:t> in </a:t>
            </a:r>
            <a:r>
              <a:rPr lang="nl-BE" sz="4000" err="1">
                <a:solidFill>
                  <a:srgbClr val="343434"/>
                </a:solidFill>
                <a:latin typeface="Flanders Art Sans"/>
              </a:rPr>
              <a:t>the</a:t>
            </a:r>
            <a:r>
              <a:rPr lang="nl-BE" sz="4000">
                <a:solidFill>
                  <a:srgbClr val="343434"/>
                </a:solidFill>
                <a:latin typeface="Flanders Art Sans"/>
              </a:rPr>
              <a:t> center is </a:t>
            </a:r>
            <a:r>
              <a:rPr lang="nl-BE" sz="4000" err="1">
                <a:solidFill>
                  <a:srgbClr val="343434"/>
                </a:solidFill>
                <a:latin typeface="Flanders Art Sans"/>
              </a:rPr>
              <a:t>aimed</a:t>
            </a:r>
            <a:r>
              <a:rPr lang="nl-BE" sz="4000">
                <a:solidFill>
                  <a:srgbClr val="343434"/>
                </a:solidFill>
                <a:latin typeface="Flanders Art Sans"/>
              </a:rPr>
              <a:t> at </a:t>
            </a:r>
            <a:r>
              <a:rPr lang="nl-BE" sz="4000" err="1">
                <a:solidFill>
                  <a:srgbClr val="343434"/>
                </a:solidFill>
                <a:latin typeface="Flanders Art Sans"/>
              </a:rPr>
              <a:t>supporting</a:t>
            </a:r>
            <a:r>
              <a:rPr lang="nl-BE" sz="4000">
                <a:solidFill>
                  <a:srgbClr val="343434"/>
                </a:solidFill>
                <a:latin typeface="Flanders Art Sans"/>
              </a:rPr>
              <a:t> </a:t>
            </a:r>
            <a:r>
              <a:rPr lang="nl-BE" sz="4000" err="1">
                <a:solidFill>
                  <a:srgbClr val="343434"/>
                </a:solidFill>
                <a:latin typeface="Flanders Art Sans"/>
              </a:rPr>
              <a:t>parenthood</a:t>
            </a:r>
            <a:r>
              <a:rPr lang="nl-BE" sz="4000">
                <a:solidFill>
                  <a:srgbClr val="343434"/>
                </a:solidFill>
                <a:latin typeface="Flanders Art Sans"/>
              </a:rPr>
              <a:t> </a:t>
            </a:r>
            <a:r>
              <a:rPr lang="nl-BE" sz="4000" err="1">
                <a:solidFill>
                  <a:srgbClr val="343434"/>
                </a:solidFill>
                <a:latin typeface="Flanders Art Sans"/>
              </a:rPr>
              <a:t>and</a:t>
            </a:r>
            <a:r>
              <a:rPr lang="nl-BE" sz="4000">
                <a:solidFill>
                  <a:srgbClr val="343434"/>
                </a:solidFill>
                <a:latin typeface="Flanders Art Sans"/>
              </a:rPr>
              <a:t> </a:t>
            </a:r>
            <a:r>
              <a:rPr lang="nl-BE" sz="4000" err="1">
                <a:solidFill>
                  <a:srgbClr val="343434"/>
                </a:solidFill>
                <a:latin typeface="Flanders Art Sans"/>
              </a:rPr>
              <a:t>the</a:t>
            </a:r>
            <a:r>
              <a:rPr lang="nl-BE" sz="4000">
                <a:solidFill>
                  <a:srgbClr val="343434"/>
                </a:solidFill>
                <a:latin typeface="Flanders Art Sans"/>
              </a:rPr>
              <a:t> development of </a:t>
            </a:r>
            <a:r>
              <a:rPr lang="nl-BE" sz="4000" err="1">
                <a:solidFill>
                  <a:srgbClr val="343434"/>
                </a:solidFill>
                <a:latin typeface="Flanders Art Sans"/>
              </a:rPr>
              <a:t>the</a:t>
            </a:r>
            <a:r>
              <a:rPr lang="nl-BE" sz="4000">
                <a:solidFill>
                  <a:srgbClr val="343434"/>
                </a:solidFill>
                <a:latin typeface="Flanders Art Sans"/>
              </a:rPr>
              <a:t> </a:t>
            </a:r>
            <a:r>
              <a:rPr lang="nl-BE" sz="4000" err="1">
                <a:solidFill>
                  <a:srgbClr val="343434"/>
                </a:solidFill>
                <a:latin typeface="Flanders Art Sans"/>
              </a:rPr>
              <a:t>child</a:t>
            </a:r>
            <a:r>
              <a:rPr lang="nl-BE" sz="4000">
                <a:solidFill>
                  <a:srgbClr val="343434"/>
                </a:solidFill>
                <a:latin typeface="Flanders Art Sans"/>
              </a:rPr>
              <a:t> in </a:t>
            </a:r>
            <a:r>
              <a:rPr lang="nl-BE" sz="4000" err="1">
                <a:solidFill>
                  <a:srgbClr val="343434"/>
                </a:solidFill>
                <a:latin typeface="Flanders Art Sans"/>
              </a:rPr>
              <a:t>early</a:t>
            </a:r>
            <a:r>
              <a:rPr lang="nl-BE" sz="4000">
                <a:solidFill>
                  <a:srgbClr val="343434"/>
                </a:solidFill>
                <a:latin typeface="Flanders Art Sans"/>
              </a:rPr>
              <a:t> </a:t>
            </a:r>
            <a:r>
              <a:rPr lang="nl-BE" sz="4000" err="1">
                <a:solidFill>
                  <a:srgbClr val="343434"/>
                </a:solidFill>
                <a:latin typeface="Flanders Art Sans"/>
              </a:rPr>
              <a:t>childhood</a:t>
            </a:r>
            <a:r>
              <a:rPr lang="nl-BE" sz="4000">
                <a:solidFill>
                  <a:srgbClr val="343434"/>
                </a:solidFill>
                <a:latin typeface="Flanders Art Sans"/>
              </a:rPr>
              <a:t> – </a:t>
            </a:r>
            <a:r>
              <a:rPr lang="nl-BE" sz="4000" err="1">
                <a:solidFill>
                  <a:srgbClr val="343434"/>
                </a:solidFill>
                <a:latin typeface="Flanders Art Sans"/>
              </a:rPr>
              <a:t>from</a:t>
            </a:r>
            <a:r>
              <a:rPr lang="nl-BE" sz="4000">
                <a:solidFill>
                  <a:srgbClr val="343434"/>
                </a:solidFill>
                <a:latin typeface="Flanders Art Sans"/>
              </a:rPr>
              <a:t> </a:t>
            </a:r>
            <a:r>
              <a:rPr lang="nl-BE" sz="4000" err="1">
                <a:solidFill>
                  <a:srgbClr val="343434"/>
                </a:solidFill>
                <a:latin typeface="Flanders Art Sans"/>
              </a:rPr>
              <a:t>pregnancy</a:t>
            </a:r>
            <a:r>
              <a:rPr lang="nl-BE" sz="4000">
                <a:solidFill>
                  <a:srgbClr val="343434"/>
                </a:solidFill>
                <a:latin typeface="Flanders Art Sans"/>
              </a:rPr>
              <a:t> </a:t>
            </a:r>
            <a:r>
              <a:rPr lang="nl-BE" sz="4000" err="1">
                <a:solidFill>
                  <a:srgbClr val="343434"/>
                </a:solidFill>
                <a:latin typeface="Flanders Art Sans"/>
              </a:rPr>
              <a:t>to</a:t>
            </a:r>
            <a:r>
              <a:rPr lang="nl-BE" sz="4000">
                <a:solidFill>
                  <a:srgbClr val="343434"/>
                </a:solidFill>
                <a:latin typeface="Flanders Art Sans"/>
              </a:rPr>
              <a:t> school. (0-7 </a:t>
            </a:r>
            <a:r>
              <a:rPr lang="nl-BE" sz="4000" err="1">
                <a:solidFill>
                  <a:srgbClr val="343434"/>
                </a:solidFill>
                <a:latin typeface="Flanders Art Sans"/>
              </a:rPr>
              <a:t>years</a:t>
            </a:r>
            <a:r>
              <a:rPr lang="nl-BE" sz="4000">
                <a:solidFill>
                  <a:srgbClr val="343434"/>
                </a:solidFill>
                <a:latin typeface="Flanders Art Sans"/>
              </a:rPr>
              <a:t>). In </a:t>
            </a:r>
            <a:r>
              <a:rPr lang="nl-BE" sz="4000" err="1">
                <a:solidFill>
                  <a:srgbClr val="343434"/>
                </a:solidFill>
                <a:latin typeface="Flanders Art Sans"/>
              </a:rPr>
              <a:t>this</a:t>
            </a:r>
            <a:r>
              <a:rPr lang="nl-BE" sz="4000">
                <a:solidFill>
                  <a:srgbClr val="343434"/>
                </a:solidFill>
                <a:latin typeface="Flanders Art Sans"/>
              </a:rPr>
              <a:t> </a:t>
            </a:r>
            <a:r>
              <a:rPr lang="nl-BE" sz="4000" err="1">
                <a:solidFill>
                  <a:srgbClr val="343434"/>
                </a:solidFill>
                <a:latin typeface="Flanders Art Sans"/>
              </a:rPr>
              <a:t>period</a:t>
            </a:r>
            <a:r>
              <a:rPr lang="nl-BE" sz="4000">
                <a:solidFill>
                  <a:srgbClr val="343434"/>
                </a:solidFill>
                <a:latin typeface="Flanders Art Sans"/>
              </a:rPr>
              <a:t> </a:t>
            </a:r>
            <a:r>
              <a:rPr lang="nl-BE" sz="4000" err="1">
                <a:solidFill>
                  <a:srgbClr val="343434"/>
                </a:solidFill>
                <a:latin typeface="Flanders Art Sans"/>
              </a:rPr>
              <a:t>there</a:t>
            </a:r>
            <a:r>
              <a:rPr lang="nl-BE" sz="4000">
                <a:solidFill>
                  <a:srgbClr val="343434"/>
                </a:solidFill>
                <a:latin typeface="Flanders Art Sans"/>
              </a:rPr>
              <a:t> are </a:t>
            </a:r>
            <a:r>
              <a:rPr lang="nl-BE" sz="4000" err="1">
                <a:solidFill>
                  <a:srgbClr val="343434"/>
                </a:solidFill>
                <a:latin typeface="Flanders Art Sans"/>
              </a:rPr>
              <a:t>very</a:t>
            </a:r>
            <a:r>
              <a:rPr lang="nl-BE" sz="4000">
                <a:solidFill>
                  <a:srgbClr val="343434"/>
                </a:solidFill>
                <a:latin typeface="Flanders Art Sans"/>
              </a:rPr>
              <a:t> </a:t>
            </a:r>
            <a:r>
              <a:rPr lang="nl-BE" sz="4000" err="1">
                <a:solidFill>
                  <a:srgbClr val="343434"/>
                </a:solidFill>
                <a:latin typeface="Flanders Art Sans"/>
              </a:rPr>
              <a:t>specific</a:t>
            </a:r>
            <a:r>
              <a:rPr lang="nl-BE" sz="4000">
                <a:solidFill>
                  <a:srgbClr val="343434"/>
                </a:solidFill>
                <a:latin typeface="Flanders Art Sans"/>
              </a:rPr>
              <a:t> </a:t>
            </a:r>
            <a:r>
              <a:rPr lang="nl-BE" sz="4000" err="1">
                <a:solidFill>
                  <a:srgbClr val="343434"/>
                </a:solidFill>
                <a:latin typeface="Flanders Art Sans"/>
              </a:rPr>
              <a:t>challenges</a:t>
            </a:r>
            <a:r>
              <a:rPr lang="nl-BE" sz="4000">
                <a:solidFill>
                  <a:srgbClr val="343434"/>
                </a:solidFill>
                <a:latin typeface="Flanders Art Sans"/>
              </a:rPr>
              <a:t>, </a:t>
            </a:r>
            <a:r>
              <a:rPr lang="nl-BE" sz="4000" err="1">
                <a:solidFill>
                  <a:srgbClr val="343434"/>
                </a:solidFill>
                <a:latin typeface="Flanders Art Sans"/>
              </a:rPr>
              <a:t>which</a:t>
            </a:r>
            <a:r>
              <a:rPr lang="nl-BE" sz="4000">
                <a:solidFill>
                  <a:srgbClr val="343434"/>
                </a:solidFill>
                <a:latin typeface="Flanders Art Sans"/>
              </a:rPr>
              <a:t> </a:t>
            </a:r>
            <a:r>
              <a:rPr lang="nl-BE" sz="4000" err="1">
                <a:solidFill>
                  <a:srgbClr val="343434"/>
                </a:solidFill>
                <a:latin typeface="Flanders Art Sans"/>
              </a:rPr>
              <a:t>require</a:t>
            </a:r>
            <a:r>
              <a:rPr lang="nl-BE" sz="4000">
                <a:solidFill>
                  <a:srgbClr val="343434"/>
                </a:solidFill>
                <a:latin typeface="Flanders Art Sans"/>
              </a:rPr>
              <a:t> </a:t>
            </a:r>
            <a:r>
              <a:rPr lang="nl-BE" sz="4000" err="1">
                <a:solidFill>
                  <a:srgbClr val="343434"/>
                </a:solidFill>
                <a:latin typeface="Flanders Art Sans"/>
              </a:rPr>
              <a:t>comprehensive</a:t>
            </a:r>
            <a:r>
              <a:rPr lang="nl-BE" sz="4000">
                <a:solidFill>
                  <a:srgbClr val="343434"/>
                </a:solidFill>
                <a:latin typeface="Flanders Art Sans"/>
              </a:rPr>
              <a:t> services, </a:t>
            </a:r>
            <a:r>
              <a:rPr lang="nl-BE" sz="4000" err="1">
                <a:solidFill>
                  <a:srgbClr val="343434"/>
                </a:solidFill>
                <a:latin typeface="Flanders Art Sans"/>
              </a:rPr>
              <a:t>integrated</a:t>
            </a:r>
            <a:r>
              <a:rPr lang="nl-BE" sz="4000">
                <a:solidFill>
                  <a:srgbClr val="343434"/>
                </a:solidFill>
                <a:latin typeface="Flanders Art Sans"/>
              </a:rPr>
              <a:t> approach </a:t>
            </a:r>
            <a:r>
              <a:rPr lang="nl-BE" sz="4000" err="1">
                <a:solidFill>
                  <a:srgbClr val="343434"/>
                </a:solidFill>
                <a:latin typeface="Flanders Art Sans"/>
              </a:rPr>
              <a:t>and</a:t>
            </a:r>
            <a:r>
              <a:rPr lang="nl-BE" sz="4000">
                <a:solidFill>
                  <a:srgbClr val="343434"/>
                </a:solidFill>
                <a:latin typeface="Flanders Art Sans"/>
              </a:rPr>
              <a:t> high </a:t>
            </a:r>
            <a:r>
              <a:rPr lang="nl-BE" sz="4000" err="1">
                <a:solidFill>
                  <a:srgbClr val="343434"/>
                </a:solidFill>
                <a:latin typeface="Flanders Art Sans"/>
              </a:rPr>
              <a:t>professionalism</a:t>
            </a:r>
            <a:r>
              <a:rPr lang="nl-BE" sz="4000">
                <a:solidFill>
                  <a:srgbClr val="343434"/>
                </a:solidFill>
                <a:latin typeface="Flanders Art Sans"/>
              </a:rPr>
              <a:t>.</a:t>
            </a:r>
            <a:endParaRPr lang="nl-BE"/>
          </a:p>
          <a:p>
            <a:r>
              <a:rPr lang="nl-BE" sz="4000" b="1">
                <a:solidFill>
                  <a:srgbClr val="343434"/>
                </a:solidFill>
                <a:latin typeface="Flanders Art Sans"/>
              </a:rPr>
              <a:t>✓ Family approach</a:t>
            </a:r>
            <a:r>
              <a:rPr lang="nl-BE" sz="4000">
                <a:solidFill>
                  <a:srgbClr val="343434"/>
                </a:solidFill>
                <a:latin typeface="Flanders Art Sans"/>
              </a:rPr>
              <a:t>: We </a:t>
            </a:r>
            <a:r>
              <a:rPr lang="nl-BE" sz="4000" err="1">
                <a:solidFill>
                  <a:srgbClr val="343434"/>
                </a:solidFill>
                <a:latin typeface="Flanders Art Sans"/>
              </a:rPr>
              <a:t>believe</a:t>
            </a:r>
            <a:r>
              <a:rPr lang="nl-BE" sz="4000">
                <a:solidFill>
                  <a:srgbClr val="343434"/>
                </a:solidFill>
                <a:latin typeface="Flanders Art Sans"/>
              </a:rPr>
              <a:t> </a:t>
            </a:r>
            <a:r>
              <a:rPr lang="nl-BE" sz="4000" err="1">
                <a:solidFill>
                  <a:srgbClr val="343434"/>
                </a:solidFill>
                <a:latin typeface="Flanders Art Sans"/>
              </a:rPr>
              <a:t>that</a:t>
            </a:r>
            <a:r>
              <a:rPr lang="nl-BE" sz="4000">
                <a:solidFill>
                  <a:srgbClr val="343434"/>
                </a:solidFill>
                <a:latin typeface="Flanders Art Sans"/>
              </a:rPr>
              <a:t> </a:t>
            </a:r>
            <a:r>
              <a:rPr lang="nl-BE" sz="4000" err="1">
                <a:solidFill>
                  <a:srgbClr val="343434"/>
                </a:solidFill>
                <a:latin typeface="Flanders Art Sans"/>
              </a:rPr>
              <a:t>the</a:t>
            </a:r>
            <a:r>
              <a:rPr lang="nl-BE" sz="4000">
                <a:solidFill>
                  <a:srgbClr val="343434"/>
                </a:solidFill>
                <a:latin typeface="Flanders Art Sans"/>
              </a:rPr>
              <a:t> family </a:t>
            </a:r>
            <a:r>
              <a:rPr lang="nl-BE" sz="4000" err="1">
                <a:solidFill>
                  <a:srgbClr val="343434"/>
                </a:solidFill>
                <a:latin typeface="Flanders Art Sans"/>
              </a:rPr>
              <a:t>provides</a:t>
            </a:r>
            <a:r>
              <a:rPr lang="nl-BE" sz="4000">
                <a:solidFill>
                  <a:srgbClr val="343434"/>
                </a:solidFill>
                <a:latin typeface="Flanders Art Sans"/>
              </a:rPr>
              <a:t> </a:t>
            </a:r>
            <a:r>
              <a:rPr lang="nl-BE" sz="4000" err="1">
                <a:solidFill>
                  <a:srgbClr val="343434"/>
                </a:solidFill>
                <a:latin typeface="Flanders Art Sans"/>
              </a:rPr>
              <a:t>the</a:t>
            </a:r>
            <a:r>
              <a:rPr lang="nl-BE" sz="4000">
                <a:solidFill>
                  <a:srgbClr val="343434"/>
                </a:solidFill>
                <a:latin typeface="Flanders Art Sans"/>
              </a:rPr>
              <a:t> best environment </a:t>
            </a:r>
            <a:r>
              <a:rPr lang="nl-BE" sz="4000" err="1">
                <a:solidFill>
                  <a:srgbClr val="343434"/>
                </a:solidFill>
                <a:latin typeface="Flanders Art Sans"/>
              </a:rPr>
              <a:t>for</a:t>
            </a:r>
            <a:r>
              <a:rPr lang="nl-BE" sz="4000">
                <a:solidFill>
                  <a:srgbClr val="343434"/>
                </a:solidFill>
                <a:latin typeface="Flanders Art Sans"/>
              </a:rPr>
              <a:t> </a:t>
            </a:r>
            <a:r>
              <a:rPr lang="nl-BE" sz="4000" err="1">
                <a:solidFill>
                  <a:srgbClr val="343434"/>
                </a:solidFill>
                <a:latin typeface="Flanders Art Sans"/>
              </a:rPr>
              <a:t>raising</a:t>
            </a:r>
            <a:r>
              <a:rPr lang="nl-BE" sz="4000">
                <a:solidFill>
                  <a:srgbClr val="343434"/>
                </a:solidFill>
                <a:latin typeface="Flanders Art Sans"/>
              </a:rPr>
              <a:t> </a:t>
            </a:r>
            <a:r>
              <a:rPr lang="nl-BE" sz="4000" err="1">
                <a:solidFill>
                  <a:srgbClr val="343434"/>
                </a:solidFill>
                <a:latin typeface="Flanders Art Sans"/>
              </a:rPr>
              <a:t>and</a:t>
            </a:r>
            <a:r>
              <a:rPr lang="nl-BE" sz="4000">
                <a:solidFill>
                  <a:srgbClr val="343434"/>
                </a:solidFill>
                <a:latin typeface="Flanders Art Sans"/>
              </a:rPr>
              <a:t> </a:t>
            </a:r>
            <a:r>
              <a:rPr lang="nl-BE" sz="4000" err="1">
                <a:solidFill>
                  <a:srgbClr val="343434"/>
                </a:solidFill>
                <a:latin typeface="Flanders Art Sans"/>
              </a:rPr>
              <a:t>educating</a:t>
            </a:r>
            <a:r>
              <a:rPr lang="nl-BE" sz="4000">
                <a:solidFill>
                  <a:srgbClr val="343434"/>
                </a:solidFill>
                <a:latin typeface="Flanders Art Sans"/>
              </a:rPr>
              <a:t> </a:t>
            </a:r>
            <a:r>
              <a:rPr lang="nl-BE" sz="4000" err="1">
                <a:solidFill>
                  <a:srgbClr val="343434"/>
                </a:solidFill>
                <a:latin typeface="Flanders Art Sans"/>
              </a:rPr>
              <a:t>children</a:t>
            </a:r>
            <a:r>
              <a:rPr lang="nl-BE" sz="4000">
                <a:solidFill>
                  <a:srgbClr val="343434"/>
                </a:solidFill>
                <a:latin typeface="Flanders Art Sans"/>
              </a:rPr>
              <a:t>.</a:t>
            </a:r>
            <a:endParaRPr lang="nl-BE"/>
          </a:p>
          <a:p>
            <a:r>
              <a:rPr lang="nl-BE" sz="4000" b="1">
                <a:solidFill>
                  <a:srgbClr val="343434"/>
                </a:solidFill>
                <a:latin typeface="Flanders Art Sans"/>
              </a:rPr>
              <a:t>✓ Field </a:t>
            </a:r>
            <a:r>
              <a:rPr lang="nl-BE" sz="4000" b="1" err="1">
                <a:solidFill>
                  <a:srgbClr val="343434"/>
                </a:solidFill>
                <a:latin typeface="Flanders Art Sans"/>
              </a:rPr>
              <a:t>work</a:t>
            </a:r>
            <a:r>
              <a:rPr lang="nl-BE" sz="4000">
                <a:solidFill>
                  <a:srgbClr val="343434"/>
                </a:solidFill>
                <a:latin typeface="Flanders Art Sans"/>
              </a:rPr>
              <a:t>: </a:t>
            </a:r>
            <a:r>
              <a:rPr lang="nl-BE" sz="4000" err="1">
                <a:solidFill>
                  <a:srgbClr val="343434"/>
                </a:solidFill>
                <a:latin typeface="Flanders Art Sans"/>
              </a:rPr>
              <a:t>Carrying</a:t>
            </a:r>
            <a:r>
              <a:rPr lang="nl-BE" sz="4000">
                <a:solidFill>
                  <a:srgbClr val="343434"/>
                </a:solidFill>
                <a:latin typeface="Flanders Art Sans"/>
              </a:rPr>
              <a:t> out mobile </a:t>
            </a:r>
            <a:r>
              <a:rPr lang="nl-BE" sz="4000" err="1">
                <a:solidFill>
                  <a:srgbClr val="343434"/>
                </a:solidFill>
                <a:latin typeface="Flanders Art Sans"/>
              </a:rPr>
              <a:t>social</a:t>
            </a:r>
            <a:r>
              <a:rPr lang="nl-BE" sz="4000">
                <a:solidFill>
                  <a:srgbClr val="343434"/>
                </a:solidFill>
                <a:latin typeface="Flanders Art Sans"/>
              </a:rPr>
              <a:t> </a:t>
            </a:r>
            <a:r>
              <a:rPr lang="nl-BE" sz="4000" err="1">
                <a:solidFill>
                  <a:srgbClr val="343434"/>
                </a:solidFill>
                <a:latin typeface="Flanders Art Sans"/>
              </a:rPr>
              <a:t>work</a:t>
            </a:r>
            <a:r>
              <a:rPr lang="nl-BE" sz="4000">
                <a:solidFill>
                  <a:srgbClr val="343434"/>
                </a:solidFill>
                <a:latin typeface="Flanders Art Sans"/>
              </a:rPr>
              <a:t> </a:t>
            </a:r>
            <a:r>
              <a:rPr lang="nl-BE" sz="4000" err="1">
                <a:solidFill>
                  <a:srgbClr val="343434"/>
                </a:solidFill>
                <a:latin typeface="Flanders Art Sans"/>
              </a:rPr>
              <a:t>enables</a:t>
            </a:r>
            <a:r>
              <a:rPr lang="nl-BE" sz="4000">
                <a:solidFill>
                  <a:srgbClr val="343434"/>
                </a:solidFill>
                <a:latin typeface="Flanders Art Sans"/>
              </a:rPr>
              <a:t> a </a:t>
            </a:r>
            <a:r>
              <a:rPr lang="nl-BE" sz="4000" err="1">
                <a:solidFill>
                  <a:srgbClr val="343434"/>
                </a:solidFill>
                <a:latin typeface="Flanders Art Sans"/>
              </a:rPr>
              <a:t>wider</a:t>
            </a:r>
            <a:r>
              <a:rPr lang="nl-BE" sz="4000">
                <a:solidFill>
                  <a:srgbClr val="343434"/>
                </a:solidFill>
                <a:latin typeface="Flanders Art Sans"/>
              </a:rPr>
              <a:t> range of </a:t>
            </a:r>
            <a:r>
              <a:rPr lang="nl-BE" sz="4000" err="1">
                <a:solidFill>
                  <a:srgbClr val="343434"/>
                </a:solidFill>
                <a:latin typeface="Flanders Art Sans"/>
              </a:rPr>
              <a:t>those</a:t>
            </a:r>
            <a:r>
              <a:rPr lang="nl-BE" sz="4000">
                <a:solidFill>
                  <a:srgbClr val="343434"/>
                </a:solidFill>
                <a:latin typeface="Flanders Art Sans"/>
              </a:rPr>
              <a:t> in </a:t>
            </a:r>
            <a:r>
              <a:rPr lang="nl-BE" sz="4000" err="1">
                <a:solidFill>
                  <a:srgbClr val="343434"/>
                </a:solidFill>
                <a:latin typeface="Flanders Art Sans"/>
              </a:rPr>
              <a:t>need</a:t>
            </a:r>
            <a:r>
              <a:rPr lang="nl-BE" sz="4000">
                <a:solidFill>
                  <a:srgbClr val="343434"/>
                </a:solidFill>
                <a:latin typeface="Flanders Art Sans"/>
              </a:rPr>
              <a:t> </a:t>
            </a:r>
            <a:r>
              <a:rPr lang="nl-BE" sz="4000" err="1">
                <a:solidFill>
                  <a:srgbClr val="343434"/>
                </a:solidFill>
                <a:latin typeface="Flanders Art Sans"/>
              </a:rPr>
              <a:t>to</a:t>
            </a:r>
            <a:r>
              <a:rPr lang="nl-BE" sz="4000">
                <a:solidFill>
                  <a:srgbClr val="343434"/>
                </a:solidFill>
                <a:latin typeface="Flanders Art Sans"/>
              </a:rPr>
              <a:t> </a:t>
            </a:r>
            <a:r>
              <a:rPr lang="nl-BE" sz="4000" err="1">
                <a:solidFill>
                  <a:srgbClr val="343434"/>
                </a:solidFill>
                <a:latin typeface="Flanders Art Sans"/>
              </a:rPr>
              <a:t>be</a:t>
            </a:r>
            <a:r>
              <a:rPr lang="nl-BE" sz="4000">
                <a:solidFill>
                  <a:srgbClr val="343434"/>
                </a:solidFill>
                <a:latin typeface="Flanders Art Sans"/>
              </a:rPr>
              <a:t> </a:t>
            </a:r>
            <a:r>
              <a:rPr lang="nl-BE" sz="4000" err="1">
                <a:solidFill>
                  <a:srgbClr val="343434"/>
                </a:solidFill>
                <a:latin typeface="Flanders Art Sans"/>
              </a:rPr>
              <a:t>included</a:t>
            </a:r>
            <a:r>
              <a:rPr lang="nl-BE" sz="4000">
                <a:solidFill>
                  <a:srgbClr val="343434"/>
                </a:solidFill>
                <a:latin typeface="Flanders Art Sans"/>
              </a:rPr>
              <a:t> </a:t>
            </a:r>
            <a:r>
              <a:rPr lang="nl-BE" sz="4000" err="1">
                <a:solidFill>
                  <a:srgbClr val="343434"/>
                </a:solidFill>
                <a:latin typeface="Flanders Art Sans"/>
              </a:rPr>
              <a:t>and</a:t>
            </a:r>
            <a:r>
              <a:rPr lang="nl-BE" sz="4000">
                <a:solidFill>
                  <a:srgbClr val="343434"/>
                </a:solidFill>
                <a:latin typeface="Flanders Art Sans"/>
              </a:rPr>
              <a:t> </a:t>
            </a:r>
            <a:r>
              <a:rPr lang="nl-BE" sz="4000" err="1">
                <a:solidFill>
                  <a:srgbClr val="343434"/>
                </a:solidFill>
                <a:latin typeface="Flanders Art Sans"/>
              </a:rPr>
              <a:t>to</a:t>
            </a:r>
            <a:r>
              <a:rPr lang="nl-BE" sz="4000">
                <a:solidFill>
                  <a:srgbClr val="343434"/>
                </a:solidFill>
                <a:latin typeface="Flanders Art Sans"/>
              </a:rPr>
              <a:t> </a:t>
            </a:r>
            <a:r>
              <a:rPr lang="nl-BE" sz="4000" err="1">
                <a:solidFill>
                  <a:srgbClr val="343434"/>
                </a:solidFill>
                <a:latin typeface="Flanders Art Sans"/>
              </a:rPr>
              <a:t>really</a:t>
            </a:r>
            <a:r>
              <a:rPr lang="nl-BE" sz="4000">
                <a:solidFill>
                  <a:srgbClr val="343434"/>
                </a:solidFill>
                <a:latin typeface="Flanders Art Sans"/>
              </a:rPr>
              <a:t> benefit </a:t>
            </a:r>
            <a:r>
              <a:rPr lang="nl-BE" sz="4000" err="1">
                <a:solidFill>
                  <a:srgbClr val="343434"/>
                </a:solidFill>
                <a:latin typeface="Flanders Art Sans"/>
              </a:rPr>
              <a:t>from</a:t>
            </a:r>
            <a:r>
              <a:rPr lang="nl-BE" sz="4000">
                <a:solidFill>
                  <a:srgbClr val="343434"/>
                </a:solidFill>
                <a:latin typeface="Flanders Art Sans"/>
              </a:rPr>
              <a:t> </a:t>
            </a:r>
            <a:r>
              <a:rPr lang="nl-BE" sz="4000" err="1">
                <a:solidFill>
                  <a:srgbClr val="343434"/>
                </a:solidFill>
                <a:latin typeface="Flanders Art Sans"/>
              </a:rPr>
              <a:t>the</a:t>
            </a:r>
            <a:r>
              <a:rPr lang="nl-BE" sz="4000">
                <a:solidFill>
                  <a:srgbClr val="343434"/>
                </a:solidFill>
                <a:latin typeface="Flanders Art Sans"/>
              </a:rPr>
              <a:t> support of </a:t>
            </a:r>
            <a:r>
              <a:rPr lang="nl-BE" sz="4000" err="1">
                <a:solidFill>
                  <a:srgbClr val="343434"/>
                </a:solidFill>
                <a:latin typeface="Flanders Art Sans"/>
              </a:rPr>
              <a:t>the</a:t>
            </a:r>
            <a:r>
              <a:rPr lang="nl-BE" sz="4000">
                <a:solidFill>
                  <a:srgbClr val="343434"/>
                </a:solidFill>
                <a:latin typeface="Flanders Art Sans"/>
              </a:rPr>
              <a:t> center. </a:t>
            </a:r>
            <a:endParaRPr lang="nl-BE">
              <a:solidFill>
                <a:srgbClr val="000000"/>
              </a:solidFill>
            </a:endParaRPr>
          </a:p>
          <a:p>
            <a:r>
              <a:rPr lang="nl-BE" sz="4000" b="1">
                <a:solidFill>
                  <a:srgbClr val="343434"/>
                </a:solidFill>
                <a:latin typeface="Flanders Art Sans"/>
              </a:rPr>
              <a:t>✓ </a:t>
            </a:r>
            <a:r>
              <a:rPr lang="nl-BE" sz="4000" b="1" err="1">
                <a:solidFill>
                  <a:srgbClr val="343434"/>
                </a:solidFill>
                <a:latin typeface="Flanders Art Sans"/>
              </a:rPr>
              <a:t>Trainings</a:t>
            </a:r>
            <a:r>
              <a:rPr lang="nl-BE" sz="4000">
                <a:solidFill>
                  <a:srgbClr val="343434"/>
                </a:solidFill>
                <a:latin typeface="Flanders Art Sans"/>
              </a:rPr>
              <a:t>: The training </a:t>
            </a:r>
            <a:r>
              <a:rPr lang="nl-BE" sz="4000" err="1">
                <a:solidFill>
                  <a:srgbClr val="343434"/>
                </a:solidFill>
                <a:latin typeface="Flanders Art Sans"/>
              </a:rPr>
              <a:t>activities</a:t>
            </a:r>
            <a:r>
              <a:rPr lang="nl-BE" sz="4000">
                <a:solidFill>
                  <a:srgbClr val="343434"/>
                </a:solidFill>
                <a:latin typeface="Flanders Art Sans"/>
              </a:rPr>
              <a:t> of </a:t>
            </a:r>
            <a:r>
              <a:rPr lang="nl-BE" sz="4000" err="1">
                <a:solidFill>
                  <a:srgbClr val="343434"/>
                </a:solidFill>
                <a:latin typeface="Flanders Art Sans"/>
              </a:rPr>
              <a:t>the</a:t>
            </a:r>
            <a:r>
              <a:rPr lang="nl-BE" sz="4000">
                <a:solidFill>
                  <a:srgbClr val="343434"/>
                </a:solidFill>
                <a:latin typeface="Flanders Art Sans"/>
              </a:rPr>
              <a:t> center, as well as </a:t>
            </a:r>
            <a:r>
              <a:rPr lang="nl-BE" sz="4000" err="1">
                <a:solidFill>
                  <a:srgbClr val="343434"/>
                </a:solidFill>
                <a:latin typeface="Flanders Art Sans"/>
              </a:rPr>
              <a:t>the</a:t>
            </a:r>
            <a:r>
              <a:rPr lang="nl-BE" sz="4000">
                <a:solidFill>
                  <a:srgbClr val="343434"/>
                </a:solidFill>
                <a:latin typeface="Flanders Art Sans"/>
              </a:rPr>
              <a:t> support </a:t>
            </a:r>
            <a:r>
              <a:rPr lang="nl-BE" sz="4000" err="1">
                <a:solidFill>
                  <a:srgbClr val="343434"/>
                </a:solidFill>
                <a:latin typeface="Flanders Art Sans"/>
              </a:rPr>
              <a:t>for</a:t>
            </a:r>
            <a:r>
              <a:rPr lang="nl-BE" sz="4000">
                <a:solidFill>
                  <a:srgbClr val="343434"/>
                </a:solidFill>
                <a:latin typeface="Flanders Art Sans"/>
              </a:rPr>
              <a:t> </a:t>
            </a:r>
            <a:r>
              <a:rPr lang="nl-BE" sz="4000" err="1">
                <a:solidFill>
                  <a:srgbClr val="343434"/>
                </a:solidFill>
                <a:latin typeface="Flanders Art Sans"/>
              </a:rPr>
              <a:t>better</a:t>
            </a:r>
            <a:r>
              <a:rPr lang="nl-BE" sz="4000">
                <a:solidFill>
                  <a:srgbClr val="343434"/>
                </a:solidFill>
                <a:latin typeface="Flanders Art Sans"/>
              </a:rPr>
              <a:t> </a:t>
            </a:r>
            <a:r>
              <a:rPr lang="nl-BE" sz="4000" err="1">
                <a:solidFill>
                  <a:srgbClr val="343434"/>
                </a:solidFill>
                <a:latin typeface="Flanders Art Sans"/>
              </a:rPr>
              <a:t>parenting</a:t>
            </a:r>
            <a:r>
              <a:rPr lang="nl-BE" sz="4000">
                <a:solidFill>
                  <a:srgbClr val="343434"/>
                </a:solidFill>
                <a:latin typeface="Flanders Art Sans"/>
              </a:rPr>
              <a:t>, take </a:t>
            </a:r>
            <a:r>
              <a:rPr lang="nl-BE" sz="4000" err="1">
                <a:solidFill>
                  <a:srgbClr val="343434"/>
                </a:solidFill>
                <a:latin typeface="Flanders Art Sans"/>
              </a:rPr>
              <a:t>place</a:t>
            </a:r>
            <a:r>
              <a:rPr lang="nl-BE" sz="4000">
                <a:solidFill>
                  <a:srgbClr val="343434"/>
                </a:solidFill>
                <a:latin typeface="Flanders Art Sans"/>
              </a:rPr>
              <a:t> in </a:t>
            </a:r>
            <a:r>
              <a:rPr lang="nl-BE" sz="4000" err="1">
                <a:solidFill>
                  <a:srgbClr val="343434"/>
                </a:solidFill>
                <a:latin typeface="Flanders Art Sans"/>
              </a:rPr>
              <a:t>the</a:t>
            </a:r>
            <a:r>
              <a:rPr lang="nl-BE" sz="4000">
                <a:solidFill>
                  <a:srgbClr val="343434"/>
                </a:solidFill>
                <a:latin typeface="Flanders Art Sans"/>
              </a:rPr>
              <a:t> form of courses </a:t>
            </a:r>
            <a:r>
              <a:rPr lang="nl-BE" sz="4000" err="1">
                <a:solidFill>
                  <a:srgbClr val="343434"/>
                </a:solidFill>
                <a:latin typeface="Flanders Art Sans"/>
              </a:rPr>
              <a:t>and</a:t>
            </a:r>
            <a:r>
              <a:rPr lang="nl-BE" sz="4000">
                <a:solidFill>
                  <a:srgbClr val="343434"/>
                </a:solidFill>
                <a:latin typeface="Flanders Art Sans"/>
              </a:rPr>
              <a:t> </a:t>
            </a:r>
            <a:r>
              <a:rPr lang="nl-BE" sz="4000" err="1">
                <a:solidFill>
                  <a:srgbClr val="343434"/>
                </a:solidFill>
                <a:latin typeface="Flanders Art Sans"/>
              </a:rPr>
              <a:t>talks</a:t>
            </a:r>
            <a:r>
              <a:rPr lang="nl-BE" sz="4000">
                <a:solidFill>
                  <a:srgbClr val="343434"/>
                </a:solidFill>
                <a:latin typeface="Flanders Art Sans"/>
              </a:rPr>
              <a:t> in </a:t>
            </a:r>
            <a:r>
              <a:rPr lang="nl-BE" sz="4000" err="1">
                <a:solidFill>
                  <a:srgbClr val="343434"/>
                </a:solidFill>
                <a:latin typeface="Flanders Art Sans"/>
              </a:rPr>
              <a:t>group</a:t>
            </a:r>
            <a:r>
              <a:rPr lang="nl-BE" sz="4000">
                <a:solidFill>
                  <a:srgbClr val="343434"/>
                </a:solidFill>
                <a:latin typeface="Flanders Art Sans"/>
              </a:rPr>
              <a:t>, family </a:t>
            </a:r>
            <a:r>
              <a:rPr lang="nl-BE" sz="4000" err="1">
                <a:solidFill>
                  <a:srgbClr val="343434"/>
                </a:solidFill>
                <a:latin typeface="Flanders Art Sans"/>
              </a:rPr>
              <a:t>and</a:t>
            </a:r>
            <a:r>
              <a:rPr lang="nl-BE" sz="4000">
                <a:solidFill>
                  <a:srgbClr val="343434"/>
                </a:solidFill>
                <a:latin typeface="Flanders Art Sans"/>
              </a:rPr>
              <a:t> </a:t>
            </a:r>
            <a:r>
              <a:rPr lang="nl-BE" sz="4000" err="1">
                <a:solidFill>
                  <a:srgbClr val="343434"/>
                </a:solidFill>
                <a:latin typeface="Flanders Art Sans"/>
              </a:rPr>
              <a:t>individual</a:t>
            </a:r>
            <a:r>
              <a:rPr lang="nl-BE" sz="4000">
                <a:solidFill>
                  <a:srgbClr val="343434"/>
                </a:solidFill>
                <a:latin typeface="Flanders Art Sans"/>
              </a:rPr>
              <a:t> </a:t>
            </a:r>
            <a:r>
              <a:rPr lang="nl-BE" sz="4000" err="1">
                <a:solidFill>
                  <a:srgbClr val="343434"/>
                </a:solidFill>
                <a:latin typeface="Flanders Art Sans"/>
              </a:rPr>
              <a:t>sessions</a:t>
            </a:r>
            <a:r>
              <a:rPr lang="nl-BE" sz="4000">
                <a:solidFill>
                  <a:srgbClr val="343434"/>
                </a:solidFill>
                <a:latin typeface="Flanders Art Sans"/>
              </a:rPr>
              <a:t>. </a:t>
            </a:r>
            <a:endParaRPr lang="nl-BE" sz="4000">
              <a:solidFill>
                <a:srgbClr val="343434"/>
              </a:solidFill>
            </a:endParaRPr>
          </a:p>
          <a:p>
            <a:endParaRPr lang="nl-BE" sz="4000"/>
          </a:p>
        </p:txBody>
      </p:sp>
    </p:spTree>
    <p:extLst>
      <p:ext uri="{BB962C8B-B14F-4D97-AF65-F5344CB8AC3E}">
        <p14:creationId xmlns:p14="http://schemas.microsoft.com/office/powerpoint/2010/main" val="180921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1388AE-6CCE-AD42-AC56-B88597AEDC83}"/>
              </a:ext>
            </a:extLst>
          </p:cNvPr>
          <p:cNvSpPr>
            <a:spLocks noGrp="1"/>
          </p:cNvSpPr>
          <p:nvPr>
            <p:ph type="title"/>
          </p:nvPr>
        </p:nvSpPr>
        <p:spPr>
          <a:xfrm>
            <a:off x="4010970" y="8477238"/>
            <a:ext cx="14495148" cy="5791212"/>
          </a:xfrm>
        </p:spPr>
        <p:txBody>
          <a:bodyPr/>
          <a:lstStyle/>
          <a:p>
            <a:r>
              <a:rPr lang="nl-BE"/>
              <a:t>4.Top 2 David</a:t>
            </a:r>
          </a:p>
        </p:txBody>
      </p:sp>
    </p:spTree>
    <p:extLst>
      <p:ext uri="{BB962C8B-B14F-4D97-AF65-F5344CB8AC3E}">
        <p14:creationId xmlns:p14="http://schemas.microsoft.com/office/powerpoint/2010/main" val="3038173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29687-76F1-2C57-1C1E-8C6A74D5DB3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97A729B-6FD7-EFA9-C4F2-0ED1D7034E20}"/>
              </a:ext>
            </a:extLst>
          </p:cNvPr>
          <p:cNvSpPr>
            <a:spLocks noGrp="1"/>
          </p:cNvSpPr>
          <p:nvPr>
            <p:ph type="title"/>
          </p:nvPr>
        </p:nvSpPr>
        <p:spPr/>
        <p:txBody>
          <a:bodyPr/>
          <a:lstStyle/>
          <a:p>
            <a:r>
              <a:rPr lang="nl-BE"/>
              <a:t>TALIS - </a:t>
            </a:r>
            <a:r>
              <a:rPr lang="nl-BE" err="1"/>
              <a:t>Starting</a:t>
            </a:r>
            <a:r>
              <a:rPr lang="nl-BE"/>
              <a:t> Strong 2024</a:t>
            </a:r>
          </a:p>
        </p:txBody>
      </p:sp>
      <p:sp>
        <p:nvSpPr>
          <p:cNvPr id="3" name="Tijdelijke aanduiding voor tekst 2">
            <a:extLst>
              <a:ext uri="{FF2B5EF4-FFF2-40B4-BE49-F238E27FC236}">
                <a16:creationId xmlns:a16="http://schemas.microsoft.com/office/drawing/2014/main" id="{2DD394AF-64EB-1FA9-782F-67CD1E665943}"/>
              </a:ext>
            </a:extLst>
          </p:cNvPr>
          <p:cNvSpPr>
            <a:spLocks noGrp="1"/>
          </p:cNvSpPr>
          <p:nvPr>
            <p:ph type="body" sz="quarter" idx="10"/>
          </p:nvPr>
        </p:nvSpPr>
        <p:spPr>
          <a:xfrm>
            <a:off x="2217737" y="2403856"/>
            <a:ext cx="20492635" cy="913892"/>
          </a:xfrm>
        </p:spPr>
        <p:txBody>
          <a:bodyPr/>
          <a:lstStyle/>
          <a:p>
            <a:r>
              <a:rPr lang="nl-BE" sz="3600" b="1" err="1">
                <a:solidFill>
                  <a:schemeClr val="accent1"/>
                </a:solidFill>
                <a:latin typeface="Flanders Art Sans"/>
              </a:rPr>
              <a:t>Connecting</a:t>
            </a:r>
            <a:r>
              <a:rPr lang="nl-BE" sz="3600" b="1">
                <a:solidFill>
                  <a:schemeClr val="accent1"/>
                </a:solidFill>
                <a:latin typeface="Flanders Art Sans"/>
              </a:rPr>
              <a:t> </a:t>
            </a:r>
            <a:r>
              <a:rPr lang="nl-BE" sz="3600" b="1" err="1">
                <a:solidFill>
                  <a:schemeClr val="accent1"/>
                </a:solidFill>
                <a:latin typeface="Flanders Art Sans"/>
              </a:rPr>
              <a:t>Early</a:t>
            </a:r>
            <a:r>
              <a:rPr lang="nl-BE" sz="3600" b="1">
                <a:solidFill>
                  <a:schemeClr val="accent1"/>
                </a:solidFill>
                <a:latin typeface="Flanders Art Sans"/>
              </a:rPr>
              <a:t> </a:t>
            </a:r>
            <a:r>
              <a:rPr lang="nl-BE" sz="3600" b="1" err="1">
                <a:solidFill>
                  <a:schemeClr val="accent1"/>
                </a:solidFill>
                <a:latin typeface="Flanders Art Sans"/>
              </a:rPr>
              <a:t>Childhood</a:t>
            </a:r>
            <a:r>
              <a:rPr lang="nl-BE" sz="3600" b="1">
                <a:solidFill>
                  <a:schemeClr val="accent1"/>
                </a:solidFill>
                <a:latin typeface="Flanders Art Sans"/>
              </a:rPr>
              <a:t> </a:t>
            </a:r>
            <a:r>
              <a:rPr lang="nl-BE" sz="3600" b="1" err="1">
                <a:solidFill>
                  <a:schemeClr val="accent1"/>
                </a:solidFill>
                <a:latin typeface="Flanders Art Sans"/>
              </a:rPr>
              <a:t>Education</a:t>
            </a:r>
            <a:r>
              <a:rPr lang="nl-BE" sz="3600" b="1">
                <a:solidFill>
                  <a:schemeClr val="accent1"/>
                </a:solidFill>
                <a:latin typeface="Flanders Art Sans"/>
              </a:rPr>
              <a:t> </a:t>
            </a:r>
            <a:r>
              <a:rPr lang="nl-BE" sz="3600" b="1" err="1">
                <a:solidFill>
                  <a:schemeClr val="accent1"/>
                </a:solidFill>
                <a:latin typeface="Flanders Art Sans"/>
              </a:rPr>
              <a:t>and</a:t>
            </a:r>
            <a:r>
              <a:rPr lang="nl-BE" sz="3600" b="1">
                <a:solidFill>
                  <a:schemeClr val="accent1"/>
                </a:solidFill>
                <a:latin typeface="Flanders Art Sans"/>
              </a:rPr>
              <a:t> Care </a:t>
            </a:r>
            <a:r>
              <a:rPr lang="nl-BE" sz="3600" b="1" err="1">
                <a:solidFill>
                  <a:schemeClr val="accent1"/>
                </a:solidFill>
                <a:latin typeface="Flanders Art Sans"/>
              </a:rPr>
              <a:t>with</a:t>
            </a:r>
            <a:r>
              <a:rPr lang="nl-BE" sz="3600" b="1">
                <a:solidFill>
                  <a:schemeClr val="accent1"/>
                </a:solidFill>
                <a:latin typeface="Flanders Art Sans"/>
              </a:rPr>
              <a:t> </a:t>
            </a:r>
            <a:r>
              <a:rPr lang="nl-BE" sz="3600" b="1" err="1">
                <a:solidFill>
                  <a:schemeClr val="accent1"/>
                </a:solidFill>
                <a:latin typeface="Flanders Art Sans"/>
              </a:rPr>
              <a:t>other</a:t>
            </a:r>
            <a:r>
              <a:rPr lang="nl-BE" sz="3600" b="1">
                <a:solidFill>
                  <a:schemeClr val="accent1"/>
                </a:solidFill>
                <a:latin typeface="Flanders Art Sans"/>
              </a:rPr>
              <a:t> Support Systems </a:t>
            </a:r>
            <a:r>
              <a:rPr lang="nl-BE" sz="3600" b="1" err="1">
                <a:solidFill>
                  <a:schemeClr val="accent1"/>
                </a:solidFill>
                <a:latin typeface="Flanders Art Sans"/>
              </a:rPr>
              <a:t>for</a:t>
            </a:r>
            <a:r>
              <a:rPr lang="nl-BE" sz="3600" b="1">
                <a:solidFill>
                  <a:schemeClr val="accent1"/>
                </a:solidFill>
                <a:latin typeface="Flanders Art Sans"/>
              </a:rPr>
              <a:t> Young </a:t>
            </a:r>
            <a:r>
              <a:rPr lang="nl-BE" sz="3600" b="1" err="1">
                <a:solidFill>
                  <a:schemeClr val="accent1"/>
                </a:solidFill>
                <a:latin typeface="Flanders Art Sans"/>
              </a:rPr>
              <a:t>Children</a:t>
            </a:r>
            <a:endParaRPr lang="nl-BE" sz="3600"/>
          </a:p>
        </p:txBody>
      </p:sp>
      <p:pic>
        <p:nvPicPr>
          <p:cNvPr id="2050" name="Picture 2" descr="Carlos Gonzalez-Sancho">
            <a:extLst>
              <a:ext uri="{FF2B5EF4-FFF2-40B4-BE49-F238E27FC236}">
                <a16:creationId xmlns:a16="http://schemas.microsoft.com/office/drawing/2014/main" id="{E94A1489-2A06-CC34-2337-DB87258C16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8522" y="3381469"/>
            <a:ext cx="3333750" cy="3333750"/>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tekst 3">
            <a:extLst>
              <a:ext uri="{FF2B5EF4-FFF2-40B4-BE49-F238E27FC236}">
                <a16:creationId xmlns:a16="http://schemas.microsoft.com/office/drawing/2014/main" id="{CB42623D-CAD0-0679-686C-7899DDF21346}"/>
              </a:ext>
            </a:extLst>
          </p:cNvPr>
          <p:cNvSpPr txBox="1">
            <a:spLocks/>
          </p:cNvSpPr>
          <p:nvPr/>
        </p:nvSpPr>
        <p:spPr>
          <a:xfrm>
            <a:off x="2217738" y="3633881"/>
            <a:ext cx="20492634" cy="7900988"/>
          </a:xfrm>
          <a:prstGeom prst="rect">
            <a:avLst/>
          </a:prstGeom>
        </p:spPr>
        <p:txBody>
          <a:bodyPr vert="horz" lIns="0" tIns="0" rIns="0" bIns="0" rtlCol="0" anchor="t">
            <a:noAutofit/>
          </a:bodyPr>
          <a:lstStyle>
            <a:lvl1pPr marL="0" indent="0" algn="l" defTabSz="1828709" rtl="0" eaLnBrk="1" latinLnBrk="0" hangingPunct="1">
              <a:lnSpc>
                <a:spcPct val="100000"/>
              </a:lnSpc>
              <a:spcBef>
                <a:spcPts val="2000"/>
              </a:spcBef>
              <a:buFont typeface="Arial" panose="020B0604020202020204" pitchFamily="34" charset="0"/>
              <a:buNone/>
              <a:defRPr sz="3200" kern="1200" baseline="0">
                <a:solidFill>
                  <a:schemeClr val="tx1"/>
                </a:solidFill>
                <a:latin typeface="Flanders Art Sans" panose="00000500000000000000" pitchFamily="50" charset="0"/>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3200" kern="1200">
                <a:solidFill>
                  <a:schemeClr val="tx1"/>
                </a:solidFill>
                <a:latin typeface="Flanders Art Sans" panose="00000500000000000000" pitchFamily="50" charset="0"/>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200" kern="1200">
                <a:solidFill>
                  <a:schemeClr val="tx1"/>
                </a:solidFill>
                <a:latin typeface="Flanders Art Sans" panose="00000500000000000000" pitchFamily="50" charset="0"/>
                <a:ea typeface="+mn-ea"/>
                <a:cs typeface="+mn-cs"/>
              </a:defRPr>
            </a:lvl4pPr>
            <a:lvl5pPr marL="3657417" marR="0" indent="0" algn="l" defTabSz="1828709" rtl="0" eaLnBrk="1" fontAlgn="auto" latinLnBrk="0" hangingPunct="1">
              <a:lnSpc>
                <a:spcPct val="90000"/>
              </a:lnSpc>
              <a:spcBef>
                <a:spcPts val="1000"/>
              </a:spcBef>
              <a:spcAft>
                <a:spcPts val="0"/>
              </a:spcAft>
              <a:buClrTx/>
              <a:buSzTx/>
              <a:buFont typeface="Arial" panose="020B0604020202020204" pitchFamily="34" charset="0"/>
              <a:buNone/>
              <a:tabLst/>
              <a:defRPr sz="3200" kern="1200">
                <a:solidFill>
                  <a:schemeClr val="tx1"/>
                </a:solidFill>
                <a:latin typeface="Flanders Art Sans" panose="00000500000000000000" pitchFamily="50" charset="0"/>
                <a:ea typeface="+mn-ea"/>
                <a:cs typeface="+mn-cs"/>
              </a:defRPr>
            </a:lvl5pPr>
            <a:lvl6pPr marL="4571772" marR="0" indent="0" algn="l" defTabSz="1828709" rtl="0" eaLnBrk="1" fontAlgn="auto" latinLnBrk="0" hangingPunct="1">
              <a:lnSpc>
                <a:spcPct val="90000"/>
              </a:lnSpc>
              <a:spcBef>
                <a:spcPts val="1000"/>
              </a:spcBef>
              <a:spcAft>
                <a:spcPts val="0"/>
              </a:spcAft>
              <a:buClrTx/>
              <a:buSzTx/>
              <a:buFont typeface="Arial" panose="020B0604020202020204" pitchFamily="34" charset="0"/>
              <a:buNone/>
              <a:tabLst/>
              <a:defRPr sz="3200" kern="1200">
                <a:solidFill>
                  <a:schemeClr val="tx1"/>
                </a:solidFill>
                <a:latin typeface="Flanders Art Sans" panose="00000500000000000000" pitchFamily="50" charset="0"/>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3400" b="1">
                <a:solidFill>
                  <a:srgbClr val="1D0210"/>
                </a:solidFill>
              </a:rPr>
              <a:t>Carlos González-Sancho</a:t>
            </a:r>
            <a:r>
              <a:rPr lang="en-US" sz="3400">
                <a:solidFill>
                  <a:srgbClr val="1D0210"/>
                </a:solidFill>
              </a:rPr>
              <a:t> - analyst OESO</a:t>
            </a:r>
          </a:p>
          <a:p>
            <a:pPr marL="571500" indent="-571500">
              <a:buFont typeface="Arial" panose="020B0604020202020204" pitchFamily="34" charset="0"/>
              <a:buChar char="•"/>
            </a:pPr>
            <a:r>
              <a:rPr lang="nl-BE" sz="3400">
                <a:latin typeface="Flanders Art Sans"/>
              </a:rPr>
              <a:t>Family engagement in ECEC </a:t>
            </a:r>
            <a:r>
              <a:rPr lang="nl-BE" sz="3400" err="1">
                <a:latin typeface="Flanders Art Sans"/>
              </a:rPr>
              <a:t>centres</a:t>
            </a:r>
            <a:r>
              <a:rPr lang="nl-BE" sz="3400">
                <a:latin typeface="Flanders Art Sans"/>
              </a:rPr>
              <a:t> (</a:t>
            </a:r>
            <a:r>
              <a:rPr lang="nl-BE" sz="3400" err="1">
                <a:latin typeface="Flanders Art Sans"/>
              </a:rPr>
              <a:t>Talis</a:t>
            </a:r>
            <a:r>
              <a:rPr lang="nl-BE" sz="3400">
                <a:latin typeface="Flanders Art Sans"/>
              </a:rPr>
              <a:t> - </a:t>
            </a:r>
            <a:r>
              <a:rPr lang="nl-BE" sz="3400" err="1">
                <a:latin typeface="Flanders Art Sans"/>
              </a:rPr>
              <a:t>Starting</a:t>
            </a:r>
            <a:r>
              <a:rPr lang="nl-BE" sz="3400">
                <a:latin typeface="Flanders Art Sans"/>
              </a:rPr>
              <a:t> </a:t>
            </a:r>
            <a:r>
              <a:rPr lang="nl-BE" sz="3400" err="1">
                <a:latin typeface="Flanders Art Sans"/>
              </a:rPr>
              <a:t>Starting</a:t>
            </a:r>
            <a:r>
              <a:rPr lang="nl-BE" sz="3400">
                <a:latin typeface="Flanders Art Sans"/>
              </a:rPr>
              <a:t> Strong, 2018)</a:t>
            </a:r>
          </a:p>
          <a:p>
            <a:pPr marL="571500" indent="-571500">
              <a:buFont typeface="Arial" panose="020B0604020202020204" pitchFamily="34" charset="0"/>
              <a:buChar char="•"/>
            </a:pPr>
            <a:r>
              <a:rPr lang="nl-BE" sz="3400" err="1">
                <a:latin typeface="Flanders Art Sans"/>
              </a:rPr>
              <a:t>Financing</a:t>
            </a:r>
            <a:r>
              <a:rPr lang="nl-BE" sz="3400">
                <a:latin typeface="Flanders Art Sans"/>
              </a:rPr>
              <a:t> </a:t>
            </a:r>
            <a:r>
              <a:rPr lang="nl-BE" sz="3400" err="1">
                <a:latin typeface="Flanders Art Sans"/>
              </a:rPr>
              <a:t>and</a:t>
            </a:r>
            <a:r>
              <a:rPr lang="nl-BE" sz="3400">
                <a:latin typeface="Flanders Art Sans"/>
              </a:rPr>
              <a:t> </a:t>
            </a:r>
            <a:r>
              <a:rPr lang="nl-BE" sz="3400" err="1">
                <a:latin typeface="Flanders Art Sans"/>
              </a:rPr>
              <a:t>inter-sectoral</a:t>
            </a:r>
            <a:r>
              <a:rPr lang="nl-BE" sz="3400">
                <a:latin typeface="Flanders Art Sans"/>
              </a:rPr>
              <a:t> </a:t>
            </a:r>
            <a:r>
              <a:rPr lang="nl-BE" sz="3400" err="1">
                <a:latin typeface="Flanders Art Sans"/>
              </a:rPr>
              <a:t>and</a:t>
            </a:r>
            <a:r>
              <a:rPr lang="nl-BE" sz="3400">
                <a:latin typeface="Flanders Art Sans"/>
              </a:rPr>
              <a:t> </a:t>
            </a:r>
            <a:r>
              <a:rPr lang="nl-BE" sz="3400" err="1">
                <a:latin typeface="Flanders Art Sans"/>
              </a:rPr>
              <a:t>inter</a:t>
            </a:r>
            <a:r>
              <a:rPr lang="nl-BE" sz="3400">
                <a:latin typeface="Flanders Art Sans"/>
              </a:rPr>
              <a:t>-service </a:t>
            </a:r>
            <a:r>
              <a:rPr lang="nl-BE" sz="3400" err="1">
                <a:latin typeface="Flanders Art Sans"/>
              </a:rPr>
              <a:t>co-operation</a:t>
            </a:r>
            <a:r>
              <a:rPr lang="nl-BE" sz="3400">
                <a:latin typeface="Flanders Art Sans"/>
              </a:rPr>
              <a:t> (</a:t>
            </a:r>
            <a:r>
              <a:rPr lang="nl-BE" sz="3400" err="1">
                <a:latin typeface="Flanders Art Sans"/>
              </a:rPr>
              <a:t>Starting</a:t>
            </a:r>
            <a:r>
              <a:rPr lang="nl-BE" sz="3400">
                <a:latin typeface="Flanders Art Sans"/>
              </a:rPr>
              <a:t> Strong VIII)</a:t>
            </a:r>
          </a:p>
          <a:p>
            <a:pPr marL="571500" indent="-571500">
              <a:buFont typeface="Arial" panose="020B0604020202020204" pitchFamily="34" charset="0"/>
              <a:buChar char="•"/>
            </a:pPr>
            <a:r>
              <a:rPr lang="nl-BE" sz="3400">
                <a:latin typeface="Flanders Art Sans"/>
              </a:rPr>
              <a:t>Preliminary </a:t>
            </a:r>
            <a:r>
              <a:rPr lang="nl-BE" sz="3400" err="1">
                <a:latin typeface="Flanders Art Sans"/>
              </a:rPr>
              <a:t>insights</a:t>
            </a:r>
            <a:r>
              <a:rPr lang="nl-BE" sz="3400">
                <a:latin typeface="Flanders Art Sans"/>
              </a:rPr>
              <a:t> </a:t>
            </a:r>
            <a:r>
              <a:rPr lang="nl-BE" sz="3400" err="1">
                <a:latin typeface="Flanders Art Sans"/>
              </a:rPr>
              <a:t>and</a:t>
            </a:r>
            <a:r>
              <a:rPr lang="nl-BE" sz="3400">
                <a:latin typeface="Flanders Art Sans"/>
              </a:rPr>
              <a:t> </a:t>
            </a:r>
            <a:r>
              <a:rPr lang="nl-BE" sz="3400" err="1">
                <a:latin typeface="Flanders Art Sans"/>
              </a:rPr>
              <a:t>questions</a:t>
            </a:r>
            <a:r>
              <a:rPr lang="nl-BE" sz="3400">
                <a:latin typeface="Flanders Art Sans"/>
              </a:rPr>
              <a:t> </a:t>
            </a:r>
            <a:r>
              <a:rPr lang="nl-BE" sz="3400" err="1">
                <a:latin typeface="Flanders Art Sans"/>
              </a:rPr>
              <a:t>for</a:t>
            </a:r>
            <a:r>
              <a:rPr lang="nl-BE" sz="3400">
                <a:latin typeface="Flanders Art Sans"/>
              </a:rPr>
              <a:t> </a:t>
            </a:r>
            <a:r>
              <a:rPr lang="nl-BE" sz="3400" err="1">
                <a:latin typeface="Flanders Art Sans"/>
              </a:rPr>
              <a:t>discussing</a:t>
            </a:r>
            <a:endParaRPr lang="nl-BE" sz="3400">
              <a:latin typeface="Flanders Art Sans"/>
            </a:endParaRPr>
          </a:p>
          <a:p>
            <a:endParaRPr lang="nl-BE" sz="3400">
              <a:latin typeface="Flanders Art Sans"/>
            </a:endParaRPr>
          </a:p>
          <a:p>
            <a:endParaRPr lang="nl-BE" sz="3400">
              <a:latin typeface="Flanders Art Sans"/>
            </a:endParaRPr>
          </a:p>
          <a:p>
            <a:endParaRPr lang="nl-BE" sz="3400">
              <a:latin typeface="Flanders Art Sans"/>
            </a:endParaRPr>
          </a:p>
          <a:p>
            <a:endParaRPr lang="nl-BE" sz="3400">
              <a:latin typeface="Flanders Art Sans"/>
            </a:endParaRPr>
          </a:p>
          <a:p>
            <a:endParaRPr lang="nl-BE" sz="3400">
              <a:latin typeface="Flanders Art Sans"/>
            </a:endParaRPr>
          </a:p>
          <a:p>
            <a:endParaRPr lang="nl-BE" sz="3400">
              <a:latin typeface="Flanders Art Sans"/>
            </a:endParaRPr>
          </a:p>
          <a:p>
            <a:endParaRPr lang="nl-BE" sz="1800">
              <a:latin typeface="Flanders Art Sans"/>
            </a:endParaRPr>
          </a:p>
          <a:p>
            <a:r>
              <a:rPr lang="nl-BE" sz="3400">
                <a:latin typeface="Flanders Art Sans"/>
              </a:rPr>
              <a:t>				       </a:t>
            </a:r>
            <a:r>
              <a:rPr lang="nl-BE" sz="3400">
                <a:highlight>
                  <a:srgbClr val="FFFF00"/>
                </a:highlight>
                <a:latin typeface="Flanders Art Sans"/>
              </a:rPr>
              <a:t>Volledige presentatie:</a:t>
            </a:r>
            <a:r>
              <a:rPr lang="nl-BE" sz="3400">
                <a:latin typeface="Flanders Art Sans"/>
              </a:rPr>
              <a:t> </a:t>
            </a:r>
            <a:r>
              <a:rPr lang="nl-BE" sz="3400">
                <a:latin typeface="Flanders Art Sans"/>
                <a:hlinkClick r:id="rId4"/>
              </a:rPr>
              <a:t>4_10_2_Connecting ECEC.pdf</a:t>
            </a:r>
            <a:endParaRPr lang="nl-BE" sz="3400">
              <a:latin typeface="Flanders Art Sans"/>
            </a:endParaRPr>
          </a:p>
          <a:p>
            <a:endParaRPr lang="nl-BE" sz="3400"/>
          </a:p>
        </p:txBody>
      </p:sp>
      <p:pic>
        <p:nvPicPr>
          <p:cNvPr id="13" name="Afbeelding 12">
            <a:extLst>
              <a:ext uri="{FF2B5EF4-FFF2-40B4-BE49-F238E27FC236}">
                <a16:creationId xmlns:a16="http://schemas.microsoft.com/office/drawing/2014/main" id="{2FDDD9E9-90A4-DD2D-2EED-32E12CBEAB30}"/>
              </a:ext>
            </a:extLst>
          </p:cNvPr>
          <p:cNvPicPr>
            <a:picLocks noChangeAspect="1"/>
          </p:cNvPicPr>
          <p:nvPr/>
        </p:nvPicPr>
        <p:blipFill>
          <a:blip r:embed="rId5"/>
          <a:stretch>
            <a:fillRect/>
          </a:stretch>
        </p:blipFill>
        <p:spPr>
          <a:xfrm>
            <a:off x="2852138" y="6619969"/>
            <a:ext cx="6041041" cy="5747861"/>
          </a:xfrm>
          <a:prstGeom prst="rect">
            <a:avLst/>
          </a:prstGeom>
        </p:spPr>
      </p:pic>
      <p:pic>
        <p:nvPicPr>
          <p:cNvPr id="23" name="Afbeelding 22">
            <a:extLst>
              <a:ext uri="{FF2B5EF4-FFF2-40B4-BE49-F238E27FC236}">
                <a16:creationId xmlns:a16="http://schemas.microsoft.com/office/drawing/2014/main" id="{12D90010-8163-A424-A5CB-69FDB9FDA1BB}"/>
              </a:ext>
            </a:extLst>
          </p:cNvPr>
          <p:cNvPicPr>
            <a:picLocks noChangeAspect="1"/>
          </p:cNvPicPr>
          <p:nvPr/>
        </p:nvPicPr>
        <p:blipFill>
          <a:blip r:embed="rId6"/>
          <a:stretch>
            <a:fillRect/>
          </a:stretch>
        </p:blipFill>
        <p:spPr>
          <a:xfrm>
            <a:off x="10127847" y="6896102"/>
            <a:ext cx="12519184" cy="4767453"/>
          </a:xfrm>
          <a:prstGeom prst="rect">
            <a:avLst/>
          </a:prstGeom>
        </p:spPr>
      </p:pic>
    </p:spTree>
    <p:extLst>
      <p:ext uri="{BB962C8B-B14F-4D97-AF65-F5344CB8AC3E}">
        <p14:creationId xmlns:p14="http://schemas.microsoft.com/office/powerpoint/2010/main" val="3993558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888753-0C33-2A42-85D7-B4B2D703F17C}"/>
              </a:ext>
            </a:extLst>
          </p:cNvPr>
          <p:cNvSpPr>
            <a:spLocks noGrp="1"/>
          </p:cNvSpPr>
          <p:nvPr>
            <p:ph type="title"/>
          </p:nvPr>
        </p:nvSpPr>
        <p:spPr/>
        <p:txBody>
          <a:bodyPr/>
          <a:lstStyle/>
          <a:p>
            <a:r>
              <a:rPr lang="nl-BE"/>
              <a:t>Group Care in </a:t>
            </a:r>
            <a:r>
              <a:rPr lang="nl-BE" err="1"/>
              <a:t>the</a:t>
            </a:r>
            <a:r>
              <a:rPr lang="nl-BE"/>
              <a:t> first 1000 </a:t>
            </a:r>
            <a:r>
              <a:rPr lang="nl-BE" err="1"/>
              <a:t>days</a:t>
            </a:r>
            <a:endParaRPr lang="nl-BE"/>
          </a:p>
        </p:txBody>
      </p:sp>
      <p:sp>
        <p:nvSpPr>
          <p:cNvPr id="4" name="Tijdelijke aanduiding voor tekst 3">
            <a:extLst>
              <a:ext uri="{FF2B5EF4-FFF2-40B4-BE49-F238E27FC236}">
                <a16:creationId xmlns:a16="http://schemas.microsoft.com/office/drawing/2014/main" id="{23B8B921-CD2A-574E-8303-153516DA4F9E}"/>
              </a:ext>
            </a:extLst>
          </p:cNvPr>
          <p:cNvSpPr>
            <a:spLocks noGrp="1"/>
          </p:cNvSpPr>
          <p:nvPr>
            <p:ph type="body" sz="quarter" idx="11"/>
          </p:nvPr>
        </p:nvSpPr>
        <p:spPr/>
        <p:txBody>
          <a:bodyPr/>
          <a:lstStyle/>
          <a:p>
            <a:endParaRPr lang="en-US">
              <a:hlinkClick r:id="rId3"/>
            </a:endParaRPr>
          </a:p>
          <a:p>
            <a:endParaRPr lang="en-US"/>
          </a:p>
          <a:p>
            <a:endParaRPr lang="en-US">
              <a:hlinkClick r:id="rId3"/>
            </a:endParaRPr>
          </a:p>
          <a:p>
            <a:endParaRPr lang="en-US">
              <a:hlinkClick r:id="rId3"/>
            </a:endParaRPr>
          </a:p>
          <a:p>
            <a:endParaRPr lang="en-US">
              <a:hlinkClick r:id="rId3"/>
            </a:endParaRPr>
          </a:p>
          <a:p>
            <a:endParaRPr lang="en-US">
              <a:hlinkClick r:id="rId3"/>
            </a:endParaRPr>
          </a:p>
          <a:p>
            <a:endParaRPr lang="en-US">
              <a:hlinkClick r:id="rId3"/>
            </a:endParaRPr>
          </a:p>
          <a:p>
            <a:endParaRPr lang="en-US">
              <a:hlinkClick r:id="rId3"/>
            </a:endParaRPr>
          </a:p>
          <a:p>
            <a:endParaRPr lang="en-US">
              <a:hlinkClick r:id="rId3"/>
            </a:endParaRPr>
          </a:p>
          <a:p>
            <a:endParaRPr lang="en-US">
              <a:hlinkClick r:id="rId3"/>
            </a:endParaRPr>
          </a:p>
          <a:p>
            <a:endParaRPr lang="en-US" sz="1600">
              <a:hlinkClick r:id="rId3"/>
            </a:endParaRPr>
          </a:p>
          <a:p>
            <a:r>
              <a:rPr lang="en-US">
                <a:hlinkClick r:id="rId3"/>
              </a:rPr>
              <a:t>GC_1000 Group care for the first 1000 days</a:t>
            </a:r>
            <a:endParaRPr lang="nl-BE"/>
          </a:p>
        </p:txBody>
      </p:sp>
      <p:pic>
        <p:nvPicPr>
          <p:cNvPr id="6" name="Afbeelding 5">
            <a:extLst>
              <a:ext uri="{FF2B5EF4-FFF2-40B4-BE49-F238E27FC236}">
                <a16:creationId xmlns:a16="http://schemas.microsoft.com/office/drawing/2014/main" id="{09640206-665F-F26D-E01A-B7202773FED4}"/>
              </a:ext>
            </a:extLst>
          </p:cNvPr>
          <p:cNvPicPr>
            <a:picLocks noChangeAspect="1"/>
          </p:cNvPicPr>
          <p:nvPr/>
        </p:nvPicPr>
        <p:blipFill>
          <a:blip r:embed="rId4"/>
          <a:stretch>
            <a:fillRect/>
          </a:stretch>
        </p:blipFill>
        <p:spPr>
          <a:xfrm>
            <a:off x="18853944" y="2390775"/>
            <a:ext cx="4124325" cy="1628775"/>
          </a:xfrm>
          <a:prstGeom prst="rect">
            <a:avLst/>
          </a:prstGeom>
        </p:spPr>
      </p:pic>
      <p:pic>
        <p:nvPicPr>
          <p:cNvPr id="10" name="Afbeelding 9">
            <a:extLst>
              <a:ext uri="{FF2B5EF4-FFF2-40B4-BE49-F238E27FC236}">
                <a16:creationId xmlns:a16="http://schemas.microsoft.com/office/drawing/2014/main" id="{13FA553D-0F0C-63D1-D846-3FA8C2057DBF}"/>
              </a:ext>
            </a:extLst>
          </p:cNvPr>
          <p:cNvPicPr>
            <a:picLocks noChangeAspect="1"/>
          </p:cNvPicPr>
          <p:nvPr/>
        </p:nvPicPr>
        <p:blipFill>
          <a:blip r:embed="rId5"/>
          <a:stretch>
            <a:fillRect/>
          </a:stretch>
        </p:blipFill>
        <p:spPr>
          <a:xfrm>
            <a:off x="3525838" y="2300287"/>
            <a:ext cx="15487650" cy="8934450"/>
          </a:xfrm>
          <a:prstGeom prst="rect">
            <a:avLst/>
          </a:prstGeom>
        </p:spPr>
      </p:pic>
    </p:spTree>
    <p:extLst>
      <p:ext uri="{BB962C8B-B14F-4D97-AF65-F5344CB8AC3E}">
        <p14:creationId xmlns:p14="http://schemas.microsoft.com/office/powerpoint/2010/main" val="756167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1388AE-6CCE-AD42-AC56-B88597AEDC83}"/>
              </a:ext>
            </a:extLst>
          </p:cNvPr>
          <p:cNvSpPr>
            <a:spLocks noGrp="1"/>
          </p:cNvSpPr>
          <p:nvPr>
            <p:ph type="title"/>
          </p:nvPr>
        </p:nvSpPr>
        <p:spPr>
          <a:xfrm>
            <a:off x="3763320" y="8020026"/>
            <a:ext cx="14495148" cy="5791212"/>
          </a:xfrm>
        </p:spPr>
        <p:txBody>
          <a:bodyPr/>
          <a:lstStyle/>
          <a:p>
            <a:r>
              <a:rPr lang="nl-BE"/>
              <a:t>5. Top 2 Kathy</a:t>
            </a:r>
          </a:p>
        </p:txBody>
      </p:sp>
    </p:spTree>
    <p:extLst>
      <p:ext uri="{BB962C8B-B14F-4D97-AF65-F5344CB8AC3E}">
        <p14:creationId xmlns:p14="http://schemas.microsoft.com/office/powerpoint/2010/main" val="4009055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1388AE-6CCE-AD42-AC56-B88597AEDC83}"/>
              </a:ext>
            </a:extLst>
          </p:cNvPr>
          <p:cNvSpPr>
            <a:spLocks noGrp="1"/>
          </p:cNvSpPr>
          <p:nvPr>
            <p:ph type="title"/>
          </p:nvPr>
        </p:nvSpPr>
        <p:spPr>
          <a:xfrm>
            <a:off x="2781300" y="7353288"/>
            <a:ext cx="16524918" cy="5791212"/>
          </a:xfrm>
        </p:spPr>
        <p:txBody>
          <a:bodyPr/>
          <a:lstStyle/>
          <a:p>
            <a:r>
              <a:rPr lang="nl-BE"/>
              <a:t>1. ISSA: een korte kennismaking</a:t>
            </a:r>
          </a:p>
        </p:txBody>
      </p:sp>
    </p:spTree>
    <p:extLst>
      <p:ext uri="{BB962C8B-B14F-4D97-AF65-F5344CB8AC3E}">
        <p14:creationId xmlns:p14="http://schemas.microsoft.com/office/powerpoint/2010/main" val="911131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082824-C8E9-2375-4ED5-5B23AB0EC6C5}"/>
              </a:ext>
            </a:extLst>
          </p:cNvPr>
          <p:cNvSpPr>
            <a:spLocks noGrp="1"/>
          </p:cNvSpPr>
          <p:nvPr>
            <p:ph type="title"/>
          </p:nvPr>
        </p:nvSpPr>
        <p:spPr/>
        <p:txBody>
          <a:bodyPr/>
          <a:lstStyle/>
          <a:p>
            <a:r>
              <a:rPr lang="en"/>
              <a:t>1. I</a:t>
            </a:r>
            <a:r>
              <a:rPr lang="nl-BE"/>
              <a:t>n</a:t>
            </a:r>
            <a:r>
              <a:rPr lang="en"/>
              <a:t>creasing the accesibility of ECEC for children and families form social disadvantaged background</a:t>
            </a:r>
          </a:p>
        </p:txBody>
      </p:sp>
      <p:sp>
        <p:nvSpPr>
          <p:cNvPr id="3" name="Tijdelijke aanduiding voor tekst 2">
            <a:extLst>
              <a:ext uri="{FF2B5EF4-FFF2-40B4-BE49-F238E27FC236}">
                <a16:creationId xmlns:a16="http://schemas.microsoft.com/office/drawing/2014/main" id="{0EBF1100-9EEE-0DA9-DB1B-3FBE52715B0E}"/>
              </a:ext>
            </a:extLst>
          </p:cNvPr>
          <p:cNvSpPr>
            <a:spLocks noGrp="1"/>
          </p:cNvSpPr>
          <p:nvPr>
            <p:ph type="body" sz="quarter" idx="10"/>
          </p:nvPr>
        </p:nvSpPr>
        <p:spPr/>
        <p:txBody>
          <a:bodyPr/>
          <a:lstStyle/>
          <a:p>
            <a:r>
              <a:rPr lang="en"/>
              <a:t>De ervaring van “Poli Millegiorne” in Italië </a:t>
            </a:r>
          </a:p>
        </p:txBody>
      </p:sp>
      <p:pic>
        <p:nvPicPr>
          <p:cNvPr id="6" name="Afbeelding 5">
            <a:extLst>
              <a:ext uri="{FF2B5EF4-FFF2-40B4-BE49-F238E27FC236}">
                <a16:creationId xmlns:a16="http://schemas.microsoft.com/office/drawing/2014/main" id="{3BD6BBAD-BEDA-A707-88BC-57B8ED4A2839}"/>
              </a:ext>
            </a:extLst>
          </p:cNvPr>
          <p:cNvPicPr>
            <a:picLocks noChangeAspect="1"/>
          </p:cNvPicPr>
          <p:nvPr/>
        </p:nvPicPr>
        <p:blipFill>
          <a:blip r:embed="rId3"/>
          <a:stretch>
            <a:fillRect/>
          </a:stretch>
        </p:blipFill>
        <p:spPr>
          <a:xfrm>
            <a:off x="6228049" y="3547872"/>
            <a:ext cx="15571248" cy="8643544"/>
          </a:xfrm>
          <a:prstGeom prst="rect">
            <a:avLst/>
          </a:prstGeom>
        </p:spPr>
      </p:pic>
    </p:spTree>
    <p:extLst>
      <p:ext uri="{BB962C8B-B14F-4D97-AF65-F5344CB8AC3E}">
        <p14:creationId xmlns:p14="http://schemas.microsoft.com/office/powerpoint/2010/main" val="4091052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5671D3-1804-7D3D-A615-29B6E621CBAE}"/>
              </a:ext>
            </a:extLst>
          </p:cNvPr>
          <p:cNvSpPr>
            <a:spLocks noGrp="1"/>
          </p:cNvSpPr>
          <p:nvPr>
            <p:ph type="title"/>
          </p:nvPr>
        </p:nvSpPr>
        <p:spPr/>
        <p:txBody>
          <a:bodyPr/>
          <a:lstStyle/>
          <a:p>
            <a:pPr marL="1143000" indent="-1143000">
              <a:buAutoNum type="arabicPeriod"/>
            </a:pPr>
            <a:r>
              <a:rPr lang="en"/>
              <a:t>De </a:t>
            </a:r>
            <a:r>
              <a:rPr lang="en" err="1"/>
              <a:t>ervaring</a:t>
            </a:r>
            <a:r>
              <a:rPr lang="en"/>
              <a:t> van “Poli </a:t>
            </a:r>
            <a:r>
              <a:rPr lang="en" err="1"/>
              <a:t>Millegiorne</a:t>
            </a:r>
            <a:r>
              <a:rPr lang="en"/>
              <a:t>” in </a:t>
            </a:r>
            <a:r>
              <a:rPr lang="en" err="1"/>
              <a:t>Italië</a:t>
            </a:r>
            <a:r>
              <a:rPr lang="en"/>
              <a:t> </a:t>
            </a:r>
            <a:br>
              <a:rPr lang="en"/>
            </a:br>
            <a:endParaRPr lang="en"/>
          </a:p>
        </p:txBody>
      </p:sp>
      <p:pic>
        <p:nvPicPr>
          <p:cNvPr id="6" name="Afbeelding 5">
            <a:extLst>
              <a:ext uri="{FF2B5EF4-FFF2-40B4-BE49-F238E27FC236}">
                <a16:creationId xmlns:a16="http://schemas.microsoft.com/office/drawing/2014/main" id="{8483D197-E6B6-4EB0-C667-9C8430A48B9E}"/>
              </a:ext>
            </a:extLst>
          </p:cNvPr>
          <p:cNvPicPr>
            <a:picLocks noChangeAspect="1"/>
          </p:cNvPicPr>
          <p:nvPr/>
        </p:nvPicPr>
        <p:blipFill>
          <a:blip r:embed="rId3"/>
          <a:stretch>
            <a:fillRect/>
          </a:stretch>
        </p:blipFill>
        <p:spPr>
          <a:xfrm>
            <a:off x="3320952" y="2120055"/>
            <a:ext cx="17513289" cy="9976272"/>
          </a:xfrm>
          <a:prstGeom prst="rect">
            <a:avLst/>
          </a:prstGeom>
        </p:spPr>
      </p:pic>
    </p:spTree>
    <p:extLst>
      <p:ext uri="{BB962C8B-B14F-4D97-AF65-F5344CB8AC3E}">
        <p14:creationId xmlns:p14="http://schemas.microsoft.com/office/powerpoint/2010/main" val="5580985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FD6AE6-85FC-A16A-A8B0-15814548DEDF}"/>
              </a:ext>
            </a:extLst>
          </p:cNvPr>
          <p:cNvSpPr>
            <a:spLocks noGrp="1"/>
          </p:cNvSpPr>
          <p:nvPr>
            <p:ph type="title"/>
          </p:nvPr>
        </p:nvSpPr>
        <p:spPr/>
        <p:txBody>
          <a:bodyPr/>
          <a:lstStyle/>
          <a:p>
            <a:pPr marL="1143000" indent="-1143000">
              <a:buAutoNum type="arabicPeriod"/>
            </a:pPr>
            <a:r>
              <a:rPr lang="en"/>
              <a:t>De </a:t>
            </a:r>
            <a:r>
              <a:rPr lang="en" err="1"/>
              <a:t>ervaring</a:t>
            </a:r>
            <a:r>
              <a:rPr lang="en"/>
              <a:t> van “Poli </a:t>
            </a:r>
            <a:r>
              <a:rPr lang="en" err="1"/>
              <a:t>Millegiorne</a:t>
            </a:r>
            <a:r>
              <a:rPr lang="en"/>
              <a:t>” in </a:t>
            </a:r>
            <a:r>
              <a:rPr lang="en" err="1"/>
              <a:t>Italië</a:t>
            </a:r>
            <a:r>
              <a:rPr lang="en"/>
              <a:t> </a:t>
            </a:r>
            <a:br>
              <a:rPr lang="en"/>
            </a:br>
            <a:endParaRPr lang="en"/>
          </a:p>
        </p:txBody>
      </p:sp>
      <p:pic>
        <p:nvPicPr>
          <p:cNvPr id="6" name="Afbeelding 5">
            <a:extLst>
              <a:ext uri="{FF2B5EF4-FFF2-40B4-BE49-F238E27FC236}">
                <a16:creationId xmlns:a16="http://schemas.microsoft.com/office/drawing/2014/main" id="{74A67EE4-2367-DADF-B4B1-A2F0210B9A42}"/>
              </a:ext>
            </a:extLst>
          </p:cNvPr>
          <p:cNvPicPr>
            <a:picLocks noChangeAspect="1"/>
          </p:cNvPicPr>
          <p:nvPr/>
        </p:nvPicPr>
        <p:blipFill>
          <a:blip r:embed="rId3"/>
          <a:stretch>
            <a:fillRect/>
          </a:stretch>
        </p:blipFill>
        <p:spPr>
          <a:xfrm>
            <a:off x="2885275" y="1632262"/>
            <a:ext cx="18611861" cy="10451475"/>
          </a:xfrm>
          <a:prstGeom prst="rect">
            <a:avLst/>
          </a:prstGeom>
        </p:spPr>
      </p:pic>
    </p:spTree>
    <p:extLst>
      <p:ext uri="{BB962C8B-B14F-4D97-AF65-F5344CB8AC3E}">
        <p14:creationId xmlns:p14="http://schemas.microsoft.com/office/powerpoint/2010/main" val="23561227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2DD4DA9B-61AA-C98C-E90B-2532C3038835}"/>
              </a:ext>
            </a:extLst>
          </p:cNvPr>
          <p:cNvPicPr>
            <a:picLocks noChangeAspect="1"/>
          </p:cNvPicPr>
          <p:nvPr/>
        </p:nvPicPr>
        <p:blipFill>
          <a:blip r:embed="rId3"/>
          <a:stretch>
            <a:fillRect/>
          </a:stretch>
        </p:blipFill>
        <p:spPr>
          <a:xfrm>
            <a:off x="1672041" y="3097316"/>
            <a:ext cx="16336203" cy="8837405"/>
          </a:xfrm>
          <a:prstGeom prst="rect">
            <a:avLst/>
          </a:prstGeom>
        </p:spPr>
      </p:pic>
      <p:sp>
        <p:nvSpPr>
          <p:cNvPr id="2" name="Titel 1">
            <a:extLst>
              <a:ext uri="{FF2B5EF4-FFF2-40B4-BE49-F238E27FC236}">
                <a16:creationId xmlns:a16="http://schemas.microsoft.com/office/drawing/2014/main" id="{48608475-1808-AA48-25E3-9E2893B24688}"/>
              </a:ext>
            </a:extLst>
          </p:cNvPr>
          <p:cNvSpPr>
            <a:spLocks noGrp="1"/>
          </p:cNvSpPr>
          <p:nvPr>
            <p:ph type="title"/>
          </p:nvPr>
        </p:nvSpPr>
        <p:spPr/>
        <p:txBody>
          <a:bodyPr/>
          <a:lstStyle/>
          <a:p>
            <a:pPr marL="1143000" indent="-1143000">
              <a:buAutoNum type="arabicPeriod"/>
            </a:pPr>
            <a:r>
              <a:rPr lang="en-US"/>
              <a:t>THE “POLI MILLEGIORNI”</a:t>
            </a:r>
            <a:endParaRPr lang="en"/>
          </a:p>
        </p:txBody>
      </p:sp>
      <p:sp>
        <p:nvSpPr>
          <p:cNvPr id="3" name="Tijdelijke aanduiding voor tekst 2">
            <a:extLst>
              <a:ext uri="{FF2B5EF4-FFF2-40B4-BE49-F238E27FC236}">
                <a16:creationId xmlns:a16="http://schemas.microsoft.com/office/drawing/2014/main" id="{1AF3D39A-39B8-3204-500E-0C3D921C8503}"/>
              </a:ext>
            </a:extLst>
          </p:cNvPr>
          <p:cNvSpPr>
            <a:spLocks noGrp="1"/>
          </p:cNvSpPr>
          <p:nvPr>
            <p:ph type="body" sz="quarter" idx="10"/>
          </p:nvPr>
        </p:nvSpPr>
        <p:spPr/>
        <p:txBody>
          <a:bodyPr/>
          <a:lstStyle/>
          <a:p>
            <a:r>
              <a:rPr lang="en-US"/>
              <a:t>Educating by generating a virtuous ecosystem </a:t>
            </a:r>
            <a:endParaRPr lang="en"/>
          </a:p>
        </p:txBody>
      </p:sp>
      <p:sp>
        <p:nvSpPr>
          <p:cNvPr id="4" name="Tijdelijke aanduiding voor tekst 3">
            <a:extLst>
              <a:ext uri="{FF2B5EF4-FFF2-40B4-BE49-F238E27FC236}">
                <a16:creationId xmlns:a16="http://schemas.microsoft.com/office/drawing/2014/main" id="{EC22AF89-84D8-EAF9-D222-6BB239A40FBA}"/>
              </a:ext>
            </a:extLst>
          </p:cNvPr>
          <p:cNvSpPr>
            <a:spLocks noGrp="1"/>
          </p:cNvSpPr>
          <p:nvPr>
            <p:ph type="body" sz="quarter" idx="11"/>
          </p:nvPr>
        </p:nvSpPr>
        <p:spPr>
          <a:xfrm>
            <a:off x="16440386" y="7389341"/>
            <a:ext cx="7432868" cy="4893275"/>
          </a:xfrm>
          <a:solidFill>
            <a:schemeClr val="accent3">
              <a:lumMod val="20000"/>
              <a:lumOff val="80000"/>
            </a:schemeClr>
          </a:solidFill>
          <a:ln>
            <a:solidFill>
              <a:schemeClr val="accent1"/>
            </a:solidFill>
          </a:ln>
        </p:spPr>
        <p:txBody>
          <a:bodyPr/>
          <a:lstStyle/>
          <a:p>
            <a:r>
              <a:rPr lang="en" i="1"/>
              <a:t>Macro-acties voor kinderen</a:t>
            </a:r>
          </a:p>
          <a:p>
            <a:pPr marL="457200" indent="-457200">
              <a:buFontTx/>
              <a:buChar char="-"/>
            </a:pPr>
            <a:r>
              <a:rPr lang="nl-BE" i="1"/>
              <a:t>E</a:t>
            </a:r>
            <a:r>
              <a:rPr lang="en" i="1"/>
              <a:t>ducational service 0-3 jaar</a:t>
            </a:r>
          </a:p>
          <a:p>
            <a:pPr marL="457200" indent="-457200">
              <a:buFontTx/>
              <a:buChar char="-"/>
            </a:pPr>
            <a:r>
              <a:rPr lang="nl-BE" i="1"/>
              <a:t>E</a:t>
            </a:r>
            <a:r>
              <a:rPr lang="en" i="1"/>
              <a:t>dcuational activities 0-6 jaar</a:t>
            </a:r>
          </a:p>
          <a:p>
            <a:r>
              <a:rPr lang="en" i="1"/>
              <a:t>Macro-acties voor ouders en gemeenschap</a:t>
            </a:r>
          </a:p>
          <a:p>
            <a:pPr marL="457200" indent="-457200">
              <a:buFontTx/>
              <a:buChar char="-"/>
            </a:pPr>
            <a:r>
              <a:rPr lang="nl-BE" i="1"/>
              <a:t>G</a:t>
            </a:r>
            <a:r>
              <a:rPr lang="en" i="1"/>
              <a:t>roeps en individuele gezinstrajecten</a:t>
            </a:r>
          </a:p>
          <a:p>
            <a:pPr marL="457200" indent="-457200">
              <a:buFontTx/>
              <a:buChar char="-"/>
            </a:pPr>
            <a:r>
              <a:rPr lang="nl-BE" i="1"/>
              <a:t>P</a:t>
            </a:r>
            <a:r>
              <a:rPr lang="en" i="1"/>
              <a:t>rofessionele leergemeenschap  </a:t>
            </a:r>
          </a:p>
        </p:txBody>
      </p:sp>
      <p:pic>
        <p:nvPicPr>
          <p:cNvPr id="8" name="Afbeelding 7">
            <a:extLst>
              <a:ext uri="{FF2B5EF4-FFF2-40B4-BE49-F238E27FC236}">
                <a16:creationId xmlns:a16="http://schemas.microsoft.com/office/drawing/2014/main" id="{08616124-06A4-FD89-2ABA-E15CF4840656}"/>
              </a:ext>
            </a:extLst>
          </p:cNvPr>
          <p:cNvPicPr>
            <a:picLocks noChangeAspect="1"/>
          </p:cNvPicPr>
          <p:nvPr/>
        </p:nvPicPr>
        <p:blipFill>
          <a:blip r:embed="rId4"/>
          <a:stretch>
            <a:fillRect/>
          </a:stretch>
        </p:blipFill>
        <p:spPr>
          <a:xfrm>
            <a:off x="16440386" y="1169755"/>
            <a:ext cx="6815682" cy="5693691"/>
          </a:xfrm>
          <a:prstGeom prst="rect">
            <a:avLst/>
          </a:prstGeom>
        </p:spPr>
      </p:pic>
    </p:spTree>
    <p:extLst>
      <p:ext uri="{BB962C8B-B14F-4D97-AF65-F5344CB8AC3E}">
        <p14:creationId xmlns:p14="http://schemas.microsoft.com/office/powerpoint/2010/main" val="27487648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descr="Afbeelding met plant, gras, buitenshuis, grond&#10;&#10;Automatisch gegenereerde beschrijving">
            <a:extLst>
              <a:ext uri="{FF2B5EF4-FFF2-40B4-BE49-F238E27FC236}">
                <a16:creationId xmlns:a16="http://schemas.microsoft.com/office/drawing/2014/main" id="{5268EEC1-FDCE-0E71-FB03-30484378A567}"/>
              </a:ext>
            </a:extLst>
          </p:cNvPr>
          <p:cNvPicPr>
            <a:picLocks noChangeAspect="1"/>
          </p:cNvPicPr>
          <p:nvPr/>
        </p:nvPicPr>
        <p:blipFill>
          <a:blip r:embed="rId3"/>
          <a:stretch>
            <a:fillRect/>
          </a:stretch>
        </p:blipFill>
        <p:spPr>
          <a:xfrm rot="5400000">
            <a:off x="8467" y="5669485"/>
            <a:ext cx="6808160" cy="5106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Afbeelding 15" descr="Afbeelding met buitenshuis, hemel, gebouw, Commercieel gebouw&#10;&#10;Automatisch gegenereerde beschrijving">
            <a:extLst>
              <a:ext uri="{FF2B5EF4-FFF2-40B4-BE49-F238E27FC236}">
                <a16:creationId xmlns:a16="http://schemas.microsoft.com/office/drawing/2014/main" id="{7A8547A9-05D2-B3A7-01C1-98CB57BBDD0C}"/>
              </a:ext>
            </a:extLst>
          </p:cNvPr>
          <p:cNvPicPr>
            <a:picLocks noChangeAspect="1"/>
          </p:cNvPicPr>
          <p:nvPr/>
        </p:nvPicPr>
        <p:blipFill>
          <a:blip r:embed="rId4"/>
          <a:stretch>
            <a:fillRect/>
          </a:stretch>
        </p:blipFill>
        <p:spPr>
          <a:xfrm>
            <a:off x="16520821" y="788020"/>
            <a:ext cx="7322829" cy="54921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el 1">
            <a:extLst>
              <a:ext uri="{FF2B5EF4-FFF2-40B4-BE49-F238E27FC236}">
                <a16:creationId xmlns:a16="http://schemas.microsoft.com/office/drawing/2014/main" id="{B88F27C4-01F6-8653-53CC-CFB4E5F18C9E}"/>
              </a:ext>
            </a:extLst>
          </p:cNvPr>
          <p:cNvSpPr>
            <a:spLocks noGrp="1"/>
          </p:cNvSpPr>
          <p:nvPr>
            <p:ph type="title"/>
          </p:nvPr>
        </p:nvSpPr>
        <p:spPr/>
        <p:txBody>
          <a:bodyPr/>
          <a:lstStyle/>
          <a:p>
            <a:r>
              <a:rPr lang="en-US"/>
              <a:t>2. Kindergarten 61 Colorful Rooster </a:t>
            </a:r>
            <a:endParaRPr lang="en"/>
          </a:p>
        </p:txBody>
      </p:sp>
      <p:sp>
        <p:nvSpPr>
          <p:cNvPr id="3" name="Tijdelijke aanduiding voor tekst 2">
            <a:extLst>
              <a:ext uri="{FF2B5EF4-FFF2-40B4-BE49-F238E27FC236}">
                <a16:creationId xmlns:a16="http://schemas.microsoft.com/office/drawing/2014/main" id="{4C91E818-B7A5-B367-26CA-C6DE48CAA1E5}"/>
              </a:ext>
            </a:extLst>
          </p:cNvPr>
          <p:cNvSpPr>
            <a:spLocks noGrp="1"/>
          </p:cNvSpPr>
          <p:nvPr>
            <p:ph type="body" sz="quarter" idx="10"/>
          </p:nvPr>
        </p:nvSpPr>
        <p:spPr>
          <a:xfrm>
            <a:off x="2183504" y="2249486"/>
            <a:ext cx="14019663" cy="1900597"/>
          </a:xfrm>
        </p:spPr>
        <p:txBody>
          <a:bodyPr/>
          <a:lstStyle/>
          <a:p>
            <a:r>
              <a:rPr lang="en-US"/>
              <a:t>is a publicly funded preschool education facility attended by over 300 children, almost 10% of which have special education needs.</a:t>
            </a:r>
            <a:endParaRPr lang="en"/>
          </a:p>
        </p:txBody>
      </p:sp>
      <p:pic>
        <p:nvPicPr>
          <p:cNvPr id="6" name="Afbeelding 5" descr="Afbeelding met overdekt, vloer, scène, kamer&#10;&#10;Automatisch gegenereerde beschrijving">
            <a:extLst>
              <a:ext uri="{FF2B5EF4-FFF2-40B4-BE49-F238E27FC236}">
                <a16:creationId xmlns:a16="http://schemas.microsoft.com/office/drawing/2014/main" id="{638600A3-FEEF-2067-B630-FA87945DB373}"/>
              </a:ext>
            </a:extLst>
          </p:cNvPr>
          <p:cNvPicPr>
            <a:picLocks noChangeAspect="1"/>
          </p:cNvPicPr>
          <p:nvPr/>
        </p:nvPicPr>
        <p:blipFill>
          <a:blip r:embed="rId5"/>
          <a:stretch>
            <a:fillRect/>
          </a:stretch>
        </p:blipFill>
        <p:spPr>
          <a:xfrm>
            <a:off x="6135626" y="4003801"/>
            <a:ext cx="6703706" cy="50277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Afbeelding 7" descr="Afbeelding met overdekt, muur, interieurontwerp, plafond&#10;&#10;Automatisch gegenereerde beschrijving">
            <a:extLst>
              <a:ext uri="{FF2B5EF4-FFF2-40B4-BE49-F238E27FC236}">
                <a16:creationId xmlns:a16="http://schemas.microsoft.com/office/drawing/2014/main" id="{A932DCD6-D662-84C8-6F8E-315A38EA148A}"/>
              </a:ext>
            </a:extLst>
          </p:cNvPr>
          <p:cNvPicPr>
            <a:picLocks noChangeAspect="1"/>
          </p:cNvPicPr>
          <p:nvPr/>
        </p:nvPicPr>
        <p:blipFill>
          <a:blip r:embed="rId6"/>
          <a:stretch>
            <a:fillRect/>
          </a:stretch>
        </p:blipFill>
        <p:spPr>
          <a:xfrm>
            <a:off x="6135627" y="8261941"/>
            <a:ext cx="6703705" cy="50277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Afbeelding 9" descr="Afbeelding met overdekt, muur, interieurontwerp, raam&#10;&#10;Automatisch gegenereerde beschrijving">
            <a:extLst>
              <a:ext uri="{FF2B5EF4-FFF2-40B4-BE49-F238E27FC236}">
                <a16:creationId xmlns:a16="http://schemas.microsoft.com/office/drawing/2014/main" id="{7CA4DE66-03A0-90CB-2CDF-2C8A39EF4552}"/>
              </a:ext>
            </a:extLst>
          </p:cNvPr>
          <p:cNvPicPr>
            <a:picLocks noChangeAspect="1"/>
          </p:cNvPicPr>
          <p:nvPr/>
        </p:nvPicPr>
        <p:blipFill>
          <a:blip r:embed="rId7"/>
          <a:stretch>
            <a:fillRect/>
          </a:stretch>
        </p:blipFill>
        <p:spPr>
          <a:xfrm rot="5400000">
            <a:off x="12391464" y="7358637"/>
            <a:ext cx="6808160" cy="5106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Afbeelding 11" descr="Afbeelding met tekst, legpuzzel, overdekt, tekenfilm&#10;&#10;Automatisch gegenereerde beschrijving">
            <a:extLst>
              <a:ext uri="{FF2B5EF4-FFF2-40B4-BE49-F238E27FC236}">
                <a16:creationId xmlns:a16="http://schemas.microsoft.com/office/drawing/2014/main" id="{4D510B07-C118-2FCC-3CE4-39F76E94495E}"/>
              </a:ext>
            </a:extLst>
          </p:cNvPr>
          <p:cNvPicPr>
            <a:picLocks noChangeAspect="1"/>
          </p:cNvPicPr>
          <p:nvPr/>
        </p:nvPicPr>
        <p:blipFill>
          <a:blip r:embed="rId8"/>
          <a:stretch>
            <a:fillRect/>
          </a:stretch>
        </p:blipFill>
        <p:spPr>
          <a:xfrm rot="5400000">
            <a:off x="17900736" y="7426985"/>
            <a:ext cx="6808160" cy="5106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495106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888753-0C33-2A42-85D7-B4B2D703F17C}"/>
              </a:ext>
            </a:extLst>
          </p:cNvPr>
          <p:cNvSpPr>
            <a:spLocks noGrp="1"/>
          </p:cNvSpPr>
          <p:nvPr>
            <p:ph type="title"/>
          </p:nvPr>
        </p:nvSpPr>
        <p:spPr/>
        <p:txBody>
          <a:bodyPr/>
          <a:lstStyle/>
          <a:p>
            <a:r>
              <a:rPr lang="nl-BE"/>
              <a:t>Interesse in meer?</a:t>
            </a:r>
          </a:p>
        </p:txBody>
      </p:sp>
      <p:sp>
        <p:nvSpPr>
          <p:cNvPr id="3" name="Tijdelijke aanduiding voor tekst 2">
            <a:extLst>
              <a:ext uri="{FF2B5EF4-FFF2-40B4-BE49-F238E27FC236}">
                <a16:creationId xmlns:a16="http://schemas.microsoft.com/office/drawing/2014/main" id="{06D130B3-7F61-6244-9692-FE950E39B47D}"/>
              </a:ext>
            </a:extLst>
          </p:cNvPr>
          <p:cNvSpPr>
            <a:spLocks noGrp="1"/>
          </p:cNvSpPr>
          <p:nvPr>
            <p:ph type="body" sz="quarter" idx="10"/>
          </p:nvPr>
        </p:nvSpPr>
        <p:spPr/>
        <p:txBody>
          <a:bodyPr/>
          <a:lstStyle/>
          <a:p>
            <a:r>
              <a:rPr lang="nl-BE"/>
              <a:t>Surf naar http://issa.nl </a:t>
            </a:r>
          </a:p>
        </p:txBody>
      </p:sp>
      <p:sp>
        <p:nvSpPr>
          <p:cNvPr id="4" name="Tijdelijke aanduiding voor tekst 3">
            <a:extLst>
              <a:ext uri="{FF2B5EF4-FFF2-40B4-BE49-F238E27FC236}">
                <a16:creationId xmlns:a16="http://schemas.microsoft.com/office/drawing/2014/main" id="{23B8B921-CD2A-574E-8303-153516DA4F9E}"/>
              </a:ext>
            </a:extLst>
          </p:cNvPr>
          <p:cNvSpPr>
            <a:spLocks noGrp="1"/>
          </p:cNvSpPr>
          <p:nvPr>
            <p:ph type="body" sz="quarter" idx="11"/>
          </p:nvPr>
        </p:nvSpPr>
        <p:spPr/>
        <p:txBody>
          <a:bodyPr vert="horz" lIns="0" tIns="0" rIns="0" bIns="0" rtlCol="0" anchor="t">
            <a:noAutofit/>
          </a:bodyPr>
          <a:lstStyle/>
          <a:p>
            <a:r>
              <a:rPr lang="pt-BR" sz="4800">
                <a:latin typeface="Flanders Art Sans"/>
                <a:hlinkClick r:id="rId3"/>
              </a:rPr>
              <a:t>Issa-congres 2024 jonge kinderen | Opgroeien</a:t>
            </a:r>
            <a:endParaRPr lang="en-US"/>
          </a:p>
          <a:p>
            <a:r>
              <a:rPr lang="pt-BR" sz="4800" err="1">
                <a:latin typeface="Flanders Art Sans"/>
              </a:rPr>
              <a:t>Met</a:t>
            </a:r>
            <a:r>
              <a:rPr lang="pt-BR" sz="4800">
                <a:latin typeface="Flanders Art Sans"/>
              </a:rPr>
              <a:t> link </a:t>
            </a:r>
            <a:r>
              <a:rPr lang="pt-BR" sz="4800" err="1">
                <a:latin typeface="Flanders Art Sans"/>
              </a:rPr>
              <a:t>naar</a:t>
            </a:r>
            <a:r>
              <a:rPr lang="pt-BR" sz="4800">
                <a:latin typeface="Flanders Art Sans"/>
              </a:rPr>
              <a:t>: </a:t>
            </a:r>
            <a:r>
              <a:rPr lang="pt-BR" sz="4800">
                <a:latin typeface="Flanders Art Sans"/>
                <a:hlinkClick r:id="rId4"/>
              </a:rPr>
              <a:t>ISSA Conference 2024 Recap Page | ISSA</a:t>
            </a:r>
            <a:endParaRPr lang="nl-BE" sz="4800">
              <a:latin typeface="Flanders Art Sans"/>
            </a:endParaRPr>
          </a:p>
          <a:p>
            <a:pPr marL="457200" indent="-457200">
              <a:buFont typeface="Arial" panose="020B0604020202020204" pitchFamily="34" charset="0"/>
              <a:buChar char="•"/>
            </a:pPr>
            <a:endParaRPr lang="nl-BE"/>
          </a:p>
          <a:p>
            <a:endParaRPr lang="nl-BE"/>
          </a:p>
        </p:txBody>
      </p:sp>
      <p:pic>
        <p:nvPicPr>
          <p:cNvPr id="5" name="Picture 4">
            <a:extLst>
              <a:ext uri="{FF2B5EF4-FFF2-40B4-BE49-F238E27FC236}">
                <a16:creationId xmlns:a16="http://schemas.microsoft.com/office/drawing/2014/main" id="{DAF23CDA-6982-DE8A-45DF-3F564BE181C3}"/>
              </a:ext>
            </a:extLst>
          </p:cNvPr>
          <p:cNvPicPr>
            <a:picLocks noChangeAspect="1"/>
          </p:cNvPicPr>
          <p:nvPr/>
        </p:nvPicPr>
        <p:blipFill>
          <a:blip r:embed="rId5"/>
          <a:stretch>
            <a:fillRect/>
          </a:stretch>
        </p:blipFill>
        <p:spPr>
          <a:xfrm>
            <a:off x="13829283" y="6160854"/>
            <a:ext cx="10548358" cy="7553325"/>
          </a:xfrm>
          <a:prstGeom prst="rect">
            <a:avLst/>
          </a:prstGeom>
        </p:spPr>
      </p:pic>
    </p:spTree>
    <p:extLst>
      <p:ext uri="{BB962C8B-B14F-4D97-AF65-F5344CB8AC3E}">
        <p14:creationId xmlns:p14="http://schemas.microsoft.com/office/powerpoint/2010/main" val="5354345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1388AE-6CCE-AD42-AC56-B88597AEDC83}"/>
              </a:ext>
            </a:extLst>
          </p:cNvPr>
          <p:cNvSpPr>
            <a:spLocks noGrp="1"/>
          </p:cNvSpPr>
          <p:nvPr>
            <p:ph type="title"/>
          </p:nvPr>
        </p:nvSpPr>
        <p:spPr>
          <a:xfrm>
            <a:off x="2639370" y="6457938"/>
            <a:ext cx="14495148" cy="5791212"/>
          </a:xfrm>
        </p:spPr>
        <p:txBody>
          <a:bodyPr/>
          <a:lstStyle/>
          <a:p>
            <a:r>
              <a:rPr lang="nl-BE"/>
              <a:t>Vragen?</a:t>
            </a:r>
          </a:p>
        </p:txBody>
      </p:sp>
    </p:spTree>
    <p:extLst>
      <p:ext uri="{BB962C8B-B14F-4D97-AF65-F5344CB8AC3E}">
        <p14:creationId xmlns:p14="http://schemas.microsoft.com/office/powerpoint/2010/main" val="3371392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888753-0C33-2A42-85D7-B4B2D703F17C}"/>
              </a:ext>
            </a:extLst>
          </p:cNvPr>
          <p:cNvSpPr>
            <a:spLocks noGrp="1"/>
          </p:cNvSpPr>
          <p:nvPr>
            <p:ph type="title"/>
          </p:nvPr>
        </p:nvSpPr>
        <p:spPr/>
        <p:txBody>
          <a:bodyPr/>
          <a:lstStyle/>
          <a:p>
            <a:r>
              <a:rPr lang="nl-BE"/>
              <a:t>ISSA </a:t>
            </a:r>
          </a:p>
        </p:txBody>
      </p:sp>
      <p:sp>
        <p:nvSpPr>
          <p:cNvPr id="4" name="Tijdelijke aanduiding voor tekst 3">
            <a:extLst>
              <a:ext uri="{FF2B5EF4-FFF2-40B4-BE49-F238E27FC236}">
                <a16:creationId xmlns:a16="http://schemas.microsoft.com/office/drawing/2014/main" id="{23B8B921-CD2A-574E-8303-153516DA4F9E}"/>
              </a:ext>
            </a:extLst>
          </p:cNvPr>
          <p:cNvSpPr>
            <a:spLocks noGrp="1"/>
          </p:cNvSpPr>
          <p:nvPr>
            <p:ph type="body" sz="quarter" idx="11"/>
          </p:nvPr>
        </p:nvSpPr>
        <p:spPr/>
        <p:txBody>
          <a:bodyPr vert="horz" lIns="0" tIns="0" rIns="0" bIns="0" rtlCol="0" anchor="t">
            <a:noAutofit/>
          </a:bodyPr>
          <a:lstStyle/>
          <a:p>
            <a:pPr marL="457200" indent="-457200">
              <a:buFont typeface="Arial" panose="020B0604020202020204" pitchFamily="34" charset="0"/>
              <a:buChar char="•"/>
            </a:pPr>
            <a:r>
              <a:rPr lang="en-US" sz="4000">
                <a:latin typeface="Flanders Art Sans"/>
              </a:rPr>
              <a:t>Een </a:t>
            </a:r>
            <a:r>
              <a:rPr lang="en-US" sz="4000" b="1" err="1">
                <a:latin typeface="Flanders Art Sans"/>
              </a:rPr>
              <a:t>internationale</a:t>
            </a:r>
            <a:r>
              <a:rPr lang="en-US" sz="4000" b="1">
                <a:latin typeface="Flanders Art Sans"/>
              </a:rPr>
              <a:t> </a:t>
            </a:r>
            <a:r>
              <a:rPr lang="en-US" sz="4000" b="1" err="1">
                <a:latin typeface="Flanders Art Sans"/>
              </a:rPr>
              <a:t>leergemeenschap</a:t>
            </a:r>
            <a:r>
              <a:rPr lang="en-US" sz="4000" b="1">
                <a:latin typeface="Flanders Art Sans"/>
              </a:rPr>
              <a:t> </a:t>
            </a:r>
            <a:r>
              <a:rPr lang="en-US" sz="4000" b="1" err="1">
                <a:latin typeface="Flanders Art Sans"/>
              </a:rPr>
              <a:t>en</a:t>
            </a:r>
            <a:r>
              <a:rPr lang="en-US" sz="4000" b="1">
                <a:latin typeface="Flanders Art Sans"/>
              </a:rPr>
              <a:t> </a:t>
            </a:r>
            <a:r>
              <a:rPr lang="en-US" sz="4000" b="1" err="1">
                <a:latin typeface="Flanders Art Sans"/>
              </a:rPr>
              <a:t>ledenorganisatie</a:t>
            </a:r>
            <a:r>
              <a:rPr lang="en-US" sz="4000">
                <a:latin typeface="Flanders Art Sans"/>
              </a:rPr>
              <a:t>, met </a:t>
            </a:r>
            <a:r>
              <a:rPr lang="en-US" sz="4000" err="1">
                <a:latin typeface="Flanders Art Sans"/>
              </a:rPr>
              <a:t>meer</a:t>
            </a:r>
            <a:r>
              <a:rPr lang="en-US" sz="4000">
                <a:latin typeface="Flanders Art Sans"/>
              </a:rPr>
              <a:t> dan 100 </a:t>
            </a:r>
            <a:r>
              <a:rPr lang="en-US" sz="4000" err="1">
                <a:latin typeface="Flanders Art Sans"/>
              </a:rPr>
              <a:t>leden</a:t>
            </a:r>
            <a:endParaRPr lang="en-US" sz="4000">
              <a:latin typeface="Flanders Art Sans"/>
            </a:endParaRPr>
          </a:p>
          <a:p>
            <a:pPr marL="457200" indent="-457200">
              <a:buFont typeface="Arial" panose="020B0604020202020204" pitchFamily="34" charset="0"/>
              <a:buChar char="•"/>
            </a:pPr>
            <a:r>
              <a:rPr lang="en-US" sz="4000" err="1">
                <a:latin typeface="Flanders Art Sans"/>
              </a:rPr>
              <a:t>Ambitie</a:t>
            </a:r>
            <a:r>
              <a:rPr lang="en-US" sz="4000">
                <a:latin typeface="Flanders Art Sans"/>
              </a:rPr>
              <a:t>:  "</a:t>
            </a:r>
            <a:r>
              <a:rPr lang="en-US" sz="4000" i="1">
                <a:latin typeface="Flanders Art Sans"/>
              </a:rPr>
              <a:t>Sustaining and expanding a movement for inclusive, high-quality systems, services, and policies for children and their families to ensure that all children have the best start in life."</a:t>
            </a:r>
          </a:p>
          <a:p>
            <a:pPr marL="571500" indent="-571500">
              <a:buFont typeface="Arial" panose="020B0604020202020204" pitchFamily="34" charset="0"/>
              <a:buChar char="•"/>
            </a:pPr>
            <a:r>
              <a:rPr lang="en-US" sz="4000" b="1" err="1">
                <a:latin typeface="Flanders Art Sans"/>
              </a:rPr>
              <a:t>Kennisontwikkeling</a:t>
            </a:r>
            <a:r>
              <a:rPr lang="en-US" sz="4000" b="1">
                <a:latin typeface="Flanders Art Sans"/>
              </a:rPr>
              <a:t> </a:t>
            </a:r>
            <a:r>
              <a:rPr lang="en-US" sz="4000" b="1" err="1">
                <a:latin typeface="Flanders Art Sans"/>
              </a:rPr>
              <a:t>en</a:t>
            </a:r>
            <a:r>
              <a:rPr lang="en-US" sz="4000" b="1">
                <a:latin typeface="Flanders Art Sans"/>
              </a:rPr>
              <a:t> </a:t>
            </a:r>
            <a:r>
              <a:rPr lang="en-US" sz="4000" b="1" err="1">
                <a:latin typeface="Flanders Art Sans"/>
              </a:rPr>
              <a:t>kennisdeling</a:t>
            </a:r>
            <a:r>
              <a:rPr lang="en-US" sz="4000" b="1">
                <a:latin typeface="Flanders Art Sans"/>
              </a:rPr>
              <a:t> </a:t>
            </a:r>
            <a:r>
              <a:rPr lang="en-US" sz="4000" err="1">
                <a:latin typeface="Flanders Art Sans"/>
              </a:rPr>
              <a:t>tussen</a:t>
            </a:r>
            <a:r>
              <a:rPr lang="en-US" sz="4000">
                <a:latin typeface="Flanders Art Sans"/>
              </a:rPr>
              <a:t> </a:t>
            </a:r>
            <a:r>
              <a:rPr lang="en-US" sz="4000" err="1">
                <a:latin typeface="Flanders Art Sans"/>
              </a:rPr>
              <a:t>beleidsmedewerkers</a:t>
            </a:r>
            <a:r>
              <a:rPr lang="en-US" sz="4000">
                <a:latin typeface="Flanders Art Sans"/>
              </a:rPr>
              <a:t>, </a:t>
            </a:r>
            <a:r>
              <a:rPr lang="en-US" sz="4000" err="1">
                <a:latin typeface="Flanders Art Sans"/>
              </a:rPr>
              <a:t>praktijkwerkers</a:t>
            </a:r>
            <a:r>
              <a:rPr lang="en-US" sz="4000">
                <a:latin typeface="Flanders Art Sans"/>
              </a:rPr>
              <a:t>, </a:t>
            </a:r>
            <a:r>
              <a:rPr lang="en-US" sz="4000" err="1">
                <a:latin typeface="Flanders Art Sans"/>
              </a:rPr>
              <a:t>ouders</a:t>
            </a:r>
            <a:r>
              <a:rPr lang="en-US" sz="4000">
                <a:latin typeface="Flanders Art Sans"/>
              </a:rPr>
              <a:t>,…: </a:t>
            </a:r>
            <a:r>
              <a:rPr lang="en-US" sz="4000">
                <a:latin typeface="Flanders Art Sans"/>
                <a:hlinkClick r:id="rId3"/>
              </a:rPr>
              <a:t>knowledge hub</a:t>
            </a:r>
            <a:r>
              <a:rPr lang="en-US" sz="4000">
                <a:latin typeface="Flanders Art Sans"/>
              </a:rPr>
              <a:t>, peer learning activities, conference,…</a:t>
            </a:r>
          </a:p>
          <a:p>
            <a:endParaRPr lang="en-US" sz="4000"/>
          </a:p>
          <a:p>
            <a:r>
              <a:rPr lang="nl-BE" sz="4400">
                <a:latin typeface="Flanders Art Sans"/>
                <a:hlinkClick r:id="rId4"/>
              </a:rPr>
              <a:t>Homepage Issa.nl | ISSA</a:t>
            </a:r>
            <a:endParaRPr lang="nl-BE" sz="4400">
              <a:latin typeface="Flanders Art Sans"/>
            </a:endParaRPr>
          </a:p>
          <a:p>
            <a:pPr marL="457200" indent="-457200">
              <a:buFont typeface="Arial" panose="020B0604020202020204" pitchFamily="34" charset="0"/>
              <a:buChar char="•"/>
            </a:pPr>
            <a:endParaRPr lang="nl-BE" sz="4000"/>
          </a:p>
          <a:p>
            <a:pPr marL="457200" indent="-457200">
              <a:buFont typeface="Arial" panose="020B0604020202020204" pitchFamily="34" charset="0"/>
              <a:buChar char="•"/>
            </a:pPr>
            <a:endParaRPr lang="nl-BE"/>
          </a:p>
        </p:txBody>
      </p:sp>
      <p:pic>
        <p:nvPicPr>
          <p:cNvPr id="5" name="Afbeelding 4">
            <a:extLst>
              <a:ext uri="{FF2B5EF4-FFF2-40B4-BE49-F238E27FC236}">
                <a16:creationId xmlns:a16="http://schemas.microsoft.com/office/drawing/2014/main" id="{5F1DD72C-D17F-0A62-8C6F-7D4967CE3932}"/>
              </a:ext>
            </a:extLst>
          </p:cNvPr>
          <p:cNvPicPr>
            <a:picLocks noChangeAspect="1"/>
          </p:cNvPicPr>
          <p:nvPr/>
        </p:nvPicPr>
        <p:blipFill>
          <a:blip r:embed="rId5"/>
          <a:stretch>
            <a:fillRect/>
          </a:stretch>
        </p:blipFill>
        <p:spPr>
          <a:xfrm>
            <a:off x="15613806" y="115887"/>
            <a:ext cx="8483650" cy="3220911"/>
          </a:xfrm>
          <a:prstGeom prst="rect">
            <a:avLst/>
          </a:prstGeom>
        </p:spPr>
      </p:pic>
    </p:spTree>
    <p:extLst>
      <p:ext uri="{BB962C8B-B14F-4D97-AF65-F5344CB8AC3E}">
        <p14:creationId xmlns:p14="http://schemas.microsoft.com/office/powerpoint/2010/main" val="1874341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A05DE-5ECA-7185-1A67-7FE82938DCC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07F0116-5A72-7696-5F5F-E30D7B7E6DFE}"/>
              </a:ext>
            </a:extLst>
          </p:cNvPr>
          <p:cNvSpPr>
            <a:spLocks noGrp="1"/>
          </p:cNvSpPr>
          <p:nvPr>
            <p:ph type="title"/>
          </p:nvPr>
        </p:nvSpPr>
        <p:spPr/>
        <p:txBody>
          <a:bodyPr/>
          <a:lstStyle/>
          <a:p>
            <a:r>
              <a:rPr lang="nl-BE"/>
              <a:t>Internationaal Opgroeien </a:t>
            </a:r>
          </a:p>
        </p:txBody>
      </p:sp>
      <p:sp>
        <p:nvSpPr>
          <p:cNvPr id="3" name="Tijdelijke aanduiding voor tekst 2">
            <a:extLst>
              <a:ext uri="{FF2B5EF4-FFF2-40B4-BE49-F238E27FC236}">
                <a16:creationId xmlns:a16="http://schemas.microsoft.com/office/drawing/2014/main" id="{0A936733-B849-85DB-084D-82A8799F42E9}"/>
              </a:ext>
            </a:extLst>
          </p:cNvPr>
          <p:cNvSpPr>
            <a:spLocks noGrp="1"/>
          </p:cNvSpPr>
          <p:nvPr>
            <p:ph type="body" sz="quarter" idx="10"/>
          </p:nvPr>
        </p:nvSpPr>
        <p:spPr>
          <a:xfrm>
            <a:off x="2217737" y="2422906"/>
            <a:ext cx="20492635" cy="913892"/>
          </a:xfrm>
        </p:spPr>
        <p:txBody>
          <a:bodyPr/>
          <a:lstStyle/>
          <a:p>
            <a:r>
              <a:rPr lang="nl-BE" sz="3600"/>
              <a:t>Het belang van internationale samenwerking</a:t>
            </a:r>
          </a:p>
        </p:txBody>
      </p:sp>
      <p:sp>
        <p:nvSpPr>
          <p:cNvPr id="4" name="Tijdelijke aanduiding voor tekst 3">
            <a:extLst>
              <a:ext uri="{FF2B5EF4-FFF2-40B4-BE49-F238E27FC236}">
                <a16:creationId xmlns:a16="http://schemas.microsoft.com/office/drawing/2014/main" id="{82129D42-C20B-27F9-5CC5-BD37C69AFC23}"/>
              </a:ext>
            </a:extLst>
          </p:cNvPr>
          <p:cNvSpPr>
            <a:spLocks noGrp="1"/>
          </p:cNvSpPr>
          <p:nvPr>
            <p:ph type="body" sz="quarter" idx="11"/>
          </p:nvPr>
        </p:nvSpPr>
        <p:spPr/>
        <p:txBody>
          <a:bodyPr/>
          <a:lstStyle/>
          <a:p>
            <a:pPr marL="457200" indent="-457200">
              <a:buFont typeface="Arial" panose="020B0604020202020204" pitchFamily="34" charset="0"/>
              <a:buChar char="•"/>
            </a:pPr>
            <a:r>
              <a:rPr lang="en-US" sz="4000"/>
              <a:t>Expertise </a:t>
            </a:r>
            <a:r>
              <a:rPr lang="en-US" sz="4000" err="1"/>
              <a:t>delen</a:t>
            </a:r>
            <a:r>
              <a:rPr lang="en-US" sz="4000"/>
              <a:t> </a:t>
            </a:r>
            <a:r>
              <a:rPr lang="en-US" sz="4000" err="1"/>
              <a:t>én</a:t>
            </a:r>
            <a:r>
              <a:rPr lang="en-US" sz="4000"/>
              <a:t> </a:t>
            </a:r>
            <a:r>
              <a:rPr lang="en-US" sz="4000" err="1"/>
              <a:t>leren</a:t>
            </a:r>
            <a:r>
              <a:rPr lang="en-US" sz="4000"/>
              <a:t> van </a:t>
            </a:r>
            <a:r>
              <a:rPr lang="en-US" sz="4000" err="1"/>
              <a:t>internationale</a:t>
            </a:r>
            <a:r>
              <a:rPr lang="en-US" sz="4000"/>
              <a:t> partners</a:t>
            </a:r>
          </a:p>
          <a:p>
            <a:pPr marL="457200" indent="-457200">
              <a:buFont typeface="Arial" panose="020B0604020202020204" pitchFamily="34" charset="0"/>
              <a:buChar char="•"/>
            </a:pPr>
            <a:r>
              <a:rPr lang="en-US" sz="4000" err="1"/>
              <a:t>Belang</a:t>
            </a:r>
            <a:r>
              <a:rPr lang="en-US" sz="4000"/>
              <a:t> van </a:t>
            </a:r>
            <a:r>
              <a:rPr lang="en-US" sz="4000" err="1"/>
              <a:t>internationale</a:t>
            </a:r>
            <a:r>
              <a:rPr lang="en-US" sz="4000"/>
              <a:t> </a:t>
            </a:r>
            <a:r>
              <a:rPr lang="en-US" sz="4000" err="1"/>
              <a:t>samenwerking</a:t>
            </a:r>
            <a:r>
              <a:rPr lang="en-US" sz="4000"/>
              <a:t> in </a:t>
            </a:r>
            <a:r>
              <a:rPr lang="en-US" sz="4000" err="1"/>
              <a:t>beleidsnota</a:t>
            </a:r>
            <a:r>
              <a:rPr lang="en-US" sz="4000"/>
              <a:t> minister </a:t>
            </a:r>
            <a:r>
              <a:rPr lang="en-US" sz="4000" err="1"/>
              <a:t>Gennez</a:t>
            </a:r>
            <a:r>
              <a:rPr lang="en-US" sz="4000"/>
              <a:t>: (p. 39)</a:t>
            </a:r>
          </a:p>
          <a:p>
            <a:pPr marL="1828731" lvl="1" indent="-457200">
              <a:buFont typeface="Courier New" panose="02070309020205020404" pitchFamily="49" charset="0"/>
              <a:buChar char="o"/>
            </a:pPr>
            <a:r>
              <a:rPr lang="nl-BE" sz="4000" i="1"/>
              <a:t>1.1.3. OD: We voeren een proactief internationaal beleid gericht op het creëren van meerwaarde voor de zorg en ondersteuning in Vlaanderen</a:t>
            </a:r>
          </a:p>
          <a:p>
            <a:pPr lvl="1" indent="0">
              <a:buNone/>
            </a:pPr>
            <a:endParaRPr lang="nl-BE" sz="4000" i="1"/>
          </a:p>
          <a:p>
            <a:pPr marL="457200" indent="-457200">
              <a:buFont typeface="Arial" panose="020B0604020202020204" pitchFamily="34" charset="0"/>
              <a:buChar char="•"/>
            </a:pPr>
            <a:r>
              <a:rPr lang="nl-BE" sz="4000"/>
              <a:t>Hoe?</a:t>
            </a:r>
          </a:p>
          <a:p>
            <a:pPr marL="1828731" lvl="1" indent="-457200">
              <a:buFont typeface="Courier New" panose="02070309020205020404" pitchFamily="49" charset="0"/>
              <a:buChar char="o"/>
            </a:pPr>
            <a:r>
              <a:rPr lang="nl-BE" sz="4000"/>
              <a:t>Lidmaatschap internationale netwerken </a:t>
            </a:r>
          </a:p>
          <a:p>
            <a:pPr marL="1828731" lvl="1" indent="-457200">
              <a:buFont typeface="Courier New" panose="02070309020205020404" pitchFamily="49" charset="0"/>
              <a:buChar char="o"/>
            </a:pPr>
            <a:r>
              <a:rPr lang="nl-BE" sz="4000"/>
              <a:t>Partner in internationale projecten</a:t>
            </a:r>
          </a:p>
          <a:p>
            <a:pPr marL="1828731" lvl="1" indent="-457200">
              <a:buFont typeface="Courier New" panose="02070309020205020404" pitchFamily="49" charset="0"/>
              <a:buChar char="o"/>
            </a:pPr>
            <a:r>
              <a:rPr lang="nl-BE" sz="4000"/>
              <a:t>Deelname aan werkgroepen (OESO, EC,…) en conferenties</a:t>
            </a:r>
          </a:p>
          <a:p>
            <a:pPr marL="1828731" lvl="1" indent="-457200">
              <a:buFont typeface="Courier New" panose="02070309020205020404" pitchFamily="49" charset="0"/>
              <a:buChar char="o"/>
            </a:pPr>
            <a:r>
              <a:rPr lang="nl-BE" sz="4000"/>
              <a:t>Deelname aan internationaal onderzoek en beleid</a:t>
            </a:r>
          </a:p>
          <a:p>
            <a:pPr marL="1828731" lvl="1" indent="-457200">
              <a:buFont typeface="Courier New" panose="02070309020205020404" pitchFamily="49" charset="0"/>
              <a:buChar char="o"/>
            </a:pPr>
            <a:r>
              <a:rPr lang="nl-BE" sz="4000"/>
              <a:t>…</a:t>
            </a:r>
          </a:p>
          <a:p>
            <a:pPr marL="457200" indent="-457200">
              <a:buFont typeface="Arial" panose="020B0604020202020204" pitchFamily="34" charset="0"/>
              <a:buChar char="•"/>
            </a:pPr>
            <a:r>
              <a:rPr lang="nl-BE" sz="4000"/>
              <a:t>Internationale samenwerking op Opgroeien.be: </a:t>
            </a:r>
            <a:r>
              <a:rPr lang="nl-BE" sz="4000">
                <a:hlinkClick r:id="rId3"/>
              </a:rPr>
              <a:t>Internationale samenwerking | Opgroeien</a:t>
            </a:r>
            <a:endParaRPr lang="en-US" sz="4000"/>
          </a:p>
        </p:txBody>
      </p:sp>
    </p:spTree>
    <p:extLst>
      <p:ext uri="{BB962C8B-B14F-4D97-AF65-F5344CB8AC3E}">
        <p14:creationId xmlns:p14="http://schemas.microsoft.com/office/powerpoint/2010/main" val="3770055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1388AE-6CCE-AD42-AC56-B88597AEDC83}"/>
              </a:ext>
            </a:extLst>
          </p:cNvPr>
          <p:cNvSpPr>
            <a:spLocks noGrp="1"/>
          </p:cNvSpPr>
          <p:nvPr>
            <p:ph type="title"/>
          </p:nvPr>
        </p:nvSpPr>
        <p:spPr>
          <a:xfrm>
            <a:off x="4430070" y="7581888"/>
            <a:ext cx="14495148" cy="5791212"/>
          </a:xfrm>
        </p:spPr>
        <p:txBody>
          <a:bodyPr/>
          <a:lstStyle/>
          <a:p>
            <a:br>
              <a:rPr lang="nl-BE"/>
            </a:br>
            <a:r>
              <a:rPr lang="nl-BE"/>
              <a:t>2. Opgroeien inspireert</a:t>
            </a:r>
            <a:br>
              <a:rPr lang="nl-BE"/>
            </a:br>
            <a:br>
              <a:rPr lang="nl-BE"/>
            </a:br>
            <a:r>
              <a:rPr lang="nl-BE"/>
              <a:t>Onze sessies</a:t>
            </a:r>
          </a:p>
        </p:txBody>
      </p:sp>
    </p:spTree>
    <p:extLst>
      <p:ext uri="{BB962C8B-B14F-4D97-AF65-F5344CB8AC3E}">
        <p14:creationId xmlns:p14="http://schemas.microsoft.com/office/powerpoint/2010/main" val="2461663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006B7-0C5F-2C2E-3914-C8042174888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04A3761-5CC7-113A-9A44-13771B0EEB5F}"/>
              </a:ext>
            </a:extLst>
          </p:cNvPr>
          <p:cNvSpPr>
            <a:spLocks noGrp="1"/>
          </p:cNvSpPr>
          <p:nvPr>
            <p:ph type="title"/>
          </p:nvPr>
        </p:nvSpPr>
        <p:spPr/>
        <p:txBody>
          <a:bodyPr/>
          <a:lstStyle/>
          <a:p>
            <a:r>
              <a:rPr lang="nl-BE"/>
              <a:t>Symposium: ‘</a:t>
            </a:r>
            <a:r>
              <a:rPr lang="nl-BE" err="1"/>
              <a:t>Unravelling</a:t>
            </a:r>
            <a:r>
              <a:rPr lang="nl-BE"/>
              <a:t> </a:t>
            </a:r>
            <a:r>
              <a:rPr lang="nl-BE" err="1"/>
              <a:t>leadership</a:t>
            </a:r>
            <a:r>
              <a:rPr lang="nl-BE"/>
              <a:t> in ECEC’</a:t>
            </a:r>
          </a:p>
        </p:txBody>
      </p:sp>
      <p:pic>
        <p:nvPicPr>
          <p:cNvPr id="20" name="Afbeelding 19">
            <a:extLst>
              <a:ext uri="{FF2B5EF4-FFF2-40B4-BE49-F238E27FC236}">
                <a16:creationId xmlns:a16="http://schemas.microsoft.com/office/drawing/2014/main" id="{B63EACEA-278E-713C-2855-AC5DB64CA775}"/>
              </a:ext>
            </a:extLst>
          </p:cNvPr>
          <p:cNvPicPr>
            <a:picLocks noChangeAspect="1"/>
          </p:cNvPicPr>
          <p:nvPr/>
        </p:nvPicPr>
        <p:blipFill>
          <a:blip r:embed="rId3"/>
          <a:stretch>
            <a:fillRect/>
          </a:stretch>
        </p:blipFill>
        <p:spPr>
          <a:xfrm>
            <a:off x="9062244" y="11887200"/>
            <a:ext cx="2714625" cy="533400"/>
          </a:xfrm>
          <a:prstGeom prst="rect">
            <a:avLst/>
          </a:prstGeom>
        </p:spPr>
      </p:pic>
      <p:cxnSp>
        <p:nvCxnSpPr>
          <p:cNvPr id="28" name="Rechte verbindingslijn 27">
            <a:extLst>
              <a:ext uri="{FF2B5EF4-FFF2-40B4-BE49-F238E27FC236}">
                <a16:creationId xmlns:a16="http://schemas.microsoft.com/office/drawing/2014/main" id="{278F3E90-3324-9F82-E821-951B37A14645}"/>
              </a:ext>
            </a:extLst>
          </p:cNvPr>
          <p:cNvCxnSpPr/>
          <p:nvPr/>
        </p:nvCxnSpPr>
        <p:spPr>
          <a:xfrm>
            <a:off x="11776869" y="3399996"/>
            <a:ext cx="0" cy="8887254"/>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A813C318-0583-49F0-B08F-92180831CB6F" descr="3a8d76f8-f146-4cfe-9efe-f4fc6b6035df.JPG">
            <a:extLst>
              <a:ext uri="{FF2B5EF4-FFF2-40B4-BE49-F238E27FC236}">
                <a16:creationId xmlns:a16="http://schemas.microsoft.com/office/drawing/2014/main" id="{2C928FBD-EB59-D634-D1B9-AB18C0497B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9354" y="3295269"/>
            <a:ext cx="13601700" cy="1020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ijdelijke aanduiding voor tekst 2">
            <a:extLst>
              <a:ext uri="{FF2B5EF4-FFF2-40B4-BE49-F238E27FC236}">
                <a16:creationId xmlns:a16="http://schemas.microsoft.com/office/drawing/2014/main" id="{6EC66AC1-FF57-5721-9248-3F38E009BBEB}"/>
              </a:ext>
            </a:extLst>
          </p:cNvPr>
          <p:cNvSpPr>
            <a:spLocks noGrp="1"/>
          </p:cNvSpPr>
          <p:nvPr>
            <p:ph type="body" sz="quarter" idx="10"/>
          </p:nvPr>
        </p:nvSpPr>
        <p:spPr>
          <a:xfrm>
            <a:off x="2217737" y="2422906"/>
            <a:ext cx="20492635" cy="913892"/>
          </a:xfrm>
        </p:spPr>
        <p:txBody>
          <a:bodyPr vert="horz" lIns="0" tIns="0" rIns="0" bIns="0" rtlCol="0" anchor="t">
            <a:noAutofit/>
          </a:bodyPr>
          <a:lstStyle/>
          <a:p>
            <a:r>
              <a:rPr lang="nl-BE" sz="3600" err="1">
                <a:latin typeface="Flanders Art Sans" panose="00000500000000000000" pitchFamily="50" charset="0"/>
                <a:ea typeface="Corbel"/>
                <a:cs typeface="Corbel"/>
                <a:sym typeface="Corbel"/>
              </a:rPr>
              <a:t>Insights</a:t>
            </a:r>
            <a:r>
              <a:rPr lang="nl-BE" sz="3600">
                <a:latin typeface="Flanders Art Sans" panose="00000500000000000000" pitchFamily="50" charset="0"/>
                <a:ea typeface="Corbel"/>
                <a:cs typeface="Corbel"/>
                <a:sym typeface="Corbel"/>
              </a:rPr>
              <a:t> </a:t>
            </a:r>
            <a:r>
              <a:rPr lang="nl-BE" sz="3600" err="1">
                <a:latin typeface="Flanders Art Sans" panose="00000500000000000000" pitchFamily="50" charset="0"/>
                <a:ea typeface="Corbel"/>
                <a:cs typeface="Corbel"/>
                <a:sym typeface="Corbel"/>
              </a:rPr>
              <a:t>from</a:t>
            </a:r>
            <a:r>
              <a:rPr lang="nl-BE" sz="3600">
                <a:latin typeface="Flanders Art Sans" panose="00000500000000000000" pitchFamily="50" charset="0"/>
                <a:ea typeface="Corbel"/>
                <a:cs typeface="Corbel"/>
                <a:sym typeface="Corbel"/>
              </a:rPr>
              <a:t> research, policy </a:t>
            </a:r>
            <a:r>
              <a:rPr lang="nl-BE" sz="3600" err="1">
                <a:latin typeface="Flanders Art Sans" panose="00000500000000000000" pitchFamily="50" charset="0"/>
                <a:ea typeface="Corbel"/>
                <a:cs typeface="Corbel"/>
                <a:sym typeface="Corbel"/>
              </a:rPr>
              <a:t>and</a:t>
            </a:r>
            <a:r>
              <a:rPr lang="nl-BE" sz="3600">
                <a:latin typeface="Flanders Art Sans" panose="00000500000000000000" pitchFamily="50" charset="0"/>
                <a:ea typeface="Corbel"/>
                <a:cs typeface="Corbel"/>
                <a:sym typeface="Corbel"/>
              </a:rPr>
              <a:t> </a:t>
            </a:r>
            <a:r>
              <a:rPr lang="nl-BE" sz="3600" err="1">
                <a:latin typeface="Flanders Art Sans" panose="00000500000000000000" pitchFamily="50" charset="0"/>
                <a:ea typeface="Corbel"/>
                <a:cs typeface="Corbel"/>
                <a:sym typeface="Corbel"/>
              </a:rPr>
              <a:t>pracice</a:t>
            </a:r>
            <a:endParaRPr lang="nl-BE" sz="2900">
              <a:latin typeface="Flanders Ars Sans"/>
            </a:endParaRPr>
          </a:p>
          <a:p>
            <a:endParaRPr lang="en-US" sz="3600" err="1">
              <a:latin typeface="Flanders Ars Sans"/>
            </a:endParaRPr>
          </a:p>
        </p:txBody>
      </p:sp>
    </p:spTree>
    <p:extLst>
      <p:ext uri="{BB962C8B-B14F-4D97-AF65-F5344CB8AC3E}">
        <p14:creationId xmlns:p14="http://schemas.microsoft.com/office/powerpoint/2010/main" val="2894085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0F0A9-ADD5-0725-F9F7-02149366C1C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043638F-D6CA-25F3-00E5-9BCDECDA610F}"/>
              </a:ext>
            </a:extLst>
          </p:cNvPr>
          <p:cNvSpPr>
            <a:spLocks noGrp="1"/>
          </p:cNvSpPr>
          <p:nvPr>
            <p:ph type="title"/>
          </p:nvPr>
        </p:nvSpPr>
        <p:spPr/>
        <p:txBody>
          <a:bodyPr/>
          <a:lstStyle/>
          <a:p>
            <a:r>
              <a:rPr lang="nl-BE"/>
              <a:t>Symposium: ‘</a:t>
            </a:r>
            <a:r>
              <a:rPr lang="nl-BE" err="1"/>
              <a:t>Unravelling</a:t>
            </a:r>
            <a:r>
              <a:rPr lang="nl-BE"/>
              <a:t> </a:t>
            </a:r>
            <a:r>
              <a:rPr lang="nl-BE" err="1"/>
              <a:t>leadership</a:t>
            </a:r>
            <a:r>
              <a:rPr lang="nl-BE"/>
              <a:t> in ECEC’</a:t>
            </a:r>
          </a:p>
        </p:txBody>
      </p:sp>
      <p:sp>
        <p:nvSpPr>
          <p:cNvPr id="3" name="Tijdelijke aanduiding voor tekst 2">
            <a:extLst>
              <a:ext uri="{FF2B5EF4-FFF2-40B4-BE49-F238E27FC236}">
                <a16:creationId xmlns:a16="http://schemas.microsoft.com/office/drawing/2014/main" id="{E459094F-E387-85EE-D8DC-55034FE5848B}"/>
              </a:ext>
            </a:extLst>
          </p:cNvPr>
          <p:cNvSpPr>
            <a:spLocks noGrp="1"/>
          </p:cNvSpPr>
          <p:nvPr>
            <p:ph type="body" sz="quarter" idx="10"/>
          </p:nvPr>
        </p:nvSpPr>
        <p:spPr>
          <a:xfrm>
            <a:off x="2217737" y="2422906"/>
            <a:ext cx="20492635" cy="913892"/>
          </a:xfrm>
        </p:spPr>
        <p:txBody>
          <a:bodyPr vert="horz" lIns="0" tIns="0" rIns="0" bIns="0" rtlCol="0" anchor="t">
            <a:noAutofit/>
          </a:bodyPr>
          <a:lstStyle/>
          <a:p>
            <a:r>
              <a:rPr lang="nl-BE" sz="3600">
                <a:latin typeface="Flanders Art Sans" panose="00000500000000000000" pitchFamily="50" charset="0"/>
                <a:ea typeface="Corbel"/>
                <a:cs typeface="Corbel"/>
                <a:sym typeface="Corbel"/>
              </a:rPr>
              <a:t>Vlaanderen en Gent</a:t>
            </a:r>
            <a:endParaRPr lang="nl-BE" sz="2900">
              <a:latin typeface="Flanders Ars Sans"/>
            </a:endParaRPr>
          </a:p>
          <a:p>
            <a:endParaRPr lang="en-US" sz="3600" err="1">
              <a:latin typeface="Flanders Ars Sans"/>
            </a:endParaRPr>
          </a:p>
        </p:txBody>
      </p:sp>
      <p:pic>
        <p:nvPicPr>
          <p:cNvPr id="16" name="Afbeelding 15">
            <a:extLst>
              <a:ext uri="{FF2B5EF4-FFF2-40B4-BE49-F238E27FC236}">
                <a16:creationId xmlns:a16="http://schemas.microsoft.com/office/drawing/2014/main" id="{03A258A5-A221-E8B8-716E-890ACD76FC5A}"/>
              </a:ext>
            </a:extLst>
          </p:cNvPr>
          <p:cNvPicPr>
            <a:picLocks noChangeAspect="1"/>
          </p:cNvPicPr>
          <p:nvPr/>
        </p:nvPicPr>
        <p:blipFill>
          <a:blip r:embed="rId3"/>
          <a:stretch>
            <a:fillRect/>
          </a:stretch>
        </p:blipFill>
        <p:spPr>
          <a:xfrm>
            <a:off x="2203847" y="6546913"/>
            <a:ext cx="8729663" cy="5343525"/>
          </a:xfrm>
          <a:prstGeom prst="rect">
            <a:avLst/>
          </a:prstGeom>
        </p:spPr>
      </p:pic>
      <p:pic>
        <p:nvPicPr>
          <p:cNvPr id="18" name="Afbeelding 17">
            <a:extLst>
              <a:ext uri="{FF2B5EF4-FFF2-40B4-BE49-F238E27FC236}">
                <a16:creationId xmlns:a16="http://schemas.microsoft.com/office/drawing/2014/main" id="{96CBA425-8981-FC9E-B5C8-0CD32205E56E}"/>
              </a:ext>
            </a:extLst>
          </p:cNvPr>
          <p:cNvPicPr>
            <a:picLocks noChangeAspect="1"/>
          </p:cNvPicPr>
          <p:nvPr/>
        </p:nvPicPr>
        <p:blipFill>
          <a:blip r:embed="rId4"/>
          <a:stretch>
            <a:fillRect/>
          </a:stretch>
        </p:blipFill>
        <p:spPr>
          <a:xfrm>
            <a:off x="2049066" y="3399996"/>
            <a:ext cx="8608219" cy="3236119"/>
          </a:xfrm>
          <a:prstGeom prst="rect">
            <a:avLst/>
          </a:prstGeom>
        </p:spPr>
      </p:pic>
      <p:pic>
        <p:nvPicPr>
          <p:cNvPr id="20" name="Afbeelding 19">
            <a:extLst>
              <a:ext uri="{FF2B5EF4-FFF2-40B4-BE49-F238E27FC236}">
                <a16:creationId xmlns:a16="http://schemas.microsoft.com/office/drawing/2014/main" id="{9B58ECFE-0789-EDB8-CE00-FAE7D5F9A960}"/>
              </a:ext>
            </a:extLst>
          </p:cNvPr>
          <p:cNvPicPr>
            <a:picLocks noChangeAspect="1"/>
          </p:cNvPicPr>
          <p:nvPr/>
        </p:nvPicPr>
        <p:blipFill>
          <a:blip r:embed="rId5"/>
          <a:stretch>
            <a:fillRect/>
          </a:stretch>
        </p:blipFill>
        <p:spPr>
          <a:xfrm>
            <a:off x="9062244" y="11887200"/>
            <a:ext cx="2714625" cy="533400"/>
          </a:xfrm>
          <a:prstGeom prst="rect">
            <a:avLst/>
          </a:prstGeom>
        </p:spPr>
      </p:pic>
      <p:pic>
        <p:nvPicPr>
          <p:cNvPr id="26" name="Afbeelding 25">
            <a:extLst>
              <a:ext uri="{FF2B5EF4-FFF2-40B4-BE49-F238E27FC236}">
                <a16:creationId xmlns:a16="http://schemas.microsoft.com/office/drawing/2014/main" id="{D2A62276-4DDE-86B5-BB7C-F92271B8C973}"/>
              </a:ext>
            </a:extLst>
          </p:cNvPr>
          <p:cNvPicPr>
            <a:picLocks noChangeAspect="1"/>
          </p:cNvPicPr>
          <p:nvPr/>
        </p:nvPicPr>
        <p:blipFill>
          <a:blip r:embed="rId6"/>
          <a:stretch>
            <a:fillRect/>
          </a:stretch>
        </p:blipFill>
        <p:spPr>
          <a:xfrm>
            <a:off x="11967369" y="3276600"/>
            <a:ext cx="12372975" cy="9201150"/>
          </a:xfrm>
          <a:prstGeom prst="rect">
            <a:avLst/>
          </a:prstGeom>
        </p:spPr>
      </p:pic>
      <p:cxnSp>
        <p:nvCxnSpPr>
          <p:cNvPr id="28" name="Rechte verbindingslijn 27">
            <a:extLst>
              <a:ext uri="{FF2B5EF4-FFF2-40B4-BE49-F238E27FC236}">
                <a16:creationId xmlns:a16="http://schemas.microsoft.com/office/drawing/2014/main" id="{C91D0BE2-2BBC-A6B4-C18E-99341B792519}"/>
              </a:ext>
            </a:extLst>
          </p:cNvPr>
          <p:cNvCxnSpPr/>
          <p:nvPr/>
        </p:nvCxnSpPr>
        <p:spPr>
          <a:xfrm>
            <a:off x="11776869" y="3399996"/>
            <a:ext cx="0" cy="888725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74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775D7-C86F-8DCB-B36D-F8247976061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714980E-33A4-1135-6C0D-75B3470D91DC}"/>
              </a:ext>
            </a:extLst>
          </p:cNvPr>
          <p:cNvSpPr>
            <a:spLocks noGrp="1"/>
          </p:cNvSpPr>
          <p:nvPr>
            <p:ph type="title"/>
          </p:nvPr>
        </p:nvSpPr>
        <p:spPr/>
        <p:txBody>
          <a:bodyPr/>
          <a:lstStyle/>
          <a:p>
            <a:r>
              <a:rPr lang="nl-BE"/>
              <a:t>Symposium: ‘</a:t>
            </a:r>
            <a:r>
              <a:rPr lang="nl-BE" err="1"/>
              <a:t>Unravelling</a:t>
            </a:r>
            <a:r>
              <a:rPr lang="nl-BE"/>
              <a:t> </a:t>
            </a:r>
            <a:r>
              <a:rPr lang="nl-BE" err="1"/>
              <a:t>leadership</a:t>
            </a:r>
            <a:r>
              <a:rPr lang="nl-BE"/>
              <a:t> in ECEC’</a:t>
            </a:r>
          </a:p>
        </p:txBody>
      </p:sp>
      <p:sp>
        <p:nvSpPr>
          <p:cNvPr id="3" name="Tijdelijke aanduiding voor tekst 2">
            <a:extLst>
              <a:ext uri="{FF2B5EF4-FFF2-40B4-BE49-F238E27FC236}">
                <a16:creationId xmlns:a16="http://schemas.microsoft.com/office/drawing/2014/main" id="{0970D51D-9213-D87C-401E-A16E499DE61B}"/>
              </a:ext>
            </a:extLst>
          </p:cNvPr>
          <p:cNvSpPr>
            <a:spLocks noGrp="1"/>
          </p:cNvSpPr>
          <p:nvPr>
            <p:ph type="body" sz="quarter" idx="10"/>
          </p:nvPr>
        </p:nvSpPr>
        <p:spPr>
          <a:xfrm>
            <a:off x="2217737" y="2422906"/>
            <a:ext cx="20492635" cy="913892"/>
          </a:xfrm>
        </p:spPr>
        <p:txBody>
          <a:bodyPr vert="horz" lIns="0" tIns="0" rIns="0" bIns="0" rtlCol="0" anchor="t">
            <a:noAutofit/>
          </a:bodyPr>
          <a:lstStyle/>
          <a:p>
            <a:r>
              <a:rPr lang="nl-BE" sz="3600">
                <a:latin typeface="Flanders Art Sans" panose="00000500000000000000" pitchFamily="50" charset="0"/>
                <a:ea typeface="Corbel"/>
                <a:cs typeface="Corbel"/>
                <a:sym typeface="Corbel"/>
              </a:rPr>
              <a:t>Italië – Emilia </a:t>
            </a:r>
            <a:r>
              <a:rPr lang="nl-BE" sz="3600" err="1">
                <a:latin typeface="Flanders Art Sans" panose="00000500000000000000" pitchFamily="50" charset="0"/>
                <a:ea typeface="Corbel"/>
                <a:cs typeface="Corbel"/>
                <a:sym typeface="Corbel"/>
              </a:rPr>
              <a:t>Romagna</a:t>
            </a:r>
            <a:endParaRPr lang="nl-BE" sz="2900">
              <a:latin typeface="Flanders Ars Sans"/>
            </a:endParaRPr>
          </a:p>
          <a:p>
            <a:endParaRPr lang="en-US" sz="3600" err="1">
              <a:latin typeface="Flanders Ars Sans"/>
            </a:endParaRPr>
          </a:p>
        </p:txBody>
      </p:sp>
      <p:pic>
        <p:nvPicPr>
          <p:cNvPr id="380" name="Google Shape;380;g2d4b820d9a8_5_83"/>
          <p:cNvPicPr preferRelativeResize="0">
            <a:picLocks noChangeAspect="1"/>
          </p:cNvPicPr>
          <p:nvPr/>
        </p:nvPicPr>
        <p:blipFill rotWithShape="1">
          <a:blip r:embed="rId3">
            <a:alphaModFix/>
          </a:blip>
          <a:srcRect/>
          <a:stretch/>
        </p:blipFill>
        <p:spPr>
          <a:xfrm>
            <a:off x="13578418" y="2879852"/>
            <a:ext cx="8874325" cy="5209503"/>
          </a:xfrm>
          <a:prstGeom prst="rect">
            <a:avLst/>
          </a:prstGeom>
          <a:noFill/>
          <a:ln>
            <a:noFill/>
          </a:ln>
        </p:spPr>
      </p:pic>
      <p:pic>
        <p:nvPicPr>
          <p:cNvPr id="9" name="Afbeelding 8">
            <a:extLst>
              <a:ext uri="{FF2B5EF4-FFF2-40B4-BE49-F238E27FC236}">
                <a16:creationId xmlns:a16="http://schemas.microsoft.com/office/drawing/2014/main" id="{A250B936-EF3F-AD72-6BB1-3A395C40DD38}"/>
              </a:ext>
            </a:extLst>
          </p:cNvPr>
          <p:cNvPicPr>
            <a:picLocks noChangeAspect="1"/>
          </p:cNvPicPr>
          <p:nvPr/>
        </p:nvPicPr>
        <p:blipFill>
          <a:blip r:embed="rId4"/>
          <a:stretch>
            <a:fillRect/>
          </a:stretch>
        </p:blipFill>
        <p:spPr>
          <a:xfrm>
            <a:off x="19878611" y="8782843"/>
            <a:ext cx="2490788" cy="2957513"/>
          </a:xfrm>
          <a:prstGeom prst="rect">
            <a:avLst/>
          </a:prstGeom>
        </p:spPr>
      </p:pic>
      <p:sp>
        <p:nvSpPr>
          <p:cNvPr id="11" name="Rechthoek 10">
            <a:extLst>
              <a:ext uri="{FF2B5EF4-FFF2-40B4-BE49-F238E27FC236}">
                <a16:creationId xmlns:a16="http://schemas.microsoft.com/office/drawing/2014/main" id="{83966468-D3BB-3865-A08D-BF2873E50281}"/>
              </a:ext>
            </a:extLst>
          </p:cNvPr>
          <p:cNvSpPr/>
          <p:nvPr/>
        </p:nvSpPr>
        <p:spPr>
          <a:xfrm>
            <a:off x="9500244" y="10007600"/>
            <a:ext cx="677147" cy="50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4" name="Afbeelding 13">
            <a:extLst>
              <a:ext uri="{FF2B5EF4-FFF2-40B4-BE49-F238E27FC236}">
                <a16:creationId xmlns:a16="http://schemas.microsoft.com/office/drawing/2014/main" id="{A33DB011-A3F9-CBD7-4FCC-D8B6CFACAC61}"/>
              </a:ext>
            </a:extLst>
          </p:cNvPr>
          <p:cNvPicPr>
            <a:picLocks noChangeAspect="1"/>
          </p:cNvPicPr>
          <p:nvPr/>
        </p:nvPicPr>
        <p:blipFill>
          <a:blip r:embed="rId5"/>
          <a:stretch>
            <a:fillRect/>
          </a:stretch>
        </p:blipFill>
        <p:spPr>
          <a:xfrm>
            <a:off x="2929843" y="3811948"/>
            <a:ext cx="7043738" cy="7729538"/>
          </a:xfrm>
          <a:prstGeom prst="rect">
            <a:avLst/>
          </a:prstGeom>
        </p:spPr>
      </p:pic>
      <p:pic>
        <p:nvPicPr>
          <p:cNvPr id="16" name="Afbeelding 15">
            <a:extLst>
              <a:ext uri="{FF2B5EF4-FFF2-40B4-BE49-F238E27FC236}">
                <a16:creationId xmlns:a16="http://schemas.microsoft.com/office/drawing/2014/main" id="{209788D2-D575-8E87-8197-9C58DE821B07}"/>
              </a:ext>
            </a:extLst>
          </p:cNvPr>
          <p:cNvPicPr>
            <a:picLocks noChangeAspect="1"/>
          </p:cNvPicPr>
          <p:nvPr/>
        </p:nvPicPr>
        <p:blipFill>
          <a:blip r:embed="rId6"/>
          <a:stretch>
            <a:fillRect/>
          </a:stretch>
        </p:blipFill>
        <p:spPr>
          <a:xfrm>
            <a:off x="10989999" y="6884828"/>
            <a:ext cx="5314950" cy="5940743"/>
          </a:xfrm>
          <a:prstGeom prst="rect">
            <a:avLst/>
          </a:prstGeom>
        </p:spPr>
      </p:pic>
    </p:spTree>
    <p:extLst>
      <p:ext uri="{BB962C8B-B14F-4D97-AF65-F5344CB8AC3E}">
        <p14:creationId xmlns:p14="http://schemas.microsoft.com/office/powerpoint/2010/main" val="263066254"/>
      </p:ext>
    </p:extLst>
  </p:cSld>
  <p:clrMapOvr>
    <a:masterClrMapping/>
  </p:clrMapOvr>
</p:sld>
</file>

<file path=ppt/theme/theme1.xml><?xml version="1.0" encoding="utf-8"?>
<a:theme xmlns:a="http://schemas.openxmlformats.org/drawingml/2006/main" name="VlaanderenOpgroeien">
  <a:themeElements>
    <a:clrScheme name="Opgroeien">
      <a:dk1>
        <a:srgbClr val="000000"/>
      </a:dk1>
      <a:lt1>
        <a:srgbClr val="FFFFFF"/>
      </a:lt1>
      <a:dk2>
        <a:srgbClr val="424242"/>
      </a:dk2>
      <a:lt2>
        <a:srgbClr val="F6F5F2"/>
      </a:lt2>
      <a:accent1>
        <a:srgbClr val="A5005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pgroeien">
      <a:majorFont>
        <a:latin typeface="Flanders Art Serif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landers Art Sans b2"/>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49B05DD5-EE94-475A-AB0C-C6DFA8B2F69F}" vid="{EBC87406-496B-4E70-857F-193D66BD9708}"/>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94294878EBB7B34A8B729C9A84422108" ma:contentTypeVersion="17" ma:contentTypeDescription="Een nieuw document maken." ma:contentTypeScope="" ma:versionID="9233fa4f5c775bfecdfb56de07830786">
  <xsd:schema xmlns:xsd="http://www.w3.org/2001/XMLSchema" xmlns:xs="http://www.w3.org/2001/XMLSchema" xmlns:p="http://schemas.microsoft.com/office/2006/metadata/properties" xmlns:ns2="4a6a80e5-a55f-48fa-8faf-dd0f22842600" xmlns:ns3="5e3f717c-31f6-4833-bd0f-50c041ee3a05" xmlns:ns4="92bedbe6-4111-45bc-939e-529d224dfa36" targetNamespace="http://schemas.microsoft.com/office/2006/metadata/properties" ma:root="true" ma:fieldsID="53c46c6dfd78a617e50950870ef85f41" ns2:_="" ns3:_="" ns4:_="">
    <xsd:import namespace="4a6a80e5-a55f-48fa-8faf-dd0f22842600"/>
    <xsd:import namespace="5e3f717c-31f6-4833-bd0f-50c041ee3a05"/>
    <xsd:import namespace="92bedbe6-4111-45bc-939e-529d224dfa36"/>
    <xsd:element name="properties">
      <xsd:complexType>
        <xsd:sequence>
          <xsd:element name="documentManagement">
            <xsd:complexType>
              <xsd:all>
                <xsd:element ref="ns2:_dlc_DocId" minOccurs="0"/>
                <xsd:element ref="ns2:_dlc_DocIdUrl" minOccurs="0"/>
                <xsd:element ref="ns2:_dlc_DocIdPersistId" minOccurs="0"/>
                <xsd:element ref="ns3:p4692e9f59d344bf86f46283f9ffcb92" minOccurs="0"/>
                <xsd:element ref="ns2:TaxCatchAll"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2:SharedWithUsers" minOccurs="0"/>
                <xsd:element ref="ns2:SharedWithDetails" minOccurs="0"/>
                <xsd:element ref="ns4:MediaLengthInSeconds"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6a80e5-a55f-48fa-8faf-dd0f22842600"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blijven behouden" ma:description="Id behouden tijdens toevoegen." ma:hidden="true" ma:internalName="_dlc_DocIdPersistId" ma:readOnly="true">
      <xsd:simpleType>
        <xsd:restriction base="dms:Boolean"/>
      </xsd:simpleType>
    </xsd:element>
    <xsd:element name="TaxCatchAll" ma:index="13" nillable="true" ma:displayName="Taxonomy Catch All Column" ma:hidden="true" ma:list="{dcbffd81-e970-4532-b56c-c1c37d9d819c}" ma:internalName="TaxCatchAll" ma:showField="CatchAllData" ma:web="4a6a80e5-a55f-48fa-8faf-dd0f22842600">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3f717c-31f6-4833-bd0f-50c041ee3a05" elementFormDefault="qualified">
    <xsd:import namespace="http://schemas.microsoft.com/office/2006/documentManagement/types"/>
    <xsd:import namespace="http://schemas.microsoft.com/office/infopath/2007/PartnerControls"/>
    <xsd:element name="p4692e9f59d344bf86f46283f9ffcb92" ma:index="11" nillable="true" ma:taxonomy="true" ma:internalName="p4692e9f59d344bf86f46283f9ffcb92" ma:taxonomyFieldName="KGTrefwoord" ma:displayName="Trefwoord" ma:default="" ma:fieldId="{94692e9f-59d3-44bf-86f4-6283f9ffcb92}" ma:taxonomyMulti="true" ma:sspId="f403b824-83f7-43e5-8db1-bd9fadf9beb4" ma:termSetId="74987c00-053a-4526-a051-79952c41b1a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2bedbe6-4111-45bc-939e-529d224dfa36"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DateTaken" ma:index="21" nillable="true" ma:displayName="MediaServiceDateTaken" ma:hidden="true" ma:internalName="MediaServiceDateTake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4a6a80e5-a55f-48fa-8faf-dd0f22842600">JPKDDKCQUA4R-423851999-519</_dlc_DocId>
    <_dlc_DocIdUrl xmlns="4a6a80e5-a55f-48fa-8faf-dd0f22842600">
      <Url>https://kindengezin.sharepoint.com/sites/InternationaalOpgroeienTeamsite/_layouts/15/DocIdRedir.aspx?ID=JPKDDKCQUA4R-423851999-519</Url>
      <Description>JPKDDKCQUA4R-423851999-519</Description>
    </_dlc_DocIdUrl>
    <TaxCatchAll xmlns="4a6a80e5-a55f-48fa-8faf-dd0f22842600" xsi:nil="true"/>
    <p4692e9f59d344bf86f46283f9ffcb92 xmlns="5e3f717c-31f6-4833-bd0f-50c041ee3a05">
      <Terms xmlns="http://schemas.microsoft.com/office/infopath/2007/PartnerControls"/>
    </p4692e9f59d344bf86f46283f9ffcb92>
  </documentManagement>
</p:properties>
</file>

<file path=customXml/itemProps1.xml><?xml version="1.0" encoding="utf-8"?>
<ds:datastoreItem xmlns:ds="http://schemas.openxmlformats.org/officeDocument/2006/customXml" ds:itemID="{FDAAA3C5-61E9-4B63-90D3-2AB751A6DE37}">
  <ds:schemaRefs>
    <ds:schemaRef ds:uri="http://schemas.microsoft.com/sharepoint/v3/contenttype/forms"/>
  </ds:schemaRefs>
</ds:datastoreItem>
</file>

<file path=customXml/itemProps2.xml><?xml version="1.0" encoding="utf-8"?>
<ds:datastoreItem xmlns:ds="http://schemas.openxmlformats.org/officeDocument/2006/customXml" ds:itemID="{16F7FDB4-6674-428C-A11C-0E78DC111BFE}">
  <ds:schemaRefs>
    <ds:schemaRef ds:uri="http://schemas.microsoft.com/sharepoint/events"/>
  </ds:schemaRefs>
</ds:datastoreItem>
</file>

<file path=customXml/itemProps3.xml><?xml version="1.0" encoding="utf-8"?>
<ds:datastoreItem xmlns:ds="http://schemas.openxmlformats.org/officeDocument/2006/customXml" ds:itemID="{BBA92206-4F6B-4179-A322-E420DD1BB016}">
  <ds:schemaRefs>
    <ds:schemaRef ds:uri="4a6a80e5-a55f-48fa-8faf-dd0f22842600"/>
    <ds:schemaRef ds:uri="5e3f717c-31f6-4833-bd0f-50c041ee3a05"/>
    <ds:schemaRef ds:uri="92bedbe6-4111-45bc-939e-529d224dfa3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9A4EB685-E006-4A49-84DE-FD1CE71D180F}">
  <ds:schemaRefs>
    <ds:schemaRef ds:uri="4a6a80e5-a55f-48fa-8faf-dd0f22842600"/>
    <ds:schemaRef ds:uri="5e3f717c-31f6-4833-bd0f-50c041ee3a05"/>
    <ds:schemaRef ds:uri="92bedbe6-4111-45bc-939e-529d224dfa3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opgroeien_powerpoint</Template>
  <TotalTime>0</TotalTime>
  <Words>2480</Words>
  <Application>Microsoft Office PowerPoint</Application>
  <PresentationFormat>Aangepast</PresentationFormat>
  <Paragraphs>280</Paragraphs>
  <Slides>36</Slides>
  <Notes>36</Notes>
  <HiddenSlides>0</HiddenSlides>
  <MMClips>0</MMClips>
  <ScaleCrop>false</ScaleCrop>
  <HeadingPairs>
    <vt:vector size="6" baseType="variant">
      <vt:variant>
        <vt:lpstr>Gebruikte lettertypen</vt:lpstr>
      </vt:variant>
      <vt:variant>
        <vt:i4>12</vt:i4>
      </vt:variant>
      <vt:variant>
        <vt:lpstr>Thema</vt:lpstr>
      </vt:variant>
      <vt:variant>
        <vt:i4>1</vt:i4>
      </vt:variant>
      <vt:variant>
        <vt:lpstr>Diatitels</vt:lpstr>
      </vt:variant>
      <vt:variant>
        <vt:i4>36</vt:i4>
      </vt:variant>
    </vt:vector>
  </HeadingPairs>
  <TitlesOfParts>
    <vt:vector size="49" baseType="lpstr">
      <vt:lpstr>Aptos</vt:lpstr>
      <vt:lpstr>Arial</vt:lpstr>
      <vt:lpstr>Calibri</vt:lpstr>
      <vt:lpstr>Courier New</vt:lpstr>
      <vt:lpstr>Flanders Ars Sans</vt:lpstr>
      <vt:lpstr>Flanders Art Sans</vt:lpstr>
      <vt:lpstr>Flanders Art Sans b2</vt:lpstr>
      <vt:lpstr>Flanders Art Serif Bold</vt:lpstr>
      <vt:lpstr>Open Sans</vt:lpstr>
      <vt:lpstr>Roboto</vt:lpstr>
      <vt:lpstr>Times New Roman</vt:lpstr>
      <vt:lpstr>Wingdings</vt:lpstr>
      <vt:lpstr>VlaanderenOpgroeien</vt:lpstr>
      <vt:lpstr>ISSA-conferentie oktober 2024 Inspiratiesessie voor collega’s Kathy Jacobs, Tine Rommens en David Vits</vt:lpstr>
      <vt:lpstr>Inhoudsopgave</vt:lpstr>
      <vt:lpstr>1. ISSA: een korte kennismaking</vt:lpstr>
      <vt:lpstr>ISSA </vt:lpstr>
      <vt:lpstr>Internationaal Opgroeien </vt:lpstr>
      <vt:lpstr> 2. Opgroeien inspireert  Onze sessies</vt:lpstr>
      <vt:lpstr>Symposium: ‘Unravelling leadership in ECEC’</vt:lpstr>
      <vt:lpstr>Symposium: ‘Unravelling leadership in ECEC’</vt:lpstr>
      <vt:lpstr>Symposium: ‘Unravelling leadership in ECEC’</vt:lpstr>
      <vt:lpstr>Sessie ‘Meet KOALA, an integrated service for the most vulnerable families with young children’ </vt:lpstr>
      <vt:lpstr>Sessie Doorgaande Lijn (continuous line): towards more integration of education and care for children aged 0-6 years</vt:lpstr>
      <vt:lpstr>3. Keynotes</vt:lpstr>
      <vt:lpstr>Creating Supportive developmental Environments</vt:lpstr>
      <vt:lpstr>Creating Supportive developmental Environments</vt:lpstr>
      <vt:lpstr>Creating Supportive developmental Environments</vt:lpstr>
      <vt:lpstr>Creating Supportive developmental Environments</vt:lpstr>
      <vt:lpstr>It takes a village? </vt:lpstr>
      <vt:lpstr>It takes a village? </vt:lpstr>
      <vt:lpstr>It takes a village? </vt:lpstr>
      <vt:lpstr>4. Top 2 Tine</vt:lpstr>
      <vt:lpstr>Site visit to 'The Early Childhood Development Complex in Sofia' </vt:lpstr>
      <vt:lpstr>Site visit to 'The Early Childhood Development Complex in Sofia' </vt:lpstr>
      <vt:lpstr>Site visit to 'The Early Childhood Development Complex in Sofia' </vt:lpstr>
      <vt:lpstr>Site visit to 'The Early Childhood Development Complex in Sofia' </vt:lpstr>
      <vt:lpstr>Site visit to 'The Early Childhood Development Complex in Sofia' </vt:lpstr>
      <vt:lpstr>4.Top 2 David</vt:lpstr>
      <vt:lpstr>TALIS - Starting Strong 2024</vt:lpstr>
      <vt:lpstr>Group Care in the first 1000 days</vt:lpstr>
      <vt:lpstr>5. Top 2 Kathy</vt:lpstr>
      <vt:lpstr>1. Increasing the accesibility of ECEC for children and families form social disadvantaged background</vt:lpstr>
      <vt:lpstr>De ervaring van “Poli Millegiorne” in Italië  </vt:lpstr>
      <vt:lpstr>De ervaring van “Poli Millegiorne” in Italië  </vt:lpstr>
      <vt:lpstr>THE “POLI MILLEGIORNI”</vt:lpstr>
      <vt:lpstr>2. Kindergarten 61 Colorful Rooster </vt:lpstr>
      <vt:lpstr>Interesse in meer?</vt:lpstr>
      <vt:lpstr>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Tine Rommens</dc:creator>
  <cp:lastModifiedBy>Peter Jan Bogaert</cp:lastModifiedBy>
  <cp:revision>2</cp:revision>
  <cp:lastPrinted>2025-02-04T15:25:15Z</cp:lastPrinted>
  <dcterms:created xsi:type="dcterms:W3CDTF">2024-12-24T14:15:56Z</dcterms:created>
  <dcterms:modified xsi:type="dcterms:W3CDTF">2025-02-06T10:37:32Z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0x01010094294878EBB7B34A8B729C9A84422108</vt:lpwstr>
  </property>
  <property fmtid="{D5CDD505-2E9C-101B-9397-08002B2CF9AE}" pid="3" name="KGTrefwoord">
    <vt:lpwstr/>
  </property>
  <property fmtid="{D5CDD505-2E9C-101B-9397-08002B2CF9AE}" pid="4" name="MediaServiceImageTags">
    <vt:lpwstr/>
  </property>
  <property fmtid="{D5CDD505-2E9C-101B-9397-08002B2CF9AE}" pid="5" name="NXPowerLiteLastOptimized">
    <vt:lpwstr>1805412</vt:lpwstr>
  </property>
  <property fmtid="{D5CDD505-2E9C-101B-9397-08002B2CF9AE}" pid="6" name="NXPowerLiteSettings">
    <vt:lpwstr>F7000400038000</vt:lpwstr>
  </property>
  <property fmtid="{D5CDD505-2E9C-101B-9397-08002B2CF9AE}" pid="7" name="NXPowerLiteVersion">
    <vt:lpwstr>S10.3.1</vt:lpwstr>
  </property>
  <property fmtid="{D5CDD505-2E9C-101B-9397-08002B2CF9AE}" pid="8" name="_dlc_DocIdItemGuid">
    <vt:lpwstr>bfc14254-a4ed-4967-9fd7-f04fb6657c5e</vt:lpwstr>
  </property>
</Properties>
</file>