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5"/>
  </p:notesMasterIdLst>
  <p:sldIdLst>
    <p:sldId id="256" r:id="rId6"/>
    <p:sldId id="257" r:id="rId7"/>
    <p:sldId id="258" r:id="rId8"/>
    <p:sldId id="259" r:id="rId9"/>
    <p:sldId id="260" r:id="rId10"/>
    <p:sldId id="503" r:id="rId11"/>
    <p:sldId id="504" r:id="rId12"/>
    <p:sldId id="505" r:id="rId13"/>
    <p:sldId id="50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y Jacobs" initials="KJ" lastIdx="1" clrIdx="0">
    <p:extLst>
      <p:ext uri="{19B8F6BF-5375-455C-9EA6-DF929625EA0E}">
        <p15:presenceInfo xmlns:p15="http://schemas.microsoft.com/office/powerpoint/2012/main" userId="S::kathy.jacobs@opgroeien.be::9b63a13e-9a6c-4076-a11a-0322e9d86d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4F2141-C76C-4968-D202-E2F86845BE81}" v="4" dt="2021-10-08T09:24:54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8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obs" userId="S::kathy.jacobs@opgroeien.be::9b63a13e-9a6c-4076-a11a-0322e9d86df8" providerId="AD" clId="Web-{6F6C01DC-82F1-4DBB-2099-37592553A3E8}"/>
    <pc:docChg chg="modSld">
      <pc:chgData name="Kathy Jacobs" userId="S::kathy.jacobs@opgroeien.be::9b63a13e-9a6c-4076-a11a-0322e9d86df8" providerId="AD" clId="Web-{6F6C01DC-82F1-4DBB-2099-37592553A3E8}" dt="2021-07-13T11:35:10.717" v="8" actId="20577"/>
      <pc:docMkLst>
        <pc:docMk/>
      </pc:docMkLst>
      <pc:sldChg chg="modSp">
        <pc:chgData name="Kathy Jacobs" userId="S::kathy.jacobs@opgroeien.be::9b63a13e-9a6c-4076-a11a-0322e9d86df8" providerId="AD" clId="Web-{6F6C01DC-82F1-4DBB-2099-37592553A3E8}" dt="2021-07-13T11:35:10.717" v="8" actId="20577"/>
        <pc:sldMkLst>
          <pc:docMk/>
          <pc:sldMk cId="3659878200" sldId="256"/>
        </pc:sldMkLst>
        <pc:spChg chg="mod">
          <ac:chgData name="Kathy Jacobs" userId="S::kathy.jacobs@opgroeien.be::9b63a13e-9a6c-4076-a11a-0322e9d86df8" providerId="AD" clId="Web-{6F6C01DC-82F1-4DBB-2099-37592553A3E8}" dt="2021-07-13T11:35:10.717" v="8" actId="20577"/>
          <ac:spMkLst>
            <pc:docMk/>
            <pc:sldMk cId="3659878200" sldId="256"/>
            <ac:spMk id="3" creationId="{AEDAA991-6203-4C53-A854-8DED6ED295E4}"/>
          </ac:spMkLst>
        </pc:spChg>
      </pc:sldChg>
    </pc:docChg>
  </pc:docChgLst>
  <pc:docChgLst>
    <pc:chgData name="Christine Faure" userId="S::christine.faure@kindengezin.be::216cf937-3d36-4914-9827-44edc2a6bf96" providerId="AD" clId="Web-{9F4F2141-C76C-4968-D202-E2F86845BE81}"/>
    <pc:docChg chg="modSld">
      <pc:chgData name="Christine Faure" userId="S::christine.faure@kindengezin.be::216cf937-3d36-4914-9827-44edc2a6bf96" providerId="AD" clId="Web-{9F4F2141-C76C-4968-D202-E2F86845BE81}" dt="2021-10-08T09:24:54.928" v="3" actId="20577"/>
      <pc:docMkLst>
        <pc:docMk/>
      </pc:docMkLst>
      <pc:sldChg chg="modSp">
        <pc:chgData name="Christine Faure" userId="S::christine.faure@kindengezin.be::216cf937-3d36-4914-9827-44edc2a6bf96" providerId="AD" clId="Web-{9F4F2141-C76C-4968-D202-E2F86845BE81}" dt="2021-10-08T09:24:54.928" v="3" actId="20577"/>
        <pc:sldMkLst>
          <pc:docMk/>
          <pc:sldMk cId="3659878200" sldId="256"/>
        </pc:sldMkLst>
        <pc:spChg chg="mod">
          <ac:chgData name="Christine Faure" userId="S::christine.faure@kindengezin.be::216cf937-3d36-4914-9827-44edc2a6bf96" providerId="AD" clId="Web-{9F4F2141-C76C-4968-D202-E2F86845BE81}" dt="2021-10-08T09:24:54.928" v="3" actId="20577"/>
          <ac:spMkLst>
            <pc:docMk/>
            <pc:sldMk cId="3659878200" sldId="256"/>
            <ac:spMk id="3" creationId="{AEDAA991-6203-4C53-A854-8DED6ED295E4}"/>
          </ac:spMkLst>
        </pc:spChg>
      </pc:sldChg>
    </pc:docChg>
  </pc:docChgLst>
  <pc:docChgLst>
    <pc:chgData name="Wouter Appeltans" userId="S::wouter.appeltans@opgroeien.be::bc2b6b3a-4453-4075-b9d2-0cf47f16e45e" providerId="AD" clId="Web-{7D1BE163-EF09-732D-0205-F0F2FCB690EC}"/>
    <pc:docChg chg="modSld">
      <pc:chgData name="Wouter Appeltans" userId="S::wouter.appeltans@opgroeien.be::bc2b6b3a-4453-4075-b9d2-0cf47f16e45e" providerId="AD" clId="Web-{7D1BE163-EF09-732D-0205-F0F2FCB690EC}" dt="2021-08-27T14:15:48.524" v="13" actId="1076"/>
      <pc:docMkLst>
        <pc:docMk/>
      </pc:docMkLst>
      <pc:sldChg chg="addSp modSp">
        <pc:chgData name="Wouter Appeltans" userId="S::wouter.appeltans@opgroeien.be::bc2b6b3a-4453-4075-b9d2-0cf47f16e45e" providerId="AD" clId="Web-{7D1BE163-EF09-732D-0205-F0F2FCB690EC}" dt="2021-08-27T14:15:48.524" v="13" actId="1076"/>
        <pc:sldMkLst>
          <pc:docMk/>
          <pc:sldMk cId="3659878200" sldId="256"/>
        </pc:sldMkLst>
        <pc:spChg chg="mod">
          <ac:chgData name="Wouter Appeltans" userId="S::wouter.appeltans@opgroeien.be::bc2b6b3a-4453-4075-b9d2-0cf47f16e45e" providerId="AD" clId="Web-{7D1BE163-EF09-732D-0205-F0F2FCB690EC}" dt="2021-08-27T14:15:45.633" v="12" actId="1076"/>
          <ac:spMkLst>
            <pc:docMk/>
            <pc:sldMk cId="3659878200" sldId="256"/>
            <ac:spMk id="2" creationId="{AA8E40E1-97A7-47E9-B2E7-609B2D3A8122}"/>
          </ac:spMkLst>
        </pc:spChg>
        <pc:spChg chg="mod">
          <ac:chgData name="Wouter Appeltans" userId="S::wouter.appeltans@opgroeien.be::bc2b6b3a-4453-4075-b9d2-0cf47f16e45e" providerId="AD" clId="Web-{7D1BE163-EF09-732D-0205-F0F2FCB690EC}" dt="2021-08-27T14:15:48.524" v="13" actId="1076"/>
          <ac:spMkLst>
            <pc:docMk/>
            <pc:sldMk cId="3659878200" sldId="256"/>
            <ac:spMk id="3" creationId="{AEDAA991-6203-4C53-A854-8DED6ED295E4}"/>
          </ac:spMkLst>
        </pc:spChg>
        <pc:picChg chg="add mod">
          <ac:chgData name="Wouter Appeltans" userId="S::wouter.appeltans@opgroeien.be::bc2b6b3a-4453-4075-b9d2-0cf47f16e45e" providerId="AD" clId="Web-{7D1BE163-EF09-732D-0205-F0F2FCB690EC}" dt="2021-08-27T14:15:36.148" v="11" actId="14100"/>
          <ac:picMkLst>
            <pc:docMk/>
            <pc:sldMk cId="3659878200" sldId="256"/>
            <ac:picMk id="4" creationId="{116A7370-F3B8-443B-8844-7D901B415C0C}"/>
          </ac:picMkLst>
        </pc:picChg>
      </pc:sldChg>
    </pc:docChg>
  </pc:docChgLst>
  <pc:docChgLst>
    <pc:chgData name="Christine Faure" userId="216cf937-3d36-4914-9827-44edc2a6bf96" providerId="ADAL" clId="{9C41BB11-D426-4C7A-90A0-C505FF95C456}"/>
    <pc:docChg chg="custSel">
      <pc:chgData name="Christine Faure" userId="216cf937-3d36-4914-9827-44edc2a6bf96" providerId="ADAL" clId="{9C41BB11-D426-4C7A-90A0-C505FF95C456}" dt="2021-10-08T09:25:24.002" v="0" actId="1592"/>
      <pc:docMkLst>
        <pc:docMk/>
      </pc:docMkLst>
      <pc:sldChg chg="delCm">
        <pc:chgData name="Christine Faure" userId="216cf937-3d36-4914-9827-44edc2a6bf96" providerId="ADAL" clId="{9C41BB11-D426-4C7A-90A0-C505FF95C456}" dt="2021-10-08T09:25:24.002" v="0" actId="1592"/>
        <pc:sldMkLst>
          <pc:docMk/>
          <pc:sldMk cId="3659878200" sldId="256"/>
        </pc:sldMkLst>
      </pc:sldChg>
    </pc:docChg>
  </pc:docChgLst>
  <pc:docChgLst>
    <pc:chgData name="Kathy Jacobs" userId="S::kathy.jacobs@opgroeien.be::9b63a13e-9a6c-4076-a11a-0322e9d86df8" providerId="AD" clId="Web-{281A41D5-1880-1E2F-0C91-7F00AA1BC5AA}"/>
    <pc:docChg chg="modSld">
      <pc:chgData name="Kathy Jacobs" userId="S::kathy.jacobs@opgroeien.be::9b63a13e-9a6c-4076-a11a-0322e9d86df8" providerId="AD" clId="Web-{281A41D5-1880-1E2F-0C91-7F00AA1BC5AA}" dt="2021-06-22T16:04:56.775" v="2" actId="20577"/>
      <pc:docMkLst>
        <pc:docMk/>
      </pc:docMkLst>
      <pc:sldChg chg="modSp">
        <pc:chgData name="Kathy Jacobs" userId="S::kathy.jacobs@opgroeien.be::9b63a13e-9a6c-4076-a11a-0322e9d86df8" providerId="AD" clId="Web-{281A41D5-1880-1E2F-0C91-7F00AA1BC5AA}" dt="2021-06-22T16:04:56.775" v="2" actId="20577"/>
        <pc:sldMkLst>
          <pc:docMk/>
          <pc:sldMk cId="3659878200" sldId="256"/>
        </pc:sldMkLst>
        <pc:spChg chg="mod">
          <ac:chgData name="Kathy Jacobs" userId="S::kathy.jacobs@opgroeien.be::9b63a13e-9a6c-4076-a11a-0322e9d86df8" providerId="AD" clId="Web-{281A41D5-1880-1E2F-0C91-7F00AA1BC5AA}" dt="2021-06-22T16:04:56.775" v="2" actId="20577"/>
          <ac:spMkLst>
            <pc:docMk/>
            <pc:sldMk cId="3659878200" sldId="256"/>
            <ac:spMk id="3" creationId="{AEDAA991-6203-4C53-A854-8DED6ED295E4}"/>
          </ac:spMkLst>
        </pc:spChg>
      </pc:sldChg>
    </pc:docChg>
  </pc:docChgLst>
  <pc:docChgLst>
    <pc:chgData name="Kathy Jacobs" userId="S::kathy.jacobs@opgroeien.be::9b63a13e-9a6c-4076-a11a-0322e9d86df8" providerId="AD" clId="Web-{2FA9E4F9-371C-80CF-7845-1CE7BC8D8CD6}"/>
    <pc:docChg chg="modSld">
      <pc:chgData name="Kathy Jacobs" userId="S::kathy.jacobs@opgroeien.be::9b63a13e-9a6c-4076-a11a-0322e9d86df8" providerId="AD" clId="Web-{2FA9E4F9-371C-80CF-7845-1CE7BC8D8CD6}" dt="2021-06-22T16:04:12.975" v="108" actId="20577"/>
      <pc:docMkLst>
        <pc:docMk/>
      </pc:docMkLst>
      <pc:sldChg chg="modSp">
        <pc:chgData name="Kathy Jacobs" userId="S::kathy.jacobs@opgroeien.be::9b63a13e-9a6c-4076-a11a-0322e9d86df8" providerId="AD" clId="Web-{2FA9E4F9-371C-80CF-7845-1CE7BC8D8CD6}" dt="2021-06-22T16:04:12.975" v="108" actId="20577"/>
        <pc:sldMkLst>
          <pc:docMk/>
          <pc:sldMk cId="2063370077" sldId="505"/>
        </pc:sldMkLst>
        <pc:spChg chg="mod">
          <ac:chgData name="Kathy Jacobs" userId="S::kathy.jacobs@opgroeien.be::9b63a13e-9a6c-4076-a11a-0322e9d86df8" providerId="AD" clId="Web-{2FA9E4F9-371C-80CF-7845-1CE7BC8D8CD6}" dt="2021-06-22T16:03:45.787" v="92" actId="20577"/>
          <ac:spMkLst>
            <pc:docMk/>
            <pc:sldMk cId="2063370077" sldId="505"/>
            <ac:spMk id="2" creationId="{7854163B-77DA-4859-BC13-84D6C507318D}"/>
          </ac:spMkLst>
        </pc:spChg>
        <pc:spChg chg="mod">
          <ac:chgData name="Kathy Jacobs" userId="S::kathy.jacobs@opgroeien.be::9b63a13e-9a6c-4076-a11a-0322e9d86df8" providerId="AD" clId="Web-{2FA9E4F9-371C-80CF-7845-1CE7BC8D8CD6}" dt="2021-06-22T16:04:12.975" v="108" actId="20577"/>
          <ac:spMkLst>
            <pc:docMk/>
            <pc:sldMk cId="2063370077" sldId="505"/>
            <ac:spMk id="3" creationId="{887E116E-A5BA-45A7-8CB5-F43A4B7E8A1E}"/>
          </ac:spMkLst>
        </pc:spChg>
      </pc:sldChg>
    </pc:docChg>
  </pc:docChgLst>
  <pc:docChgLst>
    <pc:chgData name="Verhaert Sofie" userId="S::sofie.verhaert_vvsg.be#ext#@kindengezin.onmicrosoft.com::3085451f-8164-4659-a126-6789f6e1a939" providerId="AD" clId="Web-{45DF532E-FCB2-AA6B-03F2-6AF9BCE5EE9E}"/>
    <pc:docChg chg="modSld">
      <pc:chgData name="Verhaert Sofie" userId="S::sofie.verhaert_vvsg.be#ext#@kindengezin.onmicrosoft.com::3085451f-8164-4659-a126-6789f6e1a939" providerId="AD" clId="Web-{45DF532E-FCB2-AA6B-03F2-6AF9BCE5EE9E}" dt="2021-06-23T08:29:58.438" v="41" actId="20577"/>
      <pc:docMkLst>
        <pc:docMk/>
      </pc:docMkLst>
      <pc:sldChg chg="modSp">
        <pc:chgData name="Verhaert Sofie" userId="S::sofie.verhaert_vvsg.be#ext#@kindengezin.onmicrosoft.com::3085451f-8164-4659-a126-6789f6e1a939" providerId="AD" clId="Web-{45DF532E-FCB2-AA6B-03F2-6AF9BCE5EE9E}" dt="2021-06-23T08:25:51.666" v="10" actId="20577"/>
        <pc:sldMkLst>
          <pc:docMk/>
          <pc:sldMk cId="446456489" sldId="258"/>
        </pc:sldMkLst>
        <pc:spChg chg="mod">
          <ac:chgData name="Verhaert Sofie" userId="S::sofie.verhaert_vvsg.be#ext#@kindengezin.onmicrosoft.com::3085451f-8164-4659-a126-6789f6e1a939" providerId="AD" clId="Web-{45DF532E-FCB2-AA6B-03F2-6AF9BCE5EE9E}" dt="2021-06-23T08:25:51.666" v="10" actId="20577"/>
          <ac:spMkLst>
            <pc:docMk/>
            <pc:sldMk cId="446456489" sldId="258"/>
            <ac:spMk id="3" creationId="{AD8DFED2-A53E-44F3-A493-DB56348EB7A3}"/>
          </ac:spMkLst>
        </pc:spChg>
      </pc:sldChg>
      <pc:sldChg chg="modSp">
        <pc:chgData name="Verhaert Sofie" userId="S::sofie.verhaert_vvsg.be#ext#@kindengezin.onmicrosoft.com::3085451f-8164-4659-a126-6789f6e1a939" providerId="AD" clId="Web-{45DF532E-FCB2-AA6B-03F2-6AF9BCE5EE9E}" dt="2021-06-23T08:27:29.528" v="19" actId="20577"/>
        <pc:sldMkLst>
          <pc:docMk/>
          <pc:sldMk cId="2941960195" sldId="260"/>
        </pc:sldMkLst>
        <pc:spChg chg="mod">
          <ac:chgData name="Verhaert Sofie" userId="S::sofie.verhaert_vvsg.be#ext#@kindengezin.onmicrosoft.com::3085451f-8164-4659-a126-6789f6e1a939" providerId="AD" clId="Web-{45DF532E-FCB2-AA6B-03F2-6AF9BCE5EE9E}" dt="2021-06-23T08:27:29.528" v="19" actId="20577"/>
          <ac:spMkLst>
            <pc:docMk/>
            <pc:sldMk cId="2941960195" sldId="260"/>
            <ac:spMk id="3" creationId="{90A9BACE-A044-4DF8-A654-DB0653B20E32}"/>
          </ac:spMkLst>
        </pc:spChg>
      </pc:sldChg>
      <pc:sldChg chg="modSp">
        <pc:chgData name="Verhaert Sofie" userId="S::sofie.verhaert_vvsg.be#ext#@kindengezin.onmicrosoft.com::3085451f-8164-4659-a126-6789f6e1a939" providerId="AD" clId="Web-{45DF532E-FCB2-AA6B-03F2-6AF9BCE5EE9E}" dt="2021-06-23T08:28:05.966" v="32" actId="20577"/>
        <pc:sldMkLst>
          <pc:docMk/>
          <pc:sldMk cId="3293290501" sldId="503"/>
        </pc:sldMkLst>
        <pc:spChg chg="mod">
          <ac:chgData name="Verhaert Sofie" userId="S::sofie.verhaert_vvsg.be#ext#@kindengezin.onmicrosoft.com::3085451f-8164-4659-a126-6789f6e1a939" providerId="AD" clId="Web-{45DF532E-FCB2-AA6B-03F2-6AF9BCE5EE9E}" dt="2021-06-23T08:28:05.966" v="32" actId="20577"/>
          <ac:spMkLst>
            <pc:docMk/>
            <pc:sldMk cId="3293290501" sldId="503"/>
            <ac:spMk id="3" creationId="{92CAB1B9-4406-4D74-974C-E8F84A1F7FCF}"/>
          </ac:spMkLst>
        </pc:spChg>
      </pc:sldChg>
      <pc:sldChg chg="modSp">
        <pc:chgData name="Verhaert Sofie" userId="S::sofie.verhaert_vvsg.be#ext#@kindengezin.onmicrosoft.com::3085451f-8164-4659-a126-6789f6e1a939" providerId="AD" clId="Web-{45DF532E-FCB2-AA6B-03F2-6AF9BCE5EE9E}" dt="2021-06-23T08:28:36.951" v="37" actId="20577"/>
        <pc:sldMkLst>
          <pc:docMk/>
          <pc:sldMk cId="2379327536" sldId="504"/>
        </pc:sldMkLst>
        <pc:spChg chg="mod">
          <ac:chgData name="Verhaert Sofie" userId="S::sofie.verhaert_vvsg.be#ext#@kindengezin.onmicrosoft.com::3085451f-8164-4659-a126-6789f6e1a939" providerId="AD" clId="Web-{45DF532E-FCB2-AA6B-03F2-6AF9BCE5EE9E}" dt="2021-06-23T08:28:36.951" v="37" actId="20577"/>
          <ac:spMkLst>
            <pc:docMk/>
            <pc:sldMk cId="2379327536" sldId="504"/>
            <ac:spMk id="3" creationId="{92CAB1B9-4406-4D74-974C-E8F84A1F7FCF}"/>
          </ac:spMkLst>
        </pc:spChg>
      </pc:sldChg>
      <pc:sldChg chg="modSp">
        <pc:chgData name="Verhaert Sofie" userId="S::sofie.verhaert_vvsg.be#ext#@kindengezin.onmicrosoft.com::3085451f-8164-4659-a126-6789f6e1a939" providerId="AD" clId="Web-{45DF532E-FCB2-AA6B-03F2-6AF9BCE5EE9E}" dt="2021-06-23T08:29:53.828" v="40" actId="20577"/>
        <pc:sldMkLst>
          <pc:docMk/>
          <pc:sldMk cId="2063370077" sldId="505"/>
        </pc:sldMkLst>
        <pc:spChg chg="mod">
          <ac:chgData name="Verhaert Sofie" userId="S::sofie.verhaert_vvsg.be#ext#@kindengezin.onmicrosoft.com::3085451f-8164-4659-a126-6789f6e1a939" providerId="AD" clId="Web-{45DF532E-FCB2-AA6B-03F2-6AF9BCE5EE9E}" dt="2021-06-23T08:29:53.828" v="40" actId="20577"/>
          <ac:spMkLst>
            <pc:docMk/>
            <pc:sldMk cId="2063370077" sldId="505"/>
            <ac:spMk id="3" creationId="{887E116E-A5BA-45A7-8CB5-F43A4B7E8A1E}"/>
          </ac:spMkLst>
        </pc:spChg>
      </pc:sldChg>
      <pc:sldChg chg="modSp">
        <pc:chgData name="Verhaert Sofie" userId="S::sofie.verhaert_vvsg.be#ext#@kindengezin.onmicrosoft.com::3085451f-8164-4659-a126-6789f6e1a939" providerId="AD" clId="Web-{45DF532E-FCB2-AA6B-03F2-6AF9BCE5EE9E}" dt="2021-06-23T08:29:58.438" v="41" actId="20577"/>
        <pc:sldMkLst>
          <pc:docMk/>
          <pc:sldMk cId="3775686998" sldId="506"/>
        </pc:sldMkLst>
        <pc:spChg chg="mod">
          <ac:chgData name="Verhaert Sofie" userId="S::sofie.verhaert_vvsg.be#ext#@kindengezin.onmicrosoft.com::3085451f-8164-4659-a126-6789f6e1a939" providerId="AD" clId="Web-{45DF532E-FCB2-AA6B-03F2-6AF9BCE5EE9E}" dt="2021-06-23T08:29:58.438" v="41" actId="20577"/>
          <ac:spMkLst>
            <pc:docMk/>
            <pc:sldMk cId="3775686998" sldId="506"/>
            <ac:spMk id="2" creationId="{5210541D-2A61-44B2-B5A4-DC1AECEBE64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B99F7-3E87-40E2-B310-03B01B0107BE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F3660-874F-4EFD-9AB2-FB5674599D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8903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7388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200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4603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8182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406900"/>
            <a:ext cx="10515600" cy="1362075"/>
          </a:xfrm>
        </p:spPr>
        <p:txBody>
          <a:bodyPr anchor="t"/>
          <a:lstStyle>
            <a:lvl1pPr>
              <a:defRPr sz="4000" b="1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906713"/>
            <a:ext cx="10515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702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5464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35113"/>
            <a:ext cx="515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74875"/>
            <a:ext cx="5156200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535113"/>
            <a:ext cx="51577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74875"/>
            <a:ext cx="5157787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075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62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6196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85800"/>
            <a:ext cx="4013200" cy="1160463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63" y="685800"/>
            <a:ext cx="6300787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850" y="1846263"/>
            <a:ext cx="4013200" cy="432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8790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075" y="4800600"/>
            <a:ext cx="7177088" cy="566738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5075" y="685800"/>
            <a:ext cx="7177088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075" y="5367338"/>
            <a:ext cx="71770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34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01DC4-8B6A-4904-86B9-0581F356C7A2}" type="datetimeFigureOut">
              <a:rPr lang="nl-BE" smtClean="0"/>
              <a:t>8/10/2021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B4171-FD9D-4B3D-95CA-F1C91B20F3E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519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8E40E1-97A7-47E9-B2E7-609B2D3A8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13451" y="1446002"/>
            <a:ext cx="7390727" cy="1982999"/>
          </a:xfrm>
        </p:spPr>
        <p:txBody>
          <a:bodyPr>
            <a:normAutofit fontScale="90000"/>
          </a:bodyPr>
          <a:lstStyle/>
          <a:p>
            <a:r>
              <a:rPr lang="nl-BE"/>
              <a:t>Transitie tussen thuis, buurt,  kinderopvang en kleuterschool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EDAA991-6203-4C53-A854-8DED6ED29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4761" y="3804339"/>
            <a:ext cx="5988107" cy="165576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nl-BE" dirty="0">
                <a:solidFill>
                  <a:srgbClr val="000000"/>
                </a:solidFill>
                <a:latin typeface="Calibri"/>
                <a:cs typeface="Calibri"/>
              </a:rPr>
              <a:t>DOE-PAKKET : INZETTEN OP WARME TRANSITIES</a:t>
            </a:r>
            <a:endParaRPr lang="nl-BE" dirty="0">
              <a:latin typeface="Calibri"/>
              <a:cs typeface="Calibri"/>
            </a:endParaRPr>
          </a:p>
          <a:p>
            <a:r>
              <a:rPr lang="nl-BE" dirty="0"/>
              <a:t>Handvat bij de presentatie van Katrien Van </a:t>
            </a:r>
            <a:r>
              <a:rPr lang="nl-BE" dirty="0" err="1"/>
              <a:t>Laere</a:t>
            </a:r>
            <a:r>
              <a:rPr lang="nl-BE" dirty="0"/>
              <a:t>, </a:t>
            </a:r>
            <a:endParaRPr lang="nl-BE" dirty="0">
              <a:cs typeface="Calibri"/>
            </a:endParaRPr>
          </a:p>
          <a:p>
            <a:r>
              <a:rPr lang="nl-BE" sz="1800" b="1" dirty="0">
                <a:solidFill>
                  <a:srgbClr val="C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Onderzoeker bij VBJK</a:t>
            </a:r>
            <a:r>
              <a:rPr lang="nl-BE" sz="1800" b="1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endParaRPr lang="nl-BE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/>
            </a:endParaRPr>
          </a:p>
          <a:p>
            <a:r>
              <a:rPr lang="nl-BE" sz="18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vzw centrum voor </a:t>
            </a:r>
            <a:r>
              <a:rPr lang="nl-BE" sz="1800" b="1" dirty="0">
                <a:solidFill>
                  <a:srgbClr val="C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V</a:t>
            </a:r>
            <a:r>
              <a:rPr lang="nl-BE" sz="18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ernieuwing in de </a:t>
            </a:r>
            <a:r>
              <a:rPr lang="nl-BE" sz="1800" b="1" dirty="0">
                <a:solidFill>
                  <a:srgbClr val="C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B</a:t>
            </a:r>
            <a:r>
              <a:rPr lang="nl-BE" sz="18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asisvoorzieningen voor </a:t>
            </a:r>
            <a:r>
              <a:rPr lang="nl-BE" sz="1800" b="1" dirty="0">
                <a:solidFill>
                  <a:srgbClr val="C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J</a:t>
            </a:r>
            <a:r>
              <a:rPr lang="nl-BE" sz="18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onge </a:t>
            </a:r>
            <a:r>
              <a:rPr lang="nl-BE" sz="1800" b="1" dirty="0">
                <a:solidFill>
                  <a:srgbClr val="C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K</a:t>
            </a:r>
            <a:r>
              <a:rPr lang="nl-BE" sz="18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inderen</a:t>
            </a:r>
            <a:r>
              <a:rPr lang="nl-BE" sz="1800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 </a:t>
            </a:r>
            <a:endParaRPr lang="nl-BE" sz="18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/>
            </a:endParaRPr>
          </a:p>
          <a:p>
            <a:endParaRPr lang="nl-BE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16A7370-F3B8-443B-8844-7D901B415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" y="1762"/>
            <a:ext cx="3486958" cy="687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7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124155-DC89-49AD-92BF-A98979B7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Uit onderzoek…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F96347-1517-42CA-8A5D-031CB7A0E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sz="3200" u="sng"/>
              <a:t>Basisvoorzieningen</a:t>
            </a:r>
            <a:r>
              <a:rPr lang="nl-BE" sz="3200"/>
              <a:t> voor jonge kinderen tussen 0 en 6 jaar:</a:t>
            </a:r>
          </a:p>
          <a:p>
            <a:pPr lvl="1"/>
            <a:r>
              <a:rPr lang="nl-BE" sz="2800"/>
              <a:t>goed voor cognitieve, sociale en emotionele groei van kinderen </a:t>
            </a:r>
          </a:p>
          <a:p>
            <a:pPr lvl="1"/>
            <a:r>
              <a:rPr lang="nl-BE" sz="2800"/>
              <a:t>voor later, en in het hier en nu </a:t>
            </a:r>
          </a:p>
          <a:p>
            <a:pPr lvl="1"/>
            <a:endParaRPr lang="nl-BE" sz="2800"/>
          </a:p>
          <a:p>
            <a:r>
              <a:rPr lang="nl-BE" sz="3200" u="sng"/>
              <a:t>Kwaliteitsvolle</a:t>
            </a:r>
            <a:r>
              <a:rPr lang="nl-BE" sz="3200"/>
              <a:t> basisvoorzieningen als: </a:t>
            </a:r>
          </a:p>
          <a:p>
            <a:pPr lvl="1"/>
            <a:r>
              <a:rPr lang="nl-BE"/>
              <a:t>h</a:t>
            </a:r>
            <a:r>
              <a:rPr lang="nl-BE" sz="2800"/>
              <a:t>olistische kijk op opvoeding en ontwikkeling </a:t>
            </a:r>
          </a:p>
          <a:p>
            <a:pPr lvl="1"/>
            <a:r>
              <a:rPr lang="nl-BE" sz="2800"/>
              <a:t>leren, spelen, zorgen en opvoeden </a:t>
            </a:r>
            <a:r>
              <a:rPr lang="nl-BE" sz="2800" b="1"/>
              <a:t>samen</a:t>
            </a:r>
            <a:r>
              <a:rPr lang="nl-BE" sz="2800"/>
              <a:t> aangeboden</a:t>
            </a:r>
          </a:p>
          <a:p>
            <a:pPr lvl="1"/>
            <a:r>
              <a:rPr lang="nl-BE"/>
              <a:t>w</a:t>
            </a:r>
            <a:r>
              <a:rPr lang="nl-BE" sz="2800"/>
              <a:t>ederkerige relaties met ouders en lokale gemeenschappen in de buurt </a:t>
            </a:r>
          </a:p>
        </p:txBody>
      </p:sp>
    </p:spTree>
    <p:extLst>
      <p:ext uri="{BB962C8B-B14F-4D97-AF65-F5344CB8AC3E}">
        <p14:creationId xmlns:p14="http://schemas.microsoft.com/office/powerpoint/2010/main" val="1682457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8ABA0-17D0-4A05-8725-B58630DEC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Historische context in Vlaanderen en Brussel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8DFED2-A53E-44F3-A493-DB56348EB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nl-BE" dirty="0"/>
              <a:t>Split system zorgt voor extra transities op jonge leeftijd </a:t>
            </a:r>
            <a:endParaRPr lang="nl-BE"/>
          </a:p>
          <a:p>
            <a:pPr marL="457200" lvl="1" indent="0">
              <a:buNone/>
            </a:pPr>
            <a:endParaRPr lang="nl-BE"/>
          </a:p>
          <a:p>
            <a:pPr lvl="1"/>
            <a:r>
              <a:rPr lang="nl-BE" dirty="0"/>
              <a:t>Grote transities = van thuis of kinderopvang naar kleuterschool</a:t>
            </a:r>
            <a:endParaRPr lang="nl-BE" dirty="0">
              <a:cs typeface="Calibri"/>
            </a:endParaRPr>
          </a:p>
          <a:p>
            <a:pPr marL="457200" lvl="1" indent="0">
              <a:buNone/>
            </a:pPr>
            <a:r>
              <a:rPr lang="nl-BE" dirty="0"/>
              <a:t>	Belangrijke mijlpaal voor kinderen en gezinnen gezien:</a:t>
            </a:r>
            <a:endParaRPr lang="nl-BE" dirty="0">
              <a:cs typeface="Calibri"/>
            </a:endParaRPr>
          </a:p>
          <a:p>
            <a:pPr lvl="2"/>
            <a:r>
              <a:rPr lang="nl-BE" dirty="0"/>
              <a:t>Start van de schoolloopbaan</a:t>
            </a:r>
            <a:endParaRPr lang="nl-BE" dirty="0">
              <a:cs typeface="Calibri"/>
            </a:endParaRPr>
          </a:p>
          <a:p>
            <a:pPr lvl="2"/>
            <a:r>
              <a:rPr lang="nl-BE" dirty="0"/>
              <a:t>Start van socialisatieproces in samenleving </a:t>
            </a:r>
            <a:endParaRPr lang="nl-BE" dirty="0">
              <a:cs typeface="Calibri"/>
            </a:endParaRPr>
          </a:p>
          <a:p>
            <a:pPr lvl="1"/>
            <a:r>
              <a:rPr lang="nl-BE" dirty="0"/>
              <a:t>Kleine transities = overgangen doorheen de dag  (ruimte, opvoeder, activiteit,…) </a:t>
            </a:r>
            <a:endParaRPr lang="nl-BE" dirty="0">
              <a:cs typeface="Calibri"/>
            </a:endParaRPr>
          </a:p>
          <a:p>
            <a:pPr marL="457200" lvl="1" indent="0">
              <a:buNone/>
            </a:pPr>
            <a:endParaRPr lang="nl-BE"/>
          </a:p>
          <a:p>
            <a:pPr lvl="1">
              <a:buFont typeface="Wingdings" panose="05000000000000000000" pitchFamily="2" charset="2"/>
              <a:buChar char="Ø"/>
            </a:pPr>
            <a:r>
              <a:rPr lang="nl-BE" dirty="0"/>
              <a:t> Belang van kwaliteitsvolle transities: positieve langdurige effecten op leerresultaten en welbevingen </a:t>
            </a:r>
            <a:endParaRPr lang="nl-BE" dirty="0">
              <a:cs typeface="Calibri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nl-BE" dirty="0"/>
              <a:t> Onderwijs en Welzijn zetten samen in op kwaliteitsvolle transitie (bv. warm onthaalbeleid)</a:t>
            </a:r>
            <a:endParaRPr lang="nl-BE" dirty="0">
              <a:cs typeface="Calibri"/>
            </a:endParaRPr>
          </a:p>
          <a:p>
            <a:pPr marL="457200" lvl="1" indent="0">
              <a:buNone/>
            </a:pPr>
            <a:endParaRPr lang="nl-BE"/>
          </a:p>
          <a:p>
            <a:r>
              <a:rPr lang="nl-BE" dirty="0"/>
              <a:t>Verschil met andere Europese landen, waar men inzet op geïntegreerde voorzieningen (zorg, spel en leren samen) </a:t>
            </a:r>
            <a:endParaRPr lang="nl-B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645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80348-5364-438A-923E-A4229356B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Rapport OESO (2017)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CDAD56-D094-4E1D-8715-7F391CED8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/>
          </a:p>
          <a:p>
            <a:pPr marL="0" indent="0" algn="just">
              <a:buNone/>
            </a:pPr>
            <a:r>
              <a:rPr lang="nl-BE" sz="3200"/>
              <a:t>“Als we geen rekening houden met de verschillende startposities van kinderen en families, worden sociale ongelijkheden van bij de start van de schoolloopbaan eigenlijk al versterkt. Een </a:t>
            </a:r>
            <a:r>
              <a:rPr lang="nl-BE" sz="3200" b="1"/>
              <a:t>alternatief dat wel duurzaam en kansenverhogend</a:t>
            </a:r>
            <a:r>
              <a:rPr lang="nl-BE" sz="3200"/>
              <a:t> is, is nadenken hoe we </a:t>
            </a:r>
            <a:r>
              <a:rPr lang="nl-BE" sz="3200" b="1"/>
              <a:t>basisvoorzieningen meer kindrijp</a:t>
            </a:r>
            <a:r>
              <a:rPr lang="nl-BE" sz="3200"/>
              <a:t> kunnen maken in plaats van enkel de kinderen schoolrijp.”</a:t>
            </a:r>
          </a:p>
          <a:p>
            <a:pPr marL="0" indent="0">
              <a:buNone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129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0B2125-A4C6-4944-B308-72A3AE12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/>
              <a:t>Samengevat: </a:t>
            </a:r>
            <a:br>
              <a:rPr lang="nl-BE"/>
            </a:br>
            <a:r>
              <a:rPr lang="nl-BE"/>
              <a:t>UITDAGINGEN voor lokale netwerken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A9BACE-A044-4DF8-A654-DB0653B20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BE" sz="3200"/>
          </a:p>
          <a:p>
            <a:pPr marL="514350" indent="-514350">
              <a:buAutoNum type="arabicPeriod"/>
            </a:pPr>
            <a:r>
              <a:rPr lang="nl-BE" sz="3200" dirty="0"/>
              <a:t>Hoe kunnen we in dit historisch gefragmenteerde systeem toch warme en inclusieve transities voor kinderen en families waarborgen?</a:t>
            </a:r>
            <a:br>
              <a:rPr lang="nl-BE" dirty="0"/>
            </a:br>
            <a:endParaRPr lang="nl-BE" sz="3200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nl-BE" sz="3200" dirty="0"/>
              <a:t>Hoe kunnen we alle kinderen en families insluiten in zinvolle leer, zorg en spel processen van bij de start?</a:t>
            </a:r>
            <a:endParaRPr lang="nl-BE" sz="3200">
              <a:cs typeface="Calibri"/>
            </a:endParaRPr>
          </a:p>
          <a:p>
            <a:pPr marL="0" indent="0">
              <a:buNone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196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32477-43EF-45DE-B64C-20361D984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Inzetten op continuïteit (doorgaande lijn)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CAB1B9-4406-4D74-974C-E8F84A1F7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l-BE" sz="3200" dirty="0"/>
              <a:t>1. Hoe kunnen we inzetten op een betere </a:t>
            </a:r>
            <a:r>
              <a:rPr lang="nl-BE" sz="3200" b="1" dirty="0"/>
              <a:t>pedagogische continuïteit </a:t>
            </a:r>
            <a:r>
              <a:rPr lang="nl-BE" sz="3200" dirty="0"/>
              <a:t>voor jonge kinderen, ook wel doorgaande lijn genoemd, waar leren, zorg en spel beter in elkaar overvloeien voor jonge kinderen</a:t>
            </a:r>
            <a:r>
              <a:rPr lang="nl-BE" dirty="0"/>
              <a:t>? </a:t>
            </a:r>
            <a:endParaRPr lang="nl-BE" sz="3200" dirty="0"/>
          </a:p>
          <a:p>
            <a:pPr marL="0" indent="0">
              <a:buNone/>
            </a:pPr>
            <a:endParaRPr lang="nl-BE" sz="3200"/>
          </a:p>
          <a:p>
            <a:pPr marL="0" indent="0">
              <a:buNone/>
            </a:pPr>
            <a:r>
              <a:rPr lang="nl-BE" sz="3200" dirty="0"/>
              <a:t>2. Hoe kunnen we een betere </a:t>
            </a:r>
            <a:r>
              <a:rPr lang="nl-BE" sz="3200" b="1" dirty="0"/>
              <a:t>continuïteit met thuis en de buurt</a:t>
            </a:r>
            <a:r>
              <a:rPr lang="nl-BE" sz="3200" dirty="0"/>
              <a:t> vormen waarin </a:t>
            </a:r>
            <a:r>
              <a:rPr lang="nl-BE" dirty="0"/>
              <a:t>professionals, ouders</a:t>
            </a:r>
            <a:r>
              <a:rPr lang="nl-BE" sz="3200" dirty="0"/>
              <a:t> en lokale gemeenschappen bondgenoten zijn? U kent wellicht het beroemde spreekwoord: “It takes a </a:t>
            </a:r>
            <a:r>
              <a:rPr lang="nl-BE" sz="3200" dirty="0" err="1"/>
              <a:t>village</a:t>
            </a:r>
            <a:r>
              <a:rPr lang="nl-BE" sz="3200" dirty="0"/>
              <a:t> </a:t>
            </a:r>
            <a:r>
              <a:rPr lang="nl-BE" sz="3200" dirty="0" err="1"/>
              <a:t>to</a:t>
            </a:r>
            <a:r>
              <a:rPr lang="nl-BE" sz="3200" dirty="0"/>
              <a:t> </a:t>
            </a:r>
            <a:r>
              <a:rPr lang="nl-BE" sz="3200" dirty="0" err="1"/>
              <a:t>raise</a:t>
            </a:r>
            <a:r>
              <a:rPr lang="nl-BE" sz="3200" dirty="0"/>
              <a:t> a </a:t>
            </a:r>
            <a:r>
              <a:rPr lang="nl-BE" sz="3200" dirty="0" err="1"/>
              <a:t>child</a:t>
            </a:r>
            <a:r>
              <a:rPr lang="nl-BE" sz="3200" dirty="0"/>
              <a:t>”</a:t>
            </a:r>
            <a:endParaRPr lang="nl-BE" sz="3200" dirty="0">
              <a:cs typeface="Calibri"/>
            </a:endParaRPr>
          </a:p>
          <a:p>
            <a:pPr marL="0" indent="0">
              <a:buNone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93290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32477-43EF-45DE-B64C-20361D984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Inzetten op continuïteit (doorgaande lijn)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CAB1B9-4406-4D74-974C-E8F84A1F7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nl-BE" sz="3200" dirty="0"/>
              <a:t>3. Hoe kunnen we deze aanpak vormgeven vanuit professionals met verschillende profielen en vanuit verschillende sectoren? Dit gaat over het streven naar een betere </a:t>
            </a:r>
            <a:r>
              <a:rPr lang="nl-BE" sz="3200" b="1" dirty="0"/>
              <a:t>professionele continuïteit</a:t>
            </a:r>
            <a:r>
              <a:rPr lang="nl-BE" b="1" dirty="0"/>
              <a:t>.</a:t>
            </a:r>
            <a:endParaRPr lang="nl-BE" sz="3200" b="1" dirty="0"/>
          </a:p>
          <a:p>
            <a:pPr marL="0" indent="0">
              <a:buNone/>
            </a:pPr>
            <a:endParaRPr lang="nl-BE" sz="3200" b="1"/>
          </a:p>
          <a:p>
            <a:pPr marL="0" indent="0">
              <a:buNone/>
            </a:pPr>
            <a:r>
              <a:rPr lang="nl-BE" sz="3200" dirty="0"/>
              <a:t>4. Tenslotte, hoe kunnen we vanuit verschillende beleidsdomeinen, zowel lokaal als</a:t>
            </a:r>
            <a:r>
              <a:rPr lang="nl-BE" dirty="0"/>
              <a:t> Vlaams</a:t>
            </a:r>
            <a:r>
              <a:rPr lang="nl-BE" sz="3200" dirty="0"/>
              <a:t> nadenken om die fragmentatie in het systeem aan te pakken zodat het </a:t>
            </a:r>
            <a:r>
              <a:rPr lang="nl-BE" sz="3200" dirty="0" err="1"/>
              <a:t>kansenverhogend</a:t>
            </a:r>
            <a:r>
              <a:rPr lang="nl-BE" sz="3200" dirty="0"/>
              <a:t> is voor jonge kinderen? Dit gaat dan over de noodzaak aan meer </a:t>
            </a:r>
            <a:r>
              <a:rPr lang="nl-BE" sz="3200" b="1" dirty="0"/>
              <a:t>structurele continuïteit</a:t>
            </a:r>
            <a:r>
              <a:rPr lang="nl-BE" sz="3200" dirty="0"/>
              <a:t>.</a:t>
            </a:r>
            <a:r>
              <a:rPr lang="nl-BE" dirty="0"/>
              <a:t> </a:t>
            </a:r>
            <a:endParaRPr lang="nl-BE" sz="3200" dirty="0">
              <a:cs typeface="Calibri"/>
            </a:endParaRPr>
          </a:p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79327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54163B-77DA-4859-BC13-84D6C507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/>
              <a:t>Suggesties – voor de rol van het lokaal bestuur, lokale netwerken en samenwerkingsverbanden</a:t>
            </a:r>
            <a:endParaRPr lang="nl-BE"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7E116E-A5BA-45A7-8CB5-F43A4B7E8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nl-BE" dirty="0"/>
              <a:t>Samenbrengen van medewerkers van kleuteronderwijs voorschoolse en buitenschoolse kinderopvang, vrije tijd, preventieve gezinsondersteuning in bv. lerende netwerken</a:t>
            </a:r>
          </a:p>
          <a:p>
            <a:r>
              <a:rPr lang="nl-BE" dirty="0"/>
              <a:t>Gedeelde ondersteuning in de toeleiding, aanmelding, inschrijving van de kleuterschool. </a:t>
            </a:r>
            <a:endParaRPr lang="nl-BE" dirty="0">
              <a:cs typeface="Calibri"/>
            </a:endParaRPr>
          </a:p>
          <a:p>
            <a:r>
              <a:rPr lang="nl-BE" dirty="0"/>
              <a:t>Inzetten op laagdrempelige spel – en ontmoetingsplekken voor ouders met jonge kinderen. </a:t>
            </a:r>
            <a:endParaRPr lang="nl-BE" dirty="0">
              <a:cs typeface="Calibri"/>
            </a:endParaRPr>
          </a:p>
          <a:p>
            <a:r>
              <a:rPr lang="nl-BE" dirty="0"/>
              <a:t>Rechten en noden van de jongste kinderen en hun families als uitgangspunt voor een gedeelde visie en concrete acties lokaal en met verschillende beleidsdomeinen</a:t>
            </a:r>
            <a:endParaRPr lang="nl-B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37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10541D-2A61-44B2-B5A4-DC1AECEBE6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/>
              <a:t>Veel succes!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382CA21-7917-4092-82AA-D8017B00E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7568699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4692e9f59d344bf86f46283f9ffcb92 xmlns="5e3f717c-31f6-4833-bd0f-50c041ee3a05">
      <Terms xmlns="http://schemas.microsoft.com/office/infopath/2007/PartnerControls"/>
    </p4692e9f59d344bf86f46283f9ffcb92>
    <TaxCatchAll xmlns="b93255f1-5e2c-4757-8256-a7f7ff769946"/>
    <_dlc_DocId xmlns="b93255f1-5e2c-4757-8256-a7f7ff769946">P7Q2ZZK2MRQQ-1456088792-417</_dlc_DocId>
    <_dlc_DocIdUrl xmlns="b93255f1-5e2c-4757-8256-a7f7ff769946">
      <Url>https://kindengezin.sharepoint.com/sites/AmbtelijkeWerkgroepTransitieTeamsite/_layouts/15/DocIdRedir.aspx?ID=P7Q2ZZK2MRQQ-1456088792-417</Url>
      <Description>P7Q2ZZK2MRQQ-1456088792-417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356577465060408F81C199C42BBEAE" ma:contentTypeVersion="16" ma:contentTypeDescription="Een nieuw document maken." ma:contentTypeScope="" ma:versionID="217800782c00a9d3f364e7e9b889d835">
  <xsd:schema xmlns:xsd="http://www.w3.org/2001/XMLSchema" xmlns:xs="http://www.w3.org/2001/XMLSchema" xmlns:p="http://schemas.microsoft.com/office/2006/metadata/properties" xmlns:ns2="b93255f1-5e2c-4757-8256-a7f7ff769946" xmlns:ns3="5e3f717c-31f6-4833-bd0f-50c041ee3a05" xmlns:ns4="1cd1ee44-2a90-4a94-9783-2f9f4f977246" targetNamespace="http://schemas.microsoft.com/office/2006/metadata/properties" ma:root="true" ma:fieldsID="a5b2d336506b5ce501c8e1515051f270" ns2:_="" ns3:_="" ns4:_="">
    <xsd:import namespace="b93255f1-5e2c-4757-8256-a7f7ff769946"/>
    <xsd:import namespace="5e3f717c-31f6-4833-bd0f-50c041ee3a05"/>
    <xsd:import namespace="1cd1ee44-2a90-4a94-9783-2f9f4f97724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4692e9f59d344bf86f46283f9ffcb92" minOccurs="0"/>
                <xsd:element ref="ns2:TaxCatchAll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2:SharedWithUsers" minOccurs="0"/>
                <xsd:element ref="ns2:SharedWithDetail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255f1-5e2c-4757-8256-a7f7ff76994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hidden="true" ma:list="{dae3f39f-2a8b-465c-9304-b7a2f03576ac}" ma:internalName="TaxCatchAll" ma:showField="CatchAllData" ma:web="b93255f1-5e2c-4757-8256-a7f7ff7699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f717c-31f6-4833-bd0f-50c041ee3a05" elementFormDefault="qualified">
    <xsd:import namespace="http://schemas.microsoft.com/office/2006/documentManagement/types"/>
    <xsd:import namespace="http://schemas.microsoft.com/office/infopath/2007/PartnerControls"/>
    <xsd:element name="p4692e9f59d344bf86f46283f9ffcb92" ma:index="11" nillable="true" ma:taxonomy="true" ma:internalName="p4692e9f59d344bf86f46283f9ffcb92" ma:taxonomyFieldName="KGTrefwoord" ma:displayName="Trefwoord" ma:default="" ma:fieldId="{94692e9f-59d3-44bf-86f4-6283f9ffcb92}" ma:taxonomyMulti="true" ma:sspId="f403b824-83f7-43e5-8db1-bd9fadf9beb4" ma:termSetId="74987c00-053a-4526-a051-79952c41b1a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1ee44-2a90-4a94-9783-2f9f4f977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02DD2B-AE06-4047-8BEA-1C052895F970}">
  <ds:schemaRefs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1cd1ee44-2a90-4a94-9783-2f9f4f97724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e3f717c-31f6-4833-bd0f-50c041ee3a05"/>
    <ds:schemaRef ds:uri="b93255f1-5e2c-4757-8256-a7f7ff769946"/>
  </ds:schemaRefs>
</ds:datastoreItem>
</file>

<file path=customXml/itemProps2.xml><?xml version="1.0" encoding="utf-8"?>
<ds:datastoreItem xmlns:ds="http://schemas.openxmlformats.org/officeDocument/2006/customXml" ds:itemID="{456F8DE4-0AAB-4EBB-9121-878CDB0FA3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A63C4B-F2E0-434E-9DCF-0E68617DFF5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A9FC88B-03AD-4FC2-A93F-1C1D69810346}">
  <ds:schemaRefs>
    <ds:schemaRef ds:uri="1cd1ee44-2a90-4a94-9783-2f9f4f977246"/>
    <ds:schemaRef ds:uri="5e3f717c-31f6-4833-bd0f-50c041ee3a05"/>
    <ds:schemaRef ds:uri="b93255f1-5e2c-4757-8256-a7f7ff7699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561</Words>
  <Application>Microsoft Office PowerPoint</Application>
  <PresentationFormat>Breedbeeld</PresentationFormat>
  <Paragraphs>48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Blank</vt:lpstr>
      <vt:lpstr>Transitie tussen thuis, buurt,  kinderopvang en kleuterschool</vt:lpstr>
      <vt:lpstr>Uit onderzoek… </vt:lpstr>
      <vt:lpstr>Historische context in Vlaanderen en Brussel </vt:lpstr>
      <vt:lpstr>Rapport OESO (2017) </vt:lpstr>
      <vt:lpstr>Samengevat:  UITDAGINGEN voor lokale netwerken </vt:lpstr>
      <vt:lpstr>Inzetten op continuïteit (doorgaande lijn) </vt:lpstr>
      <vt:lpstr>Inzetten op continuïteit (doorgaande lijn) </vt:lpstr>
      <vt:lpstr>Suggesties – voor de rol van het lokaal bestuur, lokale netwerken en samenwerkingsverbanden</vt:lpstr>
      <vt:lpstr>Veel succes!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Transitie tussen thuis, buurt,  kinderopvang en kleuterschool</dc:title>
  <dc:creator>Kathy Jacobs</dc:creator>
  <cp:lastModifiedBy>Christine Faure</cp:lastModifiedBy>
  <cp:revision>30</cp:revision>
  <dcterms:created xsi:type="dcterms:W3CDTF">2021-06-22T14:14:52Z</dcterms:created>
  <dcterms:modified xsi:type="dcterms:W3CDTF">2021-10-08T09:25:29Z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0x0101007F356577465060408F81C199C42BBEAE</vt:lpwstr>
  </property>
  <property fmtid="{D5CDD505-2E9C-101B-9397-08002B2CF9AE}" pid="3" name="_dlc_DocIdItemGuid">
    <vt:lpwstr>d3e68a5e-4cb9-48cd-84fb-1351540f4371</vt:lpwstr>
  </property>
  <property fmtid="{D5CDD505-2E9C-101B-9397-08002B2CF9AE}" pid="4" name="KGTrefwoord">
    <vt:lpwstr/>
  </property>
</Properties>
</file>