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7"/>
    <p:sldMasterId id="2147483728" r:id="rId8"/>
    <p:sldMasterId id="2147483739" r:id="rId9"/>
    <p:sldMasterId id="2147483750" r:id="rId10"/>
    <p:sldMasterId id="2147483784" r:id="rId11"/>
    <p:sldMasterId id="2147483761" r:id="rId12"/>
    <p:sldMasterId id="2147483795" r:id="rId13"/>
  </p:sldMasterIdLst>
  <p:notesMasterIdLst>
    <p:notesMasterId r:id="rId23"/>
  </p:notesMasterIdLst>
  <p:sldIdLst>
    <p:sldId id="275" r:id="rId14"/>
    <p:sldId id="270" r:id="rId15"/>
    <p:sldId id="257" r:id="rId16"/>
    <p:sldId id="258" r:id="rId17"/>
    <p:sldId id="268" r:id="rId18"/>
    <p:sldId id="265" r:id="rId19"/>
    <p:sldId id="259" r:id="rId20"/>
    <p:sldId id="260" r:id="rId21"/>
    <p:sldId id="267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C79"/>
    <a:srgbClr val="EBBB4D"/>
    <a:srgbClr val="679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45B8B-1BB0-4710-8C6C-FCA93E75369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5506379-D476-47C1-B1ED-3EDA24D6DE3D}">
      <dgm:prSet phldrT="[Tekst]"/>
      <dgm:spPr/>
      <dgm:t>
        <a:bodyPr/>
        <a:lstStyle/>
        <a:p>
          <a:r>
            <a:rPr lang="nl-BE"/>
            <a:t>SWOT</a:t>
          </a:r>
        </a:p>
      </dgm:t>
    </dgm:pt>
    <dgm:pt modelId="{79E7D256-8AED-44A8-B6B7-9F7A75D052E6}" type="parTrans" cxnId="{1F2A34A9-7CC4-4BF1-A285-79B66983B0E7}">
      <dgm:prSet/>
      <dgm:spPr/>
      <dgm:t>
        <a:bodyPr/>
        <a:lstStyle/>
        <a:p>
          <a:endParaRPr lang="nl-BE"/>
        </a:p>
      </dgm:t>
    </dgm:pt>
    <dgm:pt modelId="{053DDEB6-9853-4205-A4DD-23785C64FD35}" type="sibTrans" cxnId="{1F2A34A9-7CC4-4BF1-A285-79B66983B0E7}">
      <dgm:prSet/>
      <dgm:spPr/>
      <dgm:t>
        <a:bodyPr/>
        <a:lstStyle/>
        <a:p>
          <a:endParaRPr lang="nl-BE"/>
        </a:p>
      </dgm:t>
    </dgm:pt>
    <dgm:pt modelId="{1A5D7BB1-C11D-4C7D-A68D-17038E2BDD72}">
      <dgm:prSet phldrT="[Tekst]"/>
      <dgm:spPr/>
      <dgm:t>
        <a:bodyPr/>
        <a:lstStyle/>
        <a:p>
          <a:pPr algn="ctr"/>
          <a:r>
            <a:rPr lang="nl-BE"/>
            <a:t>Sterktes	</a:t>
          </a:r>
        </a:p>
      </dgm:t>
    </dgm:pt>
    <dgm:pt modelId="{742FCF17-4C60-42A0-8DF4-BE31F8816EB7}" type="parTrans" cxnId="{954DD575-D2F9-485F-9E77-145E287EB27C}">
      <dgm:prSet/>
      <dgm:spPr/>
      <dgm:t>
        <a:bodyPr/>
        <a:lstStyle/>
        <a:p>
          <a:endParaRPr lang="nl-BE"/>
        </a:p>
      </dgm:t>
    </dgm:pt>
    <dgm:pt modelId="{A249950F-92B2-45B4-8920-BFBF925EFBC0}" type="sibTrans" cxnId="{954DD575-D2F9-485F-9E77-145E287EB27C}">
      <dgm:prSet/>
      <dgm:spPr/>
      <dgm:t>
        <a:bodyPr/>
        <a:lstStyle/>
        <a:p>
          <a:endParaRPr lang="nl-BE"/>
        </a:p>
      </dgm:t>
    </dgm:pt>
    <dgm:pt modelId="{DC0C143A-26BD-40F6-99AB-557A5402F5DF}">
      <dgm:prSet phldrT="[Tekst]"/>
      <dgm:spPr/>
      <dgm:t>
        <a:bodyPr/>
        <a:lstStyle/>
        <a:p>
          <a:r>
            <a:rPr lang="nl-BE"/>
            <a:t>Zwaktes </a:t>
          </a:r>
        </a:p>
      </dgm:t>
    </dgm:pt>
    <dgm:pt modelId="{7B6BCB5B-8788-4551-B31A-BAA0193DDD02}" type="parTrans" cxnId="{72CA6D97-111A-464E-9D23-DD6EA2B100D2}">
      <dgm:prSet/>
      <dgm:spPr/>
      <dgm:t>
        <a:bodyPr/>
        <a:lstStyle/>
        <a:p>
          <a:endParaRPr lang="nl-BE"/>
        </a:p>
      </dgm:t>
    </dgm:pt>
    <dgm:pt modelId="{E2D39CAB-41F8-49A5-BCE4-33D046C27D5B}" type="sibTrans" cxnId="{72CA6D97-111A-464E-9D23-DD6EA2B100D2}">
      <dgm:prSet/>
      <dgm:spPr/>
      <dgm:t>
        <a:bodyPr/>
        <a:lstStyle/>
        <a:p>
          <a:endParaRPr lang="nl-BE"/>
        </a:p>
      </dgm:t>
    </dgm:pt>
    <dgm:pt modelId="{B626C1AF-9F04-4D20-B471-2D265733C40A}">
      <dgm:prSet phldrT="[Tekst]"/>
      <dgm:spPr/>
      <dgm:t>
        <a:bodyPr/>
        <a:lstStyle/>
        <a:p>
          <a:r>
            <a:rPr lang="nl-BE"/>
            <a:t>Kansen </a:t>
          </a:r>
        </a:p>
      </dgm:t>
    </dgm:pt>
    <dgm:pt modelId="{5751F3C0-6619-4DDC-955B-489AF891B9BB}" type="parTrans" cxnId="{2058E496-075E-443F-8278-6FE1E5B78796}">
      <dgm:prSet/>
      <dgm:spPr/>
      <dgm:t>
        <a:bodyPr/>
        <a:lstStyle/>
        <a:p>
          <a:endParaRPr lang="nl-BE"/>
        </a:p>
      </dgm:t>
    </dgm:pt>
    <dgm:pt modelId="{18D4D978-A974-4FF7-9072-8796F3B6CF77}" type="sibTrans" cxnId="{2058E496-075E-443F-8278-6FE1E5B78796}">
      <dgm:prSet/>
      <dgm:spPr/>
      <dgm:t>
        <a:bodyPr/>
        <a:lstStyle/>
        <a:p>
          <a:endParaRPr lang="nl-BE"/>
        </a:p>
      </dgm:t>
    </dgm:pt>
    <dgm:pt modelId="{8BA9988B-73F3-4A51-ADEE-5A39820FE4C5}">
      <dgm:prSet phldrT="[Tekst]"/>
      <dgm:spPr/>
      <dgm:t>
        <a:bodyPr/>
        <a:lstStyle/>
        <a:p>
          <a:r>
            <a:rPr lang="nl-BE"/>
            <a:t>Bedreigingen</a:t>
          </a:r>
        </a:p>
      </dgm:t>
    </dgm:pt>
    <dgm:pt modelId="{1955565F-953C-4236-9ADE-BCA5EC39A3DF}" type="parTrans" cxnId="{787C3C39-B083-4959-BA51-D232C075CA3C}">
      <dgm:prSet/>
      <dgm:spPr/>
      <dgm:t>
        <a:bodyPr/>
        <a:lstStyle/>
        <a:p>
          <a:endParaRPr lang="nl-BE"/>
        </a:p>
      </dgm:t>
    </dgm:pt>
    <dgm:pt modelId="{AFDC53D6-7AE5-4F1D-B2A5-6E9B60A44DA6}" type="sibTrans" cxnId="{787C3C39-B083-4959-BA51-D232C075CA3C}">
      <dgm:prSet/>
      <dgm:spPr/>
      <dgm:t>
        <a:bodyPr/>
        <a:lstStyle/>
        <a:p>
          <a:endParaRPr lang="nl-BE"/>
        </a:p>
      </dgm:t>
    </dgm:pt>
    <dgm:pt modelId="{FF728072-3E22-4082-8ABC-C21FD485964D}" type="pres">
      <dgm:prSet presAssocID="{90B45B8B-1BB0-4710-8C6C-FCA93E7536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B2973F-9E19-49B5-A0DA-C5CFBDDFA572}" type="pres">
      <dgm:prSet presAssocID="{90B45B8B-1BB0-4710-8C6C-FCA93E753696}" presName="matrix" presStyleCnt="0"/>
      <dgm:spPr/>
    </dgm:pt>
    <dgm:pt modelId="{439460BD-4492-4659-9EEC-C11B8FDB1A89}" type="pres">
      <dgm:prSet presAssocID="{90B45B8B-1BB0-4710-8C6C-FCA93E753696}" presName="tile1" presStyleLbl="node1" presStyleIdx="0" presStyleCnt="4"/>
      <dgm:spPr/>
    </dgm:pt>
    <dgm:pt modelId="{4C6D559A-5DA4-4CB2-9A3D-67691C669BAB}" type="pres">
      <dgm:prSet presAssocID="{90B45B8B-1BB0-4710-8C6C-FCA93E7536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6BF29D-D4D2-4ED4-BB8E-B7AE07526DDC}" type="pres">
      <dgm:prSet presAssocID="{90B45B8B-1BB0-4710-8C6C-FCA93E753696}" presName="tile2" presStyleLbl="node1" presStyleIdx="1" presStyleCnt="4"/>
      <dgm:spPr/>
    </dgm:pt>
    <dgm:pt modelId="{25977E33-0531-40F7-A0E6-1434EE34CC3C}" type="pres">
      <dgm:prSet presAssocID="{90B45B8B-1BB0-4710-8C6C-FCA93E7536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2C90BD3-4412-482F-92B0-A8739F68387A}" type="pres">
      <dgm:prSet presAssocID="{90B45B8B-1BB0-4710-8C6C-FCA93E753696}" presName="tile3" presStyleLbl="node1" presStyleIdx="2" presStyleCnt="4"/>
      <dgm:spPr/>
    </dgm:pt>
    <dgm:pt modelId="{5859032D-12EE-4DEA-9526-72ABDC99AD5D}" type="pres">
      <dgm:prSet presAssocID="{90B45B8B-1BB0-4710-8C6C-FCA93E7536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10B4DC-679D-4B05-9973-AA10F85ADB1B}" type="pres">
      <dgm:prSet presAssocID="{90B45B8B-1BB0-4710-8C6C-FCA93E753696}" presName="tile4" presStyleLbl="node1" presStyleIdx="3" presStyleCnt="4"/>
      <dgm:spPr/>
    </dgm:pt>
    <dgm:pt modelId="{ACBE4D88-F007-4F05-9780-F6030FA4A3AA}" type="pres">
      <dgm:prSet presAssocID="{90B45B8B-1BB0-4710-8C6C-FCA93E7536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09781B2-16F5-4400-93C7-45486F47E763}" type="pres">
      <dgm:prSet presAssocID="{90B45B8B-1BB0-4710-8C6C-FCA93E75369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6437106-3963-46FC-BD4C-F01F39A1BA19}" type="presOf" srcId="{8BA9988B-73F3-4A51-ADEE-5A39820FE4C5}" destId="{ACBE4D88-F007-4F05-9780-F6030FA4A3AA}" srcOrd="1" destOrd="0" presId="urn:microsoft.com/office/officeart/2005/8/layout/matrix1"/>
    <dgm:cxn modelId="{05D6CD17-AE11-459B-B85D-F365547B2A38}" type="presOf" srcId="{B626C1AF-9F04-4D20-B471-2D265733C40A}" destId="{5859032D-12EE-4DEA-9526-72ABDC99AD5D}" srcOrd="1" destOrd="0" presId="urn:microsoft.com/office/officeart/2005/8/layout/matrix1"/>
    <dgm:cxn modelId="{DDE15230-D475-463A-ADD1-AB0D7B0D6C31}" type="presOf" srcId="{90B45B8B-1BB0-4710-8C6C-FCA93E753696}" destId="{FF728072-3E22-4082-8ABC-C21FD485964D}" srcOrd="0" destOrd="0" presId="urn:microsoft.com/office/officeart/2005/8/layout/matrix1"/>
    <dgm:cxn modelId="{787C3C39-B083-4959-BA51-D232C075CA3C}" srcId="{05506379-D476-47C1-B1ED-3EDA24D6DE3D}" destId="{8BA9988B-73F3-4A51-ADEE-5A39820FE4C5}" srcOrd="3" destOrd="0" parTransId="{1955565F-953C-4236-9ADE-BCA5EC39A3DF}" sibTransId="{AFDC53D6-7AE5-4F1D-B2A5-6E9B60A44DA6}"/>
    <dgm:cxn modelId="{5C166961-1559-4769-ADE5-AEF81179324F}" type="presOf" srcId="{8BA9988B-73F3-4A51-ADEE-5A39820FE4C5}" destId="{9F10B4DC-679D-4B05-9973-AA10F85ADB1B}" srcOrd="0" destOrd="0" presId="urn:microsoft.com/office/officeart/2005/8/layout/matrix1"/>
    <dgm:cxn modelId="{954DD575-D2F9-485F-9E77-145E287EB27C}" srcId="{05506379-D476-47C1-B1ED-3EDA24D6DE3D}" destId="{1A5D7BB1-C11D-4C7D-A68D-17038E2BDD72}" srcOrd="0" destOrd="0" parTransId="{742FCF17-4C60-42A0-8DF4-BE31F8816EB7}" sibTransId="{A249950F-92B2-45B4-8920-BFBF925EFBC0}"/>
    <dgm:cxn modelId="{2F981657-F2F2-4B9B-8AD1-FE86D24E970C}" type="presOf" srcId="{DC0C143A-26BD-40F6-99AB-557A5402F5DF}" destId="{25977E33-0531-40F7-A0E6-1434EE34CC3C}" srcOrd="1" destOrd="0" presId="urn:microsoft.com/office/officeart/2005/8/layout/matrix1"/>
    <dgm:cxn modelId="{0959C48C-A75E-4C99-96DC-2E3B74B5041E}" type="presOf" srcId="{DC0C143A-26BD-40F6-99AB-557A5402F5DF}" destId="{9E6BF29D-D4D2-4ED4-BB8E-B7AE07526DDC}" srcOrd="0" destOrd="0" presId="urn:microsoft.com/office/officeart/2005/8/layout/matrix1"/>
    <dgm:cxn modelId="{2058E496-075E-443F-8278-6FE1E5B78796}" srcId="{05506379-D476-47C1-B1ED-3EDA24D6DE3D}" destId="{B626C1AF-9F04-4D20-B471-2D265733C40A}" srcOrd="2" destOrd="0" parTransId="{5751F3C0-6619-4DDC-955B-489AF891B9BB}" sibTransId="{18D4D978-A974-4FF7-9072-8796F3B6CF77}"/>
    <dgm:cxn modelId="{72CA6D97-111A-464E-9D23-DD6EA2B100D2}" srcId="{05506379-D476-47C1-B1ED-3EDA24D6DE3D}" destId="{DC0C143A-26BD-40F6-99AB-557A5402F5DF}" srcOrd="1" destOrd="0" parTransId="{7B6BCB5B-8788-4551-B31A-BAA0193DDD02}" sibTransId="{E2D39CAB-41F8-49A5-BCE4-33D046C27D5B}"/>
    <dgm:cxn modelId="{1F2A34A9-7CC4-4BF1-A285-79B66983B0E7}" srcId="{90B45B8B-1BB0-4710-8C6C-FCA93E753696}" destId="{05506379-D476-47C1-B1ED-3EDA24D6DE3D}" srcOrd="0" destOrd="0" parTransId="{79E7D256-8AED-44A8-B6B7-9F7A75D052E6}" sibTransId="{053DDEB6-9853-4205-A4DD-23785C64FD35}"/>
    <dgm:cxn modelId="{B36894AB-77AE-4F72-B5AF-CDCEEB1D55B1}" type="presOf" srcId="{1A5D7BB1-C11D-4C7D-A68D-17038E2BDD72}" destId="{4C6D559A-5DA4-4CB2-9A3D-67691C669BAB}" srcOrd="1" destOrd="0" presId="urn:microsoft.com/office/officeart/2005/8/layout/matrix1"/>
    <dgm:cxn modelId="{E5176BB4-2327-4BAF-B4CD-23D9EB8E4076}" type="presOf" srcId="{05506379-D476-47C1-B1ED-3EDA24D6DE3D}" destId="{909781B2-16F5-4400-93C7-45486F47E763}" srcOrd="0" destOrd="0" presId="urn:microsoft.com/office/officeart/2005/8/layout/matrix1"/>
    <dgm:cxn modelId="{055FC9CA-670E-452C-8C8F-24DDDA970EAF}" type="presOf" srcId="{B626C1AF-9F04-4D20-B471-2D265733C40A}" destId="{52C90BD3-4412-482F-92B0-A8739F68387A}" srcOrd="0" destOrd="0" presId="urn:microsoft.com/office/officeart/2005/8/layout/matrix1"/>
    <dgm:cxn modelId="{EF8ADEE8-D18A-4E9C-8312-94275AFE7D36}" type="presOf" srcId="{1A5D7BB1-C11D-4C7D-A68D-17038E2BDD72}" destId="{439460BD-4492-4659-9EEC-C11B8FDB1A89}" srcOrd="0" destOrd="0" presId="urn:microsoft.com/office/officeart/2005/8/layout/matrix1"/>
    <dgm:cxn modelId="{EA9FB569-152A-4E47-8E24-7A3339CA111D}" type="presParOf" srcId="{FF728072-3E22-4082-8ABC-C21FD485964D}" destId="{CCB2973F-9E19-49B5-A0DA-C5CFBDDFA572}" srcOrd="0" destOrd="0" presId="urn:microsoft.com/office/officeart/2005/8/layout/matrix1"/>
    <dgm:cxn modelId="{D4A66522-E58E-465D-9902-14F0EE6C5E92}" type="presParOf" srcId="{CCB2973F-9E19-49B5-A0DA-C5CFBDDFA572}" destId="{439460BD-4492-4659-9EEC-C11B8FDB1A89}" srcOrd="0" destOrd="0" presId="urn:microsoft.com/office/officeart/2005/8/layout/matrix1"/>
    <dgm:cxn modelId="{223D4435-F3C8-4C56-9E12-FFBAE9CA223D}" type="presParOf" srcId="{CCB2973F-9E19-49B5-A0DA-C5CFBDDFA572}" destId="{4C6D559A-5DA4-4CB2-9A3D-67691C669BAB}" srcOrd="1" destOrd="0" presId="urn:microsoft.com/office/officeart/2005/8/layout/matrix1"/>
    <dgm:cxn modelId="{0135654A-EB96-4870-986A-FF4BFF7F747D}" type="presParOf" srcId="{CCB2973F-9E19-49B5-A0DA-C5CFBDDFA572}" destId="{9E6BF29D-D4D2-4ED4-BB8E-B7AE07526DDC}" srcOrd="2" destOrd="0" presId="urn:microsoft.com/office/officeart/2005/8/layout/matrix1"/>
    <dgm:cxn modelId="{84862453-101E-4C67-8296-8CA202E7D938}" type="presParOf" srcId="{CCB2973F-9E19-49B5-A0DA-C5CFBDDFA572}" destId="{25977E33-0531-40F7-A0E6-1434EE34CC3C}" srcOrd="3" destOrd="0" presId="urn:microsoft.com/office/officeart/2005/8/layout/matrix1"/>
    <dgm:cxn modelId="{C114075E-1755-49D1-90B9-63CFADDAB7B0}" type="presParOf" srcId="{CCB2973F-9E19-49B5-A0DA-C5CFBDDFA572}" destId="{52C90BD3-4412-482F-92B0-A8739F68387A}" srcOrd="4" destOrd="0" presId="urn:microsoft.com/office/officeart/2005/8/layout/matrix1"/>
    <dgm:cxn modelId="{33885E65-F294-4729-B13B-E4B277D4758E}" type="presParOf" srcId="{CCB2973F-9E19-49B5-A0DA-C5CFBDDFA572}" destId="{5859032D-12EE-4DEA-9526-72ABDC99AD5D}" srcOrd="5" destOrd="0" presId="urn:microsoft.com/office/officeart/2005/8/layout/matrix1"/>
    <dgm:cxn modelId="{15708636-2240-4E0C-A277-D11F36DF9EDF}" type="presParOf" srcId="{CCB2973F-9E19-49B5-A0DA-C5CFBDDFA572}" destId="{9F10B4DC-679D-4B05-9973-AA10F85ADB1B}" srcOrd="6" destOrd="0" presId="urn:microsoft.com/office/officeart/2005/8/layout/matrix1"/>
    <dgm:cxn modelId="{CB947351-A650-428B-9960-1B5B1A7CB36C}" type="presParOf" srcId="{CCB2973F-9E19-49B5-A0DA-C5CFBDDFA572}" destId="{ACBE4D88-F007-4F05-9780-F6030FA4A3AA}" srcOrd="7" destOrd="0" presId="urn:microsoft.com/office/officeart/2005/8/layout/matrix1"/>
    <dgm:cxn modelId="{23C7A6E2-09FA-4E0D-8C49-3DC441F5B3D2}" type="presParOf" srcId="{FF728072-3E22-4082-8ABC-C21FD485964D}" destId="{909781B2-16F5-4400-93C7-45486F47E76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460BD-4492-4659-9EEC-C11B8FDB1A89}">
      <dsp:nvSpPr>
        <dsp:cNvPr id="0" name=""/>
        <dsp:cNvSpPr/>
      </dsp:nvSpPr>
      <dsp:spPr>
        <a:xfrm rot="16200000">
          <a:off x="549574" y="-549574"/>
          <a:ext cx="1496029" cy="259517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Sterktes	</a:t>
          </a:r>
        </a:p>
      </dsp:txBody>
      <dsp:txXfrm rot="5400000">
        <a:off x="-1" y="1"/>
        <a:ext cx="2595178" cy="1122022"/>
      </dsp:txXfrm>
    </dsp:sp>
    <dsp:sp modelId="{9E6BF29D-D4D2-4ED4-BB8E-B7AE07526DDC}">
      <dsp:nvSpPr>
        <dsp:cNvPr id="0" name=""/>
        <dsp:cNvSpPr/>
      </dsp:nvSpPr>
      <dsp:spPr>
        <a:xfrm>
          <a:off x="2595178" y="0"/>
          <a:ext cx="2595178" cy="14960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Zwaktes </a:t>
          </a:r>
        </a:p>
      </dsp:txBody>
      <dsp:txXfrm>
        <a:off x="2595178" y="0"/>
        <a:ext cx="2595178" cy="1122022"/>
      </dsp:txXfrm>
    </dsp:sp>
    <dsp:sp modelId="{52C90BD3-4412-482F-92B0-A8739F68387A}">
      <dsp:nvSpPr>
        <dsp:cNvPr id="0" name=""/>
        <dsp:cNvSpPr/>
      </dsp:nvSpPr>
      <dsp:spPr>
        <a:xfrm rot="10800000">
          <a:off x="0" y="1496029"/>
          <a:ext cx="2595178" cy="14960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Kansen </a:t>
          </a:r>
        </a:p>
      </dsp:txBody>
      <dsp:txXfrm rot="10800000">
        <a:off x="0" y="1870036"/>
        <a:ext cx="2595178" cy="1122022"/>
      </dsp:txXfrm>
    </dsp:sp>
    <dsp:sp modelId="{9F10B4DC-679D-4B05-9973-AA10F85ADB1B}">
      <dsp:nvSpPr>
        <dsp:cNvPr id="0" name=""/>
        <dsp:cNvSpPr/>
      </dsp:nvSpPr>
      <dsp:spPr>
        <a:xfrm rot="5400000">
          <a:off x="3144752" y="946455"/>
          <a:ext cx="1496029" cy="259517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Bedreigingen</a:t>
          </a:r>
        </a:p>
      </dsp:txBody>
      <dsp:txXfrm rot="-5400000">
        <a:off x="2595177" y="1870036"/>
        <a:ext cx="2595178" cy="1122022"/>
      </dsp:txXfrm>
    </dsp:sp>
    <dsp:sp modelId="{909781B2-16F5-4400-93C7-45486F47E763}">
      <dsp:nvSpPr>
        <dsp:cNvPr id="0" name=""/>
        <dsp:cNvSpPr/>
      </dsp:nvSpPr>
      <dsp:spPr>
        <a:xfrm>
          <a:off x="1816624" y="1122022"/>
          <a:ext cx="1557106" cy="74801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SWOT</a:t>
          </a:r>
        </a:p>
      </dsp:txBody>
      <dsp:txXfrm>
        <a:off x="1853139" y="1158537"/>
        <a:ext cx="1484076" cy="674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3BF8-8079-4F9E-805D-837187D08358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82E5-B06E-4D80-B2C9-9258E1C9ADE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3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128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340C-4216-461D-80CF-B2DFD0C8233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241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1041821" y="2465256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97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27704021-A630-4E28-8E1A-2B9ED9CB2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3740"/>
          <a:stretch/>
        </p:blipFill>
        <p:spPr>
          <a:xfrm>
            <a:off x="251520" y="236346"/>
            <a:ext cx="8640960" cy="6385309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46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560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077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98787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920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361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730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2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852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933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3740"/>
          <a:stretch/>
        </p:blipFill>
        <p:spPr>
          <a:xfrm>
            <a:off x="251520" y="236346"/>
            <a:ext cx="8640960" cy="6385309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00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513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prstGeom prst="roundRect">
            <a:avLst>
              <a:gd name="adj" fmla="val 3115"/>
            </a:avLst>
          </a:prstGeo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78696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prstGeom prst="roundRect">
            <a:avLst>
              <a:gd name="adj" fmla="val 3116"/>
            </a:avLst>
          </a:prstGeo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6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  <a:prstGeom prst="roundRect">
            <a:avLst>
              <a:gd name="adj" fmla="val 3116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  <a:prstGeom prst="roundRect">
            <a:avLst>
              <a:gd name="adj" fmla="val 3116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86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658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0177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17577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4501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1859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5363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398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1346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158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90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71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zonder foto">
    <p:bg>
      <p:bgPr>
        <a:solidFill>
          <a:srgbClr val="DA8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7426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5942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74874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1371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8852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6529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517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870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694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86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49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zonder f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6598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083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84374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8487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079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4968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9041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1492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934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90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29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 zonder f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7" y="2276872"/>
            <a:ext cx="8785225" cy="9017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 algn="ctr">
              <a:buNone/>
              <a:defRPr kumimoji="0" lang="nl-BE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7612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2407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98696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99727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7113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04339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656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299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34678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_TVH7259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16000" y="215999"/>
            <a:ext cx="8712000" cy="6429862"/>
          </a:xfrm>
          <a:prstGeom prst="roundRect">
            <a:avLst>
              <a:gd name="adj" fmla="val 26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12115" y="5047961"/>
            <a:ext cx="8328025" cy="6213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Neo Sans Pro"/>
              </a:defRPr>
            </a:lvl1pPr>
            <a:lvl2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NL" sz="3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nl-BE" sz="3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Subtitel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311150" y="4220632"/>
            <a:ext cx="8534400" cy="745066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presentatie</a:t>
            </a:r>
            <a:endParaRPr 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660232" y="609329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BA71D4F-5A1B-4830-8D71-24F614DE1599}" type="datetimeFigureOut">
              <a:rPr lang="nl-BE" smtClean="0"/>
              <a:pPr/>
              <a:t>14/05/2018</a:t>
            </a:fld>
            <a:endParaRPr lang="nl-BE" dirty="0"/>
          </a:p>
        </p:txBody>
      </p:sp>
      <p:pic>
        <p:nvPicPr>
          <p:cNvPr id="9" name="Picture 6" descr="KG_logo_NEG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1250" y="5895181"/>
            <a:ext cx="1854200" cy="516629"/>
          </a:xfrm>
          <a:prstGeom prst="rect">
            <a:avLst/>
          </a:prstGeom>
          <a:effectLst>
            <a:outerShdw blurRad="127000" dist="38100" dir="2700000">
              <a:srgbClr val="000000">
                <a:alpha val="2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45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11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0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456" y="1600199"/>
            <a:ext cx="3960000" cy="4536000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6262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fo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822576"/>
            <a:ext cx="8785225" cy="809624"/>
          </a:xfrm>
          <a:effectLst/>
        </p:spPr>
        <p:txBody>
          <a:bodyPr>
            <a:noAutofit/>
          </a:bodyPr>
          <a:lstStyle>
            <a:lvl1pPr algn="ctr">
              <a:buNone/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"/>
              </a:defRPr>
            </a:lvl1pPr>
            <a:lvl2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2pPr>
            <a:lvl3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3pPr>
            <a:lvl4pPr>
              <a:def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4pPr>
            <a:lvl5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794B1"/>
                </a:solidFill>
                <a:effectLst/>
                <a:uLnTx/>
                <a:uFillTx/>
                <a:latin typeface="Neo Sans Pro"/>
                <a:ea typeface="+mn-ea"/>
                <a:cs typeface="Neo Sans Pro"/>
              </a:defRPr>
            </a:lvl5pPr>
          </a:lstStyle>
          <a:p>
            <a:pPr lvl="0"/>
            <a:r>
              <a:rPr lang="nl-BE" dirty="0"/>
              <a:t>Titel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3632200"/>
            <a:ext cx="8785225" cy="901700"/>
          </a:xfrm>
        </p:spPr>
        <p:txBody>
          <a:bodyPr/>
          <a:lstStyle>
            <a:lvl1pPr algn="ctr">
              <a:buNone/>
              <a:def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Neo Sans Pro Light"/>
              </a:defRPr>
            </a:lvl1pPr>
          </a:lstStyle>
          <a:p>
            <a:pPr lvl="0"/>
            <a:r>
              <a:rPr lang="nl-BE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191519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076006" y="1591302"/>
            <a:ext cx="3600450" cy="3384550"/>
          </a:xfrm>
          <a:prstGeom prst="roundRect">
            <a:avLst>
              <a:gd name="adj" fmla="val 5088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71327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65923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8434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132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435100"/>
            <a:ext cx="28539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7407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03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2456" y="1535113"/>
            <a:ext cx="3924000" cy="648000"/>
          </a:xfrm>
          <a:prstGeom prst="roundRect">
            <a:avLst>
              <a:gd name="adj" fmla="val 3115"/>
            </a:avLst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2456" y="2174875"/>
            <a:ext cx="3924000" cy="3960000"/>
          </a:xfrm>
          <a:prstGeom prst="roundRect">
            <a:avLst>
              <a:gd name="adj" fmla="val 3115"/>
            </a:avLst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4.gi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Relationship Id="rId30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755576" y="2402376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81135FC-DFFB-4460-92B9-5C8FD0E82CEB}"/>
              </a:ext>
            </a:extLst>
          </p:cNvPr>
          <p:cNvGrpSpPr/>
          <p:nvPr userDrawn="1"/>
        </p:nvGrpSpPr>
        <p:grpSpPr>
          <a:xfrm>
            <a:off x="1459090" y="5365088"/>
            <a:ext cx="6225819" cy="872224"/>
            <a:chOff x="1459089" y="5818467"/>
            <a:chExt cx="6225819" cy="872224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6408985B-6729-413C-BA51-00612346DF3A}"/>
                </a:ext>
              </a:extLst>
            </p:cNvPr>
            <p:cNvSpPr/>
            <p:nvPr/>
          </p:nvSpPr>
          <p:spPr>
            <a:xfrm>
              <a:off x="1459089" y="5818467"/>
              <a:ext cx="6225819" cy="872224"/>
            </a:xfrm>
            <a:prstGeom prst="roundRect">
              <a:avLst>
                <a:gd name="adj" fmla="val 10166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406D56D-A85C-45B4-B850-B2FF293A7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991" y="6204443"/>
              <a:ext cx="823767" cy="229327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90BA770-6210-4304-90D1-6ABA36F52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659" y="5968854"/>
              <a:ext cx="412177" cy="58357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38A1D08B-9FB5-4CE6-9C67-500A381D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69" y="6097926"/>
              <a:ext cx="490004" cy="490004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CC1A3B31-A914-492B-9349-DCC26F96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08" y="5968854"/>
              <a:ext cx="421726" cy="70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9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677" r:id="rId3"/>
    <p:sldLayoutId id="2147483675" r:id="rId4"/>
    <p:sldLayoutId id="2147483781" r:id="rId5"/>
    <p:sldLayoutId id="2147483782" r:id="rId6"/>
    <p:sldLayoutId id="2147483783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28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F8A0C3D1-D8B2-492D-8764-945E3911573C}"/>
              </a:ext>
            </a:extLst>
          </p:cNvPr>
          <p:cNvSpPr/>
          <p:nvPr userDrawn="1"/>
        </p:nvSpPr>
        <p:spPr>
          <a:xfrm>
            <a:off x="755576" y="4941169"/>
            <a:ext cx="8075240" cy="1296144"/>
          </a:xfrm>
          <a:prstGeom prst="roundRect">
            <a:avLst>
              <a:gd name="adj" fmla="val 4118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5DBEDCE-A61F-41A9-B28B-FC861DE98805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47" y="5678490"/>
            <a:ext cx="1224136" cy="34078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00C845D-C19C-49BD-A684-F94209A534E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65" y="5152077"/>
            <a:ext cx="612504" cy="86719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1C33925-01B2-4EBC-BCC4-C676730386A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5314411"/>
            <a:ext cx="728157" cy="72815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EB29AD2-E8DB-47B2-8619-03C84ADB078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90" y="5104759"/>
            <a:ext cx="626694" cy="10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26" r:id="rId11"/>
    <p:sldLayoutId id="2147483727" r:id="rId12"/>
    <p:sldLayoutId id="2147483707" r:id="rId13"/>
    <p:sldLayoutId id="2147483705" r:id="rId14"/>
    <p:sldLayoutId id="2147483708" r:id="rId15"/>
    <p:sldLayoutId id="2147483709" r:id="rId16"/>
    <p:sldLayoutId id="2147483710" r:id="rId17"/>
    <p:sldLayoutId id="2147483712" r:id="rId18"/>
    <p:sldLayoutId id="2147483716" r:id="rId19"/>
    <p:sldLayoutId id="2147483686" r:id="rId20"/>
    <p:sldLayoutId id="2147483687" r:id="rId21"/>
    <p:sldLayoutId id="2147483685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B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5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4" name="Tijdelijke aanduiding voor titel 1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54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17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8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  <a:solidFill>
            <a:srgbClr val="DA8C79"/>
          </a:solidFill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  <a:grpFill/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9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rgbClr val="DA8C7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0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180000" y="180000"/>
            <a:ext cx="8784000" cy="6480000"/>
          </a:xfrm>
          <a:prstGeom prst="roundRect">
            <a:avLst>
              <a:gd name="adj" fmla="val 2081"/>
            </a:avLst>
          </a:prstGeom>
          <a:solidFill>
            <a:schemeClr val="bg1"/>
          </a:soli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oundRect">
            <a:avLst>
              <a:gd name="adj" fmla="val 3116"/>
            </a:avLst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6EDC-9850-4784-A47F-F2A3E8A5D34A}" type="datetimeFigureOut">
              <a:rPr lang="nl-BE" smtClean="0"/>
              <a:pPr/>
              <a:t>14/05/2018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DF2D-8240-498E-8A93-CD5FB303BDC3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3797300" y="6275878"/>
            <a:ext cx="1555748" cy="512271"/>
            <a:chOff x="3797300" y="6275878"/>
            <a:chExt cx="1555748" cy="512271"/>
          </a:xfrm>
          <a:solidFill>
            <a:schemeClr val="accent5"/>
          </a:solidFill>
        </p:grpSpPr>
        <p:sp>
          <p:nvSpPr>
            <p:cNvPr id="8" name="Rounded Rectangle 11"/>
            <p:cNvSpPr/>
            <p:nvPr userDrawn="1"/>
          </p:nvSpPr>
          <p:spPr>
            <a:xfrm>
              <a:off x="3797300" y="6275878"/>
              <a:ext cx="1555748" cy="512271"/>
            </a:xfrm>
            <a:prstGeom prst="roundRect">
              <a:avLst>
                <a:gd name="adj" fmla="val 2286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KG_logo_NEG.eps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3947507" y="6366221"/>
              <a:ext cx="1259493" cy="350928"/>
            </a:xfrm>
            <a:prstGeom prst="rect">
              <a:avLst/>
            </a:prstGeom>
            <a:grpFill/>
          </p:spPr>
        </p:pic>
      </p:grpSp>
      <p:sp>
        <p:nvSpPr>
          <p:cNvPr id="11" name="Tijdelijke aanduiding voor titel 10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 (vet) of tussentitel (niet vet)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68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32593E9-43C3-4500-A02D-33DC5D9EF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7" y="2204864"/>
            <a:ext cx="8328025" cy="6213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/>
              <a:t>"Kinderopvang voor iedereen</a:t>
            </a:r>
            <a:r>
              <a:rPr lang="nl-BE">
                <a:ea typeface="Verdana"/>
                <a:cs typeface="Verdana"/>
              </a:rPr>
              <a:t>"</a:t>
            </a:r>
            <a:endParaRPr lang="nl-BE"/>
          </a:p>
          <a:p>
            <a:r>
              <a:rPr lang="nl-BE" sz="2000" i="1" dirty="0"/>
              <a:t>Samen aan de slag voor een meer toegankelijke kinderopvang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C76C9E-62FD-49F8-B82C-3B485B93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980728"/>
            <a:ext cx="7830899" cy="1105106"/>
          </a:xfrm>
        </p:spPr>
        <p:txBody>
          <a:bodyPr/>
          <a:lstStyle/>
          <a:p>
            <a:r>
              <a:rPr lang="nl-BE" dirty="0" err="1"/>
              <a:t>Doepakket</a:t>
            </a:r>
            <a:endParaRPr lang="nl-BE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2EE7ECF-1F5A-4381-94E6-0C80A801BDB3}"/>
              </a:ext>
            </a:extLst>
          </p:cNvPr>
          <p:cNvGrpSpPr/>
          <p:nvPr/>
        </p:nvGrpSpPr>
        <p:grpSpPr>
          <a:xfrm>
            <a:off x="1459089" y="5818467"/>
            <a:ext cx="6225819" cy="872224"/>
            <a:chOff x="1459089" y="5818467"/>
            <a:chExt cx="6225819" cy="872224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88814364-4071-446A-B633-62EEB7604582}"/>
                </a:ext>
              </a:extLst>
            </p:cNvPr>
            <p:cNvSpPr/>
            <p:nvPr/>
          </p:nvSpPr>
          <p:spPr>
            <a:xfrm>
              <a:off x="1459089" y="5818467"/>
              <a:ext cx="6225819" cy="872224"/>
            </a:xfrm>
            <a:prstGeom prst="roundRect">
              <a:avLst>
                <a:gd name="adj" fmla="val 10166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087C54B-4ACD-4455-A6DD-E4FBE05C1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991" y="6204443"/>
              <a:ext cx="823767" cy="22932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C2C4877-67C8-4E0A-B9C3-9C415B27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659" y="5968854"/>
              <a:ext cx="412177" cy="583570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2167156A-7934-4916-A63A-25ACA3CB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69" y="6097926"/>
              <a:ext cx="490004" cy="490004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44A98C40-8C04-484A-9F70-CDD080A12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08" y="5968854"/>
              <a:ext cx="421726" cy="70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56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4C00B9A-1260-4101-B4CF-EF9FC70BDE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 err="1"/>
              <a:t>Toeleiders</a:t>
            </a:r>
            <a:endParaRPr lang="nl-BE" dirty="0"/>
          </a:p>
          <a:p>
            <a:r>
              <a:rPr lang="nl-BE" dirty="0"/>
              <a:t>(datum)</a:t>
            </a:r>
          </a:p>
        </p:txBody>
      </p:sp>
    </p:spTree>
    <p:extLst>
      <p:ext uri="{BB962C8B-B14F-4D97-AF65-F5344CB8AC3E}">
        <p14:creationId xmlns:p14="http://schemas.microsoft.com/office/powerpoint/2010/main" val="244924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Brainstorm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34290" indent="0">
              <a:buNone/>
            </a:pPr>
            <a:endParaRPr lang="nl-BE"/>
          </a:p>
          <a:p>
            <a:pPr marL="34290" indent="0" algn="ctr">
              <a:buNone/>
            </a:pPr>
            <a:endParaRPr lang="nl-BE" b="1"/>
          </a:p>
          <a:p>
            <a:pPr marL="34290" indent="0" algn="ctr">
              <a:buNone/>
            </a:pPr>
            <a:r>
              <a:rPr lang="nl-BE" sz="2700" b="1"/>
              <a:t>SAMENWERKEN MET TOELEIDERS</a:t>
            </a:r>
            <a:endParaRPr lang="nl-BE" sz="2700" b="1">
              <a:solidFill>
                <a:srgbClr val="000000"/>
              </a:solidFill>
            </a:endParaRPr>
          </a:p>
          <a:p>
            <a:pPr marL="34290" indent="0" algn="ctr">
              <a:buNone/>
            </a:pPr>
            <a:r>
              <a:rPr lang="nl-BE" sz="2700"/>
              <a:t>=&gt; Waaraan denken jullie? </a:t>
            </a:r>
            <a:endParaRPr lang="nl-BE" sz="2100"/>
          </a:p>
          <a:p>
            <a:pPr marL="34290" indent="0">
              <a:buNone/>
            </a:pPr>
            <a:endParaRPr lang="nl-BE"/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68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Toeleiders</a:t>
            </a:r>
            <a:r>
              <a:rPr lang="nl-BE" dirty="0"/>
              <a:t> in kaart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7251" y="2759149"/>
            <a:ext cx="7404497" cy="2670101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377190">
              <a:buAutoNum type="arabicPeriod"/>
            </a:pPr>
            <a:r>
              <a:rPr lang="nl-BE"/>
              <a:t> Wij werken reeds samen: kleef </a:t>
            </a:r>
            <a:r>
              <a:rPr lang="nl"/>
              <a:t>een gele post-</a:t>
            </a:r>
            <a:r>
              <a:rPr lang="nl" err="1"/>
              <a:t>it</a:t>
            </a:r>
            <a:r>
              <a:rPr lang="nl"/>
              <a:t> op elkaars rug met de naam van je eigen organisatie.</a:t>
            </a:r>
            <a:endParaRPr lang="nl-NL"/>
          </a:p>
          <a:p>
            <a:pPr>
              <a:buAutoNum type="arabicPeriod"/>
            </a:pPr>
            <a:r>
              <a:rPr lang="nl"/>
              <a:t>Wij willen graag samenwerken, al doen we dit nu nog niet: kleef een groene post-</a:t>
            </a:r>
            <a:r>
              <a:rPr lang="nl" err="1"/>
              <a:t>it</a:t>
            </a:r>
            <a:r>
              <a:rPr lang="nl"/>
              <a:t> op elkaar rug met de naam van je eigen organisatie. </a:t>
            </a:r>
            <a:endParaRPr lang="nl-BE">
              <a:solidFill>
                <a:srgbClr val="000000"/>
              </a:solidFill>
            </a:endParaRPr>
          </a:p>
          <a:p>
            <a:pPr>
              <a:buAutoNum type="arabicPeriod"/>
            </a:pPr>
            <a:r>
              <a:rPr lang="nl"/>
              <a:t>Rode post-</a:t>
            </a:r>
            <a:r>
              <a:rPr lang="nl" err="1"/>
              <a:t>it</a:t>
            </a:r>
            <a:r>
              <a:rPr lang="nl"/>
              <a:t>? Met deze organisatie(s) willen we graag samenwerken, alleen zijn zij (vandaag) (nog) niet vertegenwoordigd in dit overleg.  </a:t>
            </a:r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87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nl-BE"/>
          </a:p>
          <a:p>
            <a:pPr lvl="1"/>
            <a:endParaRPr lang="nl-BE"/>
          </a:p>
          <a:p>
            <a:pPr marL="34290" indent="0">
              <a:buNone/>
            </a:pPr>
            <a:endParaRPr lang="nl-BE"/>
          </a:p>
          <a:p>
            <a:pPr lvl="1"/>
            <a:endParaRPr lang="nl-BE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862641" y="2431570"/>
          <a:ext cx="7637064" cy="284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BE" sz="1800"/>
                        <a:t>Wij werken samen!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BE" sz="1800"/>
                        <a:t>Wij willen graag samenwerken!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BE" sz="1800"/>
                        <a:t>Wie is hier (nog)</a:t>
                      </a:r>
                      <a:r>
                        <a:rPr lang="nl-BE" sz="1800" baseline="0"/>
                        <a:t> niet?</a:t>
                      </a:r>
                      <a:endParaRPr lang="nl-BE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85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85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85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itel 1">
            <a:extLst>
              <a:ext uri="{FF2B5EF4-FFF2-40B4-BE49-F238E27FC236}">
                <a16:creationId xmlns:a16="http://schemas.microsoft.com/office/drawing/2014/main" id="{00ED670B-EFA2-4904-A53E-4604FB47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40" y="332656"/>
            <a:ext cx="7401249" cy="1247926"/>
          </a:xfrm>
        </p:spPr>
        <p:txBody>
          <a:bodyPr/>
          <a:lstStyle/>
          <a:p>
            <a:pPr algn="ctr"/>
            <a:r>
              <a:rPr lang="nl-BE" dirty="0" err="1"/>
              <a:t>Toeleiders</a:t>
            </a:r>
            <a:r>
              <a:rPr lang="nl-BE" dirty="0"/>
              <a:t> in kaart </a:t>
            </a:r>
          </a:p>
        </p:txBody>
      </p:sp>
    </p:spTree>
    <p:extLst>
      <p:ext uri="{BB962C8B-B14F-4D97-AF65-F5344CB8AC3E}">
        <p14:creationId xmlns:p14="http://schemas.microsoft.com/office/powerpoint/2010/main" val="116803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Hebben we ook gedacht aan...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62500" lnSpcReduction="20000"/>
          </a:bodyPr>
          <a:lstStyle/>
          <a:p>
            <a:pPr lvl="1"/>
            <a:r>
              <a:rPr lang="nl-BE" sz="2400"/>
              <a:t>Het OCMW?</a:t>
            </a:r>
            <a:endParaRPr lang="nl-NL" sz="2400"/>
          </a:p>
          <a:p>
            <a:pPr lvl="1"/>
            <a:r>
              <a:rPr lang="nl-BE" sz="2400"/>
              <a:t>Het Huis van het Kind?</a:t>
            </a:r>
          </a:p>
          <a:p>
            <a:pPr lvl="1"/>
            <a:r>
              <a:rPr lang="nl-BE" sz="2400"/>
              <a:t>Het lokaal loket kinderopvang?</a:t>
            </a:r>
          </a:p>
          <a:p>
            <a:pPr lvl="1"/>
            <a:r>
              <a:rPr lang="nl-BE" sz="2400"/>
              <a:t>Lokale armoedevereniging?</a:t>
            </a:r>
          </a:p>
          <a:p>
            <a:pPr lvl="1"/>
            <a:r>
              <a:rPr lang="nl-BE" sz="2400"/>
              <a:t>De VDAB?</a:t>
            </a:r>
          </a:p>
          <a:p>
            <a:pPr lvl="1"/>
            <a:r>
              <a:rPr lang="nl-BE" sz="2400"/>
              <a:t>Jeugd- en sportverenigingen</a:t>
            </a:r>
          </a:p>
          <a:p>
            <a:pPr lvl="1"/>
            <a:r>
              <a:rPr lang="nl-BE" sz="2400"/>
              <a:t>Centrum inclusieve kinderopvang</a:t>
            </a:r>
          </a:p>
          <a:p>
            <a:pPr lvl="1"/>
            <a:r>
              <a:rPr lang="nl-BE" sz="2400"/>
              <a:t>Centrum voor volwassenonderwijs</a:t>
            </a:r>
          </a:p>
          <a:p>
            <a:pPr lvl="1"/>
            <a:r>
              <a:rPr lang="nl-BE" sz="2400"/>
              <a:t>Centrum voor basiseducatie</a:t>
            </a:r>
          </a:p>
          <a:p>
            <a:pPr lvl="1"/>
            <a:r>
              <a:rPr lang="nl-BE" sz="2400"/>
              <a:t>Inloopteam</a:t>
            </a:r>
          </a:p>
          <a:p>
            <a:pPr lvl="1"/>
            <a:endParaRPr lang="nl-BE" sz="2400"/>
          </a:p>
          <a:p>
            <a:pPr lvl="1"/>
            <a:r>
              <a:rPr lang="nl-BE" sz="2400"/>
              <a:t>….. (VUL AAN)</a:t>
            </a:r>
          </a:p>
        </p:txBody>
      </p:sp>
    </p:spTree>
    <p:extLst>
      <p:ext uri="{BB962C8B-B14F-4D97-AF65-F5344CB8AC3E}">
        <p14:creationId xmlns:p14="http://schemas.microsoft.com/office/powerpoint/2010/main" val="321328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 de slag!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nl-BE"/>
          </a:p>
          <a:p>
            <a:pPr marL="205740" lvl="1" indent="0">
              <a:buNone/>
            </a:pPr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endParaRPr lang="nl-BE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00262" y="2327672"/>
          <a:ext cx="5190356" cy="299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82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Met wie eerst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nl-BE" sz="2100"/>
              <a:t>Welke organisaties zijn van prioritair om mee aan de slag te gaan? Welke secundair?</a:t>
            </a:r>
          </a:p>
          <a:p>
            <a:endParaRPr lang="nl-BE" sz="2100"/>
          </a:p>
          <a:p>
            <a:endParaRPr lang="nl-BE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278731" y="3207544"/>
          <a:ext cx="6529430" cy="23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915">
                <a:tc>
                  <a:txBody>
                    <a:bodyPr/>
                    <a:lstStyle/>
                    <a:p>
                      <a:r>
                        <a:rPr lang="nl-BE" sz="2400"/>
                        <a:t>Prioritair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2400"/>
                        <a:t>Secundair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endParaRPr lang="nl-BE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1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nl-NL"/>
              <a:t>Concrete 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159198"/>
      </p:ext>
    </p:extLst>
  </p:cSld>
  <p:clrMapOvr>
    <a:masterClrMapping/>
  </p:clrMapOvr>
</p:sld>
</file>

<file path=ppt/theme/theme1.xml><?xml version="1.0" encoding="utf-8"?>
<a:theme xmlns:a="http://schemas.openxmlformats.org/drawingml/2006/main" name="4_KG Blauw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_KindenGezin_v4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G Geel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KG Rood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KG Groen">
  <a:themeElements>
    <a:clrScheme name="KG">
      <a:dk1>
        <a:srgbClr val="636363"/>
      </a:dk1>
      <a:lt1>
        <a:sysClr val="window" lastClr="FFFFFF"/>
      </a:lt1>
      <a:dk2>
        <a:srgbClr val="6794B1"/>
      </a:dk2>
      <a:lt2>
        <a:srgbClr val="FFFFFF"/>
      </a:lt2>
      <a:accent1>
        <a:srgbClr val="A4576B"/>
      </a:accent1>
      <a:accent2>
        <a:srgbClr val="87AD98"/>
      </a:accent2>
      <a:accent3>
        <a:srgbClr val="EBBB4D"/>
      </a:accent3>
      <a:accent4>
        <a:srgbClr val="D9861D"/>
      </a:accent4>
      <a:accent5>
        <a:srgbClr val="9E7E97"/>
      </a:accent5>
      <a:accent6>
        <a:srgbClr val="BFD27C"/>
      </a:accent6>
      <a:hlink>
        <a:srgbClr val="DA8C79"/>
      </a:hlink>
      <a:folHlink>
        <a:srgbClr val="837DA2"/>
      </a:folHlink>
    </a:clrScheme>
    <a:fontScheme name="K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f403b824-83f7-43e5-8db1-bd9fadf9beb4" ContentTypeId="0x010100A6CD0FFB3815934EAAB1ABA4B1AFA669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lanco Document" ma:contentTypeID="0x010100A6CD0FFB3815934EAAB1ABA4B1AFA66901001A76AF543301E24497B435013B92701000564B5F861908F74DA1D2BA50B1622CAA" ma:contentTypeVersion="245" ma:contentTypeDescription="" ma:contentTypeScope="" ma:versionID="5b36f70736ba5c57d77b78ac7167640f">
  <xsd:schema xmlns:xsd="http://www.w3.org/2001/XMLSchema" xmlns:xs="http://www.w3.org/2001/XMLSchema" xmlns:p="http://schemas.microsoft.com/office/2006/metadata/properties" xmlns:ns2="24633fb7-c9ca-43d3-8898-2a7238632b84" xmlns:ns3="1ae8a6b2-107c-4646-8b7e-ee1342eab54e" xmlns:ns4="90d1460b-9721-40e8-b215-cf4bf435d4a7" xmlns:ns5="http://schemas.microsoft.com/sharepoint/v4" xmlns:ns6="ae0e435a-fe70-4fa0-80ff-8beb0e0dc84a" targetNamespace="http://schemas.microsoft.com/office/2006/metadata/properties" ma:root="true" ma:fieldsID="fcda5c2b6be0bd3c4466d72014f11f99" ns2:_="" ns3:_="" ns4:_="" ns5:_="" ns6:_="">
    <xsd:import namespace="24633fb7-c9ca-43d3-8898-2a7238632b84"/>
    <xsd:import namespace="1ae8a6b2-107c-4646-8b7e-ee1342eab54e"/>
    <xsd:import namespace="90d1460b-9721-40e8-b215-cf4bf435d4a7"/>
    <xsd:import namespace="http://schemas.microsoft.com/sharepoint/v4"/>
    <xsd:import namespace="ae0e435a-fe70-4fa0-80ff-8beb0e0dc84a"/>
    <xsd:element name="properties">
      <xsd:complexType>
        <xsd:sequence>
          <xsd:element name="documentManagement">
            <xsd:complexType>
              <xsd:all>
                <xsd:element ref="ns2:g8c5512387304b6f99dd6a05d487418c" minOccurs="0"/>
                <xsd:element ref="ns2:TaxCatchAll" minOccurs="0"/>
                <xsd:element ref="ns2:TaxCatchAllLabel" minOccurs="0"/>
                <xsd:element ref="ns3:KGThema" minOccurs="0"/>
                <xsd:element ref="ns4:hags" minOccurs="0"/>
                <xsd:element ref="ns5:IconOverlay" minOccurs="0"/>
                <xsd:element ref="ns3:SharedWithUsers" minOccurs="0"/>
                <xsd:element ref="ns3:SharedWithDetails" minOccurs="0"/>
                <xsd:element ref="ns6:_dlc_DocId" minOccurs="0"/>
                <xsd:element ref="ns6:_dlc_DocIdUrl" minOccurs="0"/>
                <xsd:element ref="ns6:_dlc_DocIdPersistI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33fb7-c9ca-43d3-8898-2a7238632b84" elementFormDefault="qualified">
    <xsd:import namespace="http://schemas.microsoft.com/office/2006/documentManagement/types"/>
    <xsd:import namespace="http://schemas.microsoft.com/office/infopath/2007/PartnerControls"/>
    <xsd:element name="g8c5512387304b6f99dd6a05d487418c" ma:index="8" nillable="true" ma:taxonomy="true" ma:internalName="g8c5512387304b6f99dd6a05d487418c" ma:taxonomyFieldName="KGTrefwoord" ma:displayName="Trefwoord" ma:default="" ma:fieldId="{08c55123-8730-4b6f-99dd-6a05d487418c}" ma:taxonomyMulti="true" ma:sspId="f403b824-83f7-43e5-8db1-bd9fadf9beb4" ma:termSetId="74987c00-053a-4526-a051-79952c41b1a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dfcb1ee0-d524-4572-8c9f-c6148863aae9}" ma:internalName="TaxCatchAll" ma:showField="CatchAllData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dfcb1ee0-d524-4572-8c9f-c6148863aae9}" ma:internalName="TaxCatchAllLabel" ma:readOnly="true" ma:showField="CatchAllDataLabel" ma:web="ae0e435a-fe70-4fa0-80ff-8beb0e0dc8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8a6b2-107c-4646-8b7e-ee1342eab54e" elementFormDefault="qualified">
    <xsd:import namespace="http://schemas.microsoft.com/office/2006/documentManagement/types"/>
    <xsd:import namespace="http://schemas.microsoft.com/office/infopath/2007/PartnerControls"/>
    <xsd:element name="KGThema" ma:index="12" nillable="true" ma:displayName="Thema" ma:list="{927686f1-525d-4463-88a2-182cf1da930a}" ma:internalName="KGThema" ma:showField="Title" ma:web="{1ae8a6b2-107c-4646-8b7e-ee1342eab54e}">
      <xsd:simpleType>
        <xsd:restriction base="dms:Lookup"/>
      </xsd:simpleType>
    </xsd:element>
    <xsd:element name="SharedWithUsers" ma:index="15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1460b-9721-40e8-b215-cf4bf435d4a7" elementFormDefault="qualified">
    <xsd:import namespace="http://schemas.microsoft.com/office/2006/documentManagement/types"/>
    <xsd:import namespace="http://schemas.microsoft.com/office/infopath/2007/PartnerControls"/>
    <xsd:element name="hags" ma:index="13" nillable="true" ma:displayName="Tekst" ma:internalName="hags">
      <xsd:simpleType>
        <xsd:restriction base="dms:Text"/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e435a-fe70-4fa0-80ff-8beb0e0dc84a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8c5512387304b6f99dd6a05d487418c xmlns="24633fb7-c9ca-43d3-8898-2a7238632b84">
      <Terms xmlns="http://schemas.microsoft.com/office/infopath/2007/PartnerControls"/>
    </g8c5512387304b6f99dd6a05d487418c>
    <hags xmlns="90d1460b-9721-40e8-b215-cf4bf435d4a7" xsi:nil="true"/>
    <KGThema xmlns="1ae8a6b2-107c-4646-8b7e-ee1342eab54e" xsi:nil="true"/>
    <IconOverlay xmlns="http://schemas.microsoft.com/sharepoint/v4" xsi:nil="true"/>
    <TaxCatchAll xmlns="24633fb7-c9ca-43d3-8898-2a7238632b84"/>
    <_dlc_DocId xmlns="ae0e435a-fe70-4fa0-80ff-8beb0e0dc84a">KGONFUNC-847977134-192</_dlc_DocId>
    <_dlc_DocIdUrl xmlns="ae0e435a-fe70-4fa0-80ff-8beb0e0dc84a">
      <Url>https://kindengezin.sharepoint.com/sites/func/wgkosocfunc/_layouts/15/DocIdRedir.aspx?ID=KGONFUNC-847977134-192</Url>
      <Description>KGONFUNC-847977134-192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81B9DA-D373-46BD-B8DB-9F2BB44C54CC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C1E72BC1-3B87-4636-AF15-C0098F8058A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E99EA53-45DE-457D-A500-51241C081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33fb7-c9ca-43d3-8898-2a7238632b84"/>
    <ds:schemaRef ds:uri="1ae8a6b2-107c-4646-8b7e-ee1342eab54e"/>
    <ds:schemaRef ds:uri="90d1460b-9721-40e8-b215-cf4bf435d4a7"/>
    <ds:schemaRef ds:uri="http://schemas.microsoft.com/sharepoint/v4"/>
    <ds:schemaRef ds:uri="ae0e435a-fe70-4fa0-80ff-8beb0e0dc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C149E0A-FB82-4BE2-AA7F-7126E8A45069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ae8a6b2-107c-4646-8b7e-ee1342eab54e"/>
    <ds:schemaRef ds:uri="ae0e435a-fe70-4fa0-80ff-8beb0e0dc84a"/>
    <ds:schemaRef ds:uri="90d1460b-9721-40e8-b215-cf4bf435d4a7"/>
    <ds:schemaRef ds:uri="24633fb7-c9ca-43d3-8898-2a7238632b84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CA7BAC53-17D3-4BE9-BF0F-C2C7B481A3C6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0CAC513F-6BAC-4158-90B9-28537EA26AC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Standaard_K&amp;G</Template>
  <TotalTime>0</TotalTime>
  <Words>134</Words>
  <Application>Microsoft Office PowerPoint</Application>
  <PresentationFormat>Diavoorstelling (4:3)</PresentationFormat>
  <Paragraphs>51</Paragraphs>
  <Slides>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4_KG Blauw</vt:lpstr>
      <vt:lpstr>_KindenGezin_v4</vt:lpstr>
      <vt:lpstr>KG Geel</vt:lpstr>
      <vt:lpstr>KG Rood</vt:lpstr>
      <vt:lpstr>1_KG Rood</vt:lpstr>
      <vt:lpstr>1_KG Groen</vt:lpstr>
      <vt:lpstr>2_KG Groen</vt:lpstr>
      <vt:lpstr>Doepakket</vt:lpstr>
      <vt:lpstr>PowerPoint-presentatie</vt:lpstr>
      <vt:lpstr>Brainstorm</vt:lpstr>
      <vt:lpstr>Toeleiders in kaart</vt:lpstr>
      <vt:lpstr>Toeleiders in kaart </vt:lpstr>
      <vt:lpstr>Hebben we ook gedacht aan...</vt:lpstr>
      <vt:lpstr>Aan de slag!</vt:lpstr>
      <vt:lpstr>Met wie eerst ?</vt:lpstr>
      <vt:lpstr>Concrete acties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Doepakket</dc:title>
  <dc:creator/>
  <cp:lastModifiedBy/>
  <cp:revision>3</cp:revision>
  <dcterms:created xsi:type="dcterms:W3CDTF">2017-01-06T09:56:05Z</dcterms:created>
  <dcterms:modified xsi:type="dcterms:W3CDTF">2018-05-14T09:30:59Z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0x010100A6CD0FFB3815934EAAB1ABA4B1AFA66901001A76AF543301E24497B435013B92701000564B5F861908F74DA1D2BA50B1622CAA</vt:lpwstr>
  </property>
  <property fmtid="{D5CDD505-2E9C-101B-9397-08002B2CF9AE}" pid="3" name="KGTrefwoord">
    <vt:lpwstr/>
  </property>
  <property fmtid="{D5CDD505-2E9C-101B-9397-08002B2CF9AE}" pid="4" name="_dlc_DocIdItemGuid">
    <vt:lpwstr>382f88c7-12bc-4231-9b56-e97e8f80049e</vt:lpwstr>
  </property>
</Properties>
</file>