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Lst>
  <p:notesMasterIdLst>
    <p:notesMasterId r:id="rId19"/>
  </p:notesMasterIdLst>
  <p:handoutMasterIdLst>
    <p:handoutMasterId r:id="rId20"/>
  </p:handoutMasterIdLst>
  <p:sldIdLst>
    <p:sldId id="256" r:id="rId6"/>
    <p:sldId id="297" r:id="rId7"/>
    <p:sldId id="298" r:id="rId8"/>
    <p:sldId id="303" r:id="rId9"/>
    <p:sldId id="278" r:id="rId10"/>
    <p:sldId id="279" r:id="rId11"/>
    <p:sldId id="315" r:id="rId12"/>
    <p:sldId id="316" r:id="rId13"/>
    <p:sldId id="285" r:id="rId14"/>
    <p:sldId id="288" r:id="rId15"/>
    <p:sldId id="309" r:id="rId16"/>
    <p:sldId id="308" r:id="rId17"/>
    <p:sldId id="289" r:id="rId18"/>
  </p:sldIdLst>
  <p:sldSz cx="24382413" cy="13716000"/>
  <p:notesSz cx="6858000" cy="9144000"/>
  <p:defaultTextStyle>
    <a:defPPr>
      <a:defRPr lang="nl-B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39AF7-DDF8-4322-9D3E-11649C4AF54C}" v="1" dt="2021-09-22T14:44:40.38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57" autoAdjust="0"/>
  </p:normalViewPr>
  <p:slideViewPr>
    <p:cSldViewPr snapToGrid="0" snapToObjects="1">
      <p:cViewPr varScale="1">
        <p:scale>
          <a:sx n="43" d="100"/>
          <a:sy n="43" d="100"/>
        </p:scale>
        <p:origin x="590"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y Vandevelde" userId="11766e01-fa8b-46dc-af8c-d0668da787ce" providerId="ADAL" clId="{E8BEA359-40B8-47B1-BDB6-BF33D440BDB0}"/>
    <pc:docChg chg="custSel addSld delSld modSld">
      <pc:chgData name="Jessy Vandevelde" userId="11766e01-fa8b-46dc-af8c-d0668da787ce" providerId="ADAL" clId="{E8BEA359-40B8-47B1-BDB6-BF33D440BDB0}" dt="2021-08-11T13:24:01.921" v="4941" actId="1076"/>
      <pc:docMkLst>
        <pc:docMk/>
      </pc:docMkLst>
      <pc:sldChg chg="modSp mod setBg">
        <pc:chgData name="Jessy Vandevelde" userId="11766e01-fa8b-46dc-af8c-d0668da787ce" providerId="ADAL" clId="{E8BEA359-40B8-47B1-BDB6-BF33D440BDB0}" dt="2021-08-11T12:48:16.689" v="43" actId="20577"/>
        <pc:sldMkLst>
          <pc:docMk/>
          <pc:sldMk cId="3778491670" sldId="256"/>
        </pc:sldMkLst>
        <pc:spChg chg="mod">
          <ac:chgData name="Jessy Vandevelde" userId="11766e01-fa8b-46dc-af8c-d0668da787ce" providerId="ADAL" clId="{E8BEA359-40B8-47B1-BDB6-BF33D440BDB0}" dt="2021-08-11T12:48:16.689" v="43" actId="20577"/>
          <ac:spMkLst>
            <pc:docMk/>
            <pc:sldMk cId="3778491670" sldId="256"/>
            <ac:spMk id="4" creationId="{2FE2152F-4167-1F4C-86AF-A687AA0E0846}"/>
          </ac:spMkLst>
        </pc:spChg>
      </pc:sldChg>
      <pc:sldChg chg="del">
        <pc:chgData name="Jessy Vandevelde" userId="11766e01-fa8b-46dc-af8c-d0668da787ce" providerId="ADAL" clId="{E8BEA359-40B8-47B1-BDB6-BF33D440BDB0}" dt="2021-08-11T12:54:39.745" v="1022" actId="2696"/>
        <pc:sldMkLst>
          <pc:docMk/>
          <pc:sldMk cId="1874341630" sldId="259"/>
        </pc:sldMkLst>
      </pc:sldChg>
      <pc:sldChg chg="del">
        <pc:chgData name="Jessy Vandevelde" userId="11766e01-fa8b-46dc-af8c-d0668da787ce" providerId="ADAL" clId="{E8BEA359-40B8-47B1-BDB6-BF33D440BDB0}" dt="2021-08-11T12:54:46.021" v="1023" actId="2696"/>
        <pc:sldMkLst>
          <pc:docMk/>
          <pc:sldMk cId="736146444" sldId="275"/>
        </pc:sldMkLst>
      </pc:sldChg>
      <pc:sldChg chg="del">
        <pc:chgData name="Jessy Vandevelde" userId="11766e01-fa8b-46dc-af8c-d0668da787ce" providerId="ADAL" clId="{E8BEA359-40B8-47B1-BDB6-BF33D440BDB0}" dt="2021-08-11T12:54:48.340" v="1024" actId="2696"/>
        <pc:sldMkLst>
          <pc:docMk/>
          <pc:sldMk cId="3289714510" sldId="277"/>
        </pc:sldMkLst>
      </pc:sldChg>
      <pc:sldChg chg="modSp mod">
        <pc:chgData name="Jessy Vandevelde" userId="11766e01-fa8b-46dc-af8c-d0668da787ce" providerId="ADAL" clId="{E8BEA359-40B8-47B1-BDB6-BF33D440BDB0}" dt="2021-08-11T12:55:18.586" v="1111" actId="27636"/>
        <pc:sldMkLst>
          <pc:docMk/>
          <pc:sldMk cId="57657461" sldId="278"/>
        </pc:sldMkLst>
        <pc:spChg chg="mod">
          <ac:chgData name="Jessy Vandevelde" userId="11766e01-fa8b-46dc-af8c-d0668da787ce" providerId="ADAL" clId="{E8BEA359-40B8-47B1-BDB6-BF33D440BDB0}" dt="2021-08-11T12:55:18.586" v="1111" actId="27636"/>
          <ac:spMkLst>
            <pc:docMk/>
            <pc:sldMk cId="57657461" sldId="278"/>
            <ac:spMk id="5" creationId="{CA2FEF22-6A85-48D6-884F-B09EE240341B}"/>
          </ac:spMkLst>
        </pc:spChg>
      </pc:sldChg>
      <pc:sldChg chg="modSp mod">
        <pc:chgData name="Jessy Vandevelde" userId="11766e01-fa8b-46dc-af8c-d0668da787ce" providerId="ADAL" clId="{E8BEA359-40B8-47B1-BDB6-BF33D440BDB0}" dt="2021-08-11T13:02:50.172" v="2138" actId="20577"/>
        <pc:sldMkLst>
          <pc:docMk/>
          <pc:sldMk cId="3037385309" sldId="279"/>
        </pc:sldMkLst>
        <pc:spChg chg="mod">
          <ac:chgData name="Jessy Vandevelde" userId="11766e01-fa8b-46dc-af8c-d0668da787ce" providerId="ADAL" clId="{E8BEA359-40B8-47B1-BDB6-BF33D440BDB0}" dt="2021-08-11T13:02:50.172" v="2138" actId="20577"/>
          <ac:spMkLst>
            <pc:docMk/>
            <pc:sldMk cId="3037385309" sldId="279"/>
            <ac:spMk id="4" creationId="{C3F5814C-650A-4AC2-A432-B797A2AB4EB9}"/>
          </ac:spMkLst>
        </pc:spChg>
      </pc:sldChg>
      <pc:sldChg chg="del">
        <pc:chgData name="Jessy Vandevelde" userId="11766e01-fa8b-46dc-af8c-d0668da787ce" providerId="ADAL" clId="{E8BEA359-40B8-47B1-BDB6-BF33D440BDB0}" dt="2021-08-11T13:15:14.890" v="3412" actId="2696"/>
        <pc:sldMkLst>
          <pc:docMk/>
          <pc:sldMk cId="3188060677" sldId="280"/>
        </pc:sldMkLst>
      </pc:sldChg>
      <pc:sldChg chg="del">
        <pc:chgData name="Jessy Vandevelde" userId="11766e01-fa8b-46dc-af8c-d0668da787ce" providerId="ADAL" clId="{E8BEA359-40B8-47B1-BDB6-BF33D440BDB0}" dt="2021-08-11T13:15:14.890" v="3412" actId="2696"/>
        <pc:sldMkLst>
          <pc:docMk/>
          <pc:sldMk cId="4143855130" sldId="281"/>
        </pc:sldMkLst>
      </pc:sldChg>
      <pc:sldChg chg="del">
        <pc:chgData name="Jessy Vandevelde" userId="11766e01-fa8b-46dc-af8c-d0668da787ce" providerId="ADAL" clId="{E8BEA359-40B8-47B1-BDB6-BF33D440BDB0}" dt="2021-08-11T13:15:14.890" v="3412" actId="2696"/>
        <pc:sldMkLst>
          <pc:docMk/>
          <pc:sldMk cId="3655954353" sldId="282"/>
        </pc:sldMkLst>
      </pc:sldChg>
      <pc:sldChg chg="del">
        <pc:chgData name="Jessy Vandevelde" userId="11766e01-fa8b-46dc-af8c-d0668da787ce" providerId="ADAL" clId="{E8BEA359-40B8-47B1-BDB6-BF33D440BDB0}" dt="2021-08-11T13:15:14.890" v="3412" actId="2696"/>
        <pc:sldMkLst>
          <pc:docMk/>
          <pc:sldMk cId="651378126" sldId="283"/>
        </pc:sldMkLst>
      </pc:sldChg>
      <pc:sldChg chg="del">
        <pc:chgData name="Jessy Vandevelde" userId="11766e01-fa8b-46dc-af8c-d0668da787ce" providerId="ADAL" clId="{E8BEA359-40B8-47B1-BDB6-BF33D440BDB0}" dt="2021-08-11T13:15:14.890" v="3412" actId="2696"/>
        <pc:sldMkLst>
          <pc:docMk/>
          <pc:sldMk cId="2906570351" sldId="284"/>
        </pc:sldMkLst>
      </pc:sldChg>
      <pc:sldChg chg="modSp mod">
        <pc:chgData name="Jessy Vandevelde" userId="11766e01-fa8b-46dc-af8c-d0668da787ce" providerId="ADAL" clId="{E8BEA359-40B8-47B1-BDB6-BF33D440BDB0}" dt="2021-08-11T13:19:18.797" v="4204" actId="20577"/>
        <pc:sldMkLst>
          <pc:docMk/>
          <pc:sldMk cId="4090129565" sldId="285"/>
        </pc:sldMkLst>
        <pc:spChg chg="mod">
          <ac:chgData name="Jessy Vandevelde" userId="11766e01-fa8b-46dc-af8c-d0668da787ce" providerId="ADAL" clId="{E8BEA359-40B8-47B1-BDB6-BF33D440BDB0}" dt="2021-08-11T13:14:59.687" v="3410" actId="20577"/>
          <ac:spMkLst>
            <pc:docMk/>
            <pc:sldMk cId="4090129565" sldId="285"/>
            <ac:spMk id="2" creationId="{519658A2-514A-4A29-B0E8-0309BC77FA75}"/>
          </ac:spMkLst>
        </pc:spChg>
        <pc:spChg chg="mod">
          <ac:chgData name="Jessy Vandevelde" userId="11766e01-fa8b-46dc-af8c-d0668da787ce" providerId="ADAL" clId="{E8BEA359-40B8-47B1-BDB6-BF33D440BDB0}" dt="2021-08-11T13:19:18.797" v="4204" actId="20577"/>
          <ac:spMkLst>
            <pc:docMk/>
            <pc:sldMk cId="4090129565" sldId="285"/>
            <ac:spMk id="4" creationId="{2375CA8A-0B79-49E8-9130-F0173F44C37D}"/>
          </ac:spMkLst>
        </pc:spChg>
      </pc:sldChg>
      <pc:sldChg chg="del">
        <pc:chgData name="Jessy Vandevelde" userId="11766e01-fa8b-46dc-af8c-d0668da787ce" providerId="ADAL" clId="{E8BEA359-40B8-47B1-BDB6-BF33D440BDB0}" dt="2021-08-11T13:15:24.116" v="3413" actId="2696"/>
        <pc:sldMkLst>
          <pc:docMk/>
          <pc:sldMk cId="3332579239" sldId="286"/>
        </pc:sldMkLst>
      </pc:sldChg>
      <pc:sldChg chg="modSp mod">
        <pc:chgData name="Jessy Vandevelde" userId="11766e01-fa8b-46dc-af8c-d0668da787ce" providerId="ADAL" clId="{E8BEA359-40B8-47B1-BDB6-BF33D440BDB0}" dt="2021-08-11T13:23:40.276" v="4937" actId="255"/>
        <pc:sldMkLst>
          <pc:docMk/>
          <pc:sldMk cId="1302995213" sldId="289"/>
        </pc:sldMkLst>
        <pc:spChg chg="mod">
          <ac:chgData name="Jessy Vandevelde" userId="11766e01-fa8b-46dc-af8c-d0668da787ce" providerId="ADAL" clId="{E8BEA359-40B8-47B1-BDB6-BF33D440BDB0}" dt="2021-08-11T13:23:40.276" v="4937" actId="255"/>
          <ac:spMkLst>
            <pc:docMk/>
            <pc:sldMk cId="1302995213" sldId="289"/>
            <ac:spMk id="2" creationId="{B65697FC-5A3D-4EE8-9AF1-0D9D1A7291A0}"/>
          </ac:spMkLst>
        </pc:spChg>
        <pc:spChg chg="mod">
          <ac:chgData name="Jessy Vandevelde" userId="11766e01-fa8b-46dc-af8c-d0668da787ce" providerId="ADAL" clId="{E8BEA359-40B8-47B1-BDB6-BF33D440BDB0}" dt="2021-08-11T13:23:12.677" v="4866" actId="20577"/>
          <ac:spMkLst>
            <pc:docMk/>
            <pc:sldMk cId="1302995213" sldId="289"/>
            <ac:spMk id="4" creationId="{CEFCEA81-4584-4AAF-8FA0-3EDB8A08CFE2}"/>
          </ac:spMkLst>
        </pc:spChg>
      </pc:sldChg>
      <pc:sldChg chg="del">
        <pc:chgData name="Jessy Vandevelde" userId="11766e01-fa8b-46dc-af8c-d0668da787ce" providerId="ADAL" clId="{E8BEA359-40B8-47B1-BDB6-BF33D440BDB0}" dt="2021-08-11T13:20:09.297" v="4205" actId="2696"/>
        <pc:sldMkLst>
          <pc:docMk/>
          <pc:sldMk cId="1788962967" sldId="293"/>
        </pc:sldMkLst>
      </pc:sldChg>
      <pc:sldChg chg="del">
        <pc:chgData name="Jessy Vandevelde" userId="11766e01-fa8b-46dc-af8c-d0668da787ce" providerId="ADAL" clId="{E8BEA359-40B8-47B1-BDB6-BF33D440BDB0}" dt="2021-08-11T13:20:09.297" v="4205" actId="2696"/>
        <pc:sldMkLst>
          <pc:docMk/>
          <pc:sldMk cId="1386918129" sldId="294"/>
        </pc:sldMkLst>
      </pc:sldChg>
      <pc:sldChg chg="del">
        <pc:chgData name="Jessy Vandevelde" userId="11766e01-fa8b-46dc-af8c-d0668da787ce" providerId="ADAL" clId="{E8BEA359-40B8-47B1-BDB6-BF33D440BDB0}" dt="2021-08-11T13:20:09.297" v="4205" actId="2696"/>
        <pc:sldMkLst>
          <pc:docMk/>
          <pc:sldMk cId="3925255395" sldId="295"/>
        </pc:sldMkLst>
      </pc:sldChg>
      <pc:sldChg chg="del">
        <pc:chgData name="Jessy Vandevelde" userId="11766e01-fa8b-46dc-af8c-d0668da787ce" providerId="ADAL" clId="{E8BEA359-40B8-47B1-BDB6-BF33D440BDB0}" dt="2021-08-11T13:20:09.297" v="4205" actId="2696"/>
        <pc:sldMkLst>
          <pc:docMk/>
          <pc:sldMk cId="3729455570" sldId="296"/>
        </pc:sldMkLst>
      </pc:sldChg>
      <pc:sldChg chg="modSp mod">
        <pc:chgData name="Jessy Vandevelde" userId="11766e01-fa8b-46dc-af8c-d0668da787ce" providerId="ADAL" clId="{E8BEA359-40B8-47B1-BDB6-BF33D440BDB0}" dt="2021-08-11T12:49:15.886" v="101" actId="20577"/>
        <pc:sldMkLst>
          <pc:docMk/>
          <pc:sldMk cId="99580679" sldId="298"/>
        </pc:sldMkLst>
        <pc:spChg chg="mod">
          <ac:chgData name="Jessy Vandevelde" userId="11766e01-fa8b-46dc-af8c-d0668da787ce" providerId="ADAL" clId="{E8BEA359-40B8-47B1-BDB6-BF33D440BDB0}" dt="2021-08-11T12:49:15.886" v="101" actId="20577"/>
          <ac:spMkLst>
            <pc:docMk/>
            <pc:sldMk cId="99580679" sldId="298"/>
            <ac:spMk id="5" creationId="{9F2DFAD5-1335-48ED-A7F8-93A7D420B078}"/>
          </ac:spMkLst>
        </pc:spChg>
      </pc:sldChg>
      <pc:sldChg chg="modSp mod">
        <pc:chgData name="Jessy Vandevelde" userId="11766e01-fa8b-46dc-af8c-d0668da787ce" providerId="ADAL" clId="{E8BEA359-40B8-47B1-BDB6-BF33D440BDB0}" dt="2021-08-11T12:53:44.784" v="956" actId="20577"/>
        <pc:sldMkLst>
          <pc:docMk/>
          <pc:sldMk cId="1875677263" sldId="299"/>
        </pc:sldMkLst>
        <pc:spChg chg="mod">
          <ac:chgData name="Jessy Vandevelde" userId="11766e01-fa8b-46dc-af8c-d0668da787ce" providerId="ADAL" clId="{E8BEA359-40B8-47B1-BDB6-BF33D440BDB0}" dt="2021-08-11T12:51:47.902" v="481" actId="20577"/>
          <ac:spMkLst>
            <pc:docMk/>
            <pc:sldMk cId="1875677263" sldId="299"/>
            <ac:spMk id="3" creationId="{B9FAD97A-83D4-470A-8962-B497DEDCD712}"/>
          </ac:spMkLst>
        </pc:spChg>
        <pc:spChg chg="mod">
          <ac:chgData name="Jessy Vandevelde" userId="11766e01-fa8b-46dc-af8c-d0668da787ce" providerId="ADAL" clId="{E8BEA359-40B8-47B1-BDB6-BF33D440BDB0}" dt="2021-08-11T12:53:44.784" v="956" actId="20577"/>
          <ac:spMkLst>
            <pc:docMk/>
            <pc:sldMk cId="1875677263" sldId="299"/>
            <ac:spMk id="5" creationId="{9F2DFAD5-1335-48ED-A7F8-93A7D420B078}"/>
          </ac:spMkLst>
        </pc:spChg>
      </pc:sldChg>
      <pc:sldChg chg="del">
        <pc:chgData name="Jessy Vandevelde" userId="11766e01-fa8b-46dc-af8c-d0668da787ce" providerId="ADAL" clId="{E8BEA359-40B8-47B1-BDB6-BF33D440BDB0}" dt="2021-08-11T12:53:55.333" v="958" actId="2696"/>
        <pc:sldMkLst>
          <pc:docMk/>
          <pc:sldMk cId="3542992110" sldId="300"/>
        </pc:sldMkLst>
      </pc:sldChg>
      <pc:sldChg chg="del">
        <pc:chgData name="Jessy Vandevelde" userId="11766e01-fa8b-46dc-af8c-d0668da787ce" providerId="ADAL" clId="{E8BEA359-40B8-47B1-BDB6-BF33D440BDB0}" dt="2021-08-11T12:53:52.558" v="957" actId="2696"/>
        <pc:sldMkLst>
          <pc:docMk/>
          <pc:sldMk cId="2164424036" sldId="301"/>
        </pc:sldMkLst>
      </pc:sldChg>
      <pc:sldChg chg="modSp mod">
        <pc:chgData name="Jessy Vandevelde" userId="11766e01-fa8b-46dc-af8c-d0668da787ce" providerId="ADAL" clId="{E8BEA359-40B8-47B1-BDB6-BF33D440BDB0}" dt="2021-08-11T12:54:26.874" v="1020" actId="20577"/>
        <pc:sldMkLst>
          <pc:docMk/>
          <pc:sldMk cId="2567981605" sldId="303"/>
        </pc:sldMkLst>
        <pc:spChg chg="mod">
          <ac:chgData name="Jessy Vandevelde" userId="11766e01-fa8b-46dc-af8c-d0668da787ce" providerId="ADAL" clId="{E8BEA359-40B8-47B1-BDB6-BF33D440BDB0}" dt="2021-08-11T12:54:26.874" v="1020" actId="20577"/>
          <ac:spMkLst>
            <pc:docMk/>
            <pc:sldMk cId="2567981605" sldId="303"/>
            <ac:spMk id="3" creationId="{67EC21A4-C366-4ED9-82DD-36FCF66D360A}"/>
          </ac:spMkLst>
        </pc:spChg>
      </pc:sldChg>
      <pc:sldChg chg="del">
        <pc:chgData name="Jessy Vandevelde" userId="11766e01-fa8b-46dc-af8c-d0668da787ce" providerId="ADAL" clId="{E8BEA359-40B8-47B1-BDB6-BF33D440BDB0}" dt="2021-08-11T12:54:34.419" v="1021" actId="2696"/>
        <pc:sldMkLst>
          <pc:docMk/>
          <pc:sldMk cId="2457753959" sldId="304"/>
        </pc:sldMkLst>
      </pc:sldChg>
      <pc:sldChg chg="del">
        <pc:chgData name="Jessy Vandevelde" userId="11766e01-fa8b-46dc-af8c-d0668da787ce" providerId="ADAL" clId="{E8BEA359-40B8-47B1-BDB6-BF33D440BDB0}" dt="2021-08-11T12:55:24.180" v="1112" actId="2696"/>
        <pc:sldMkLst>
          <pc:docMk/>
          <pc:sldMk cId="1287054091" sldId="305"/>
        </pc:sldMkLst>
      </pc:sldChg>
      <pc:sldChg chg="del">
        <pc:chgData name="Jessy Vandevelde" userId="11766e01-fa8b-46dc-af8c-d0668da787ce" providerId="ADAL" clId="{E8BEA359-40B8-47B1-BDB6-BF33D440BDB0}" dt="2021-08-11T13:07:50.041" v="2796" actId="2696"/>
        <pc:sldMkLst>
          <pc:docMk/>
          <pc:sldMk cId="182221674" sldId="306"/>
        </pc:sldMkLst>
      </pc:sldChg>
      <pc:sldChg chg="del">
        <pc:chgData name="Jessy Vandevelde" userId="11766e01-fa8b-46dc-af8c-d0668da787ce" providerId="ADAL" clId="{E8BEA359-40B8-47B1-BDB6-BF33D440BDB0}" dt="2021-08-11T13:15:14.890" v="3412" actId="2696"/>
        <pc:sldMkLst>
          <pc:docMk/>
          <pc:sldMk cId="1050933518" sldId="307"/>
        </pc:sldMkLst>
      </pc:sldChg>
      <pc:sldChg chg="modSp mod">
        <pc:chgData name="Jessy Vandevelde" userId="11766e01-fa8b-46dc-af8c-d0668da787ce" providerId="ADAL" clId="{E8BEA359-40B8-47B1-BDB6-BF33D440BDB0}" dt="2021-08-11T13:24:01.921" v="4941" actId="1076"/>
        <pc:sldMkLst>
          <pc:docMk/>
          <pc:sldMk cId="213197004" sldId="309"/>
        </pc:sldMkLst>
        <pc:spChg chg="mod">
          <ac:chgData name="Jessy Vandevelde" userId="11766e01-fa8b-46dc-af8c-d0668da787ce" providerId="ADAL" clId="{E8BEA359-40B8-47B1-BDB6-BF33D440BDB0}" dt="2021-08-11T13:24:01.921" v="4941" actId="1076"/>
          <ac:spMkLst>
            <pc:docMk/>
            <pc:sldMk cId="213197004" sldId="309"/>
            <ac:spMk id="4" creationId="{94A08834-54E0-4AE5-86BE-93FA87FD0507}"/>
          </ac:spMkLst>
        </pc:spChg>
        <pc:spChg chg="mod">
          <ac:chgData name="Jessy Vandevelde" userId="11766e01-fa8b-46dc-af8c-d0668da787ce" providerId="ADAL" clId="{E8BEA359-40B8-47B1-BDB6-BF33D440BDB0}" dt="2021-08-11T13:23:59.794" v="4940" actId="207"/>
          <ac:spMkLst>
            <pc:docMk/>
            <pc:sldMk cId="213197004" sldId="309"/>
            <ac:spMk id="6" creationId="{3B0039FE-33DB-4420-93BD-F3407BB3C7CD}"/>
          </ac:spMkLst>
        </pc:spChg>
      </pc:sldChg>
      <pc:sldChg chg="del">
        <pc:chgData name="Jessy Vandevelde" userId="11766e01-fa8b-46dc-af8c-d0668da787ce" providerId="ADAL" clId="{E8BEA359-40B8-47B1-BDB6-BF33D440BDB0}" dt="2021-08-11T13:20:09.297" v="4205" actId="2696"/>
        <pc:sldMkLst>
          <pc:docMk/>
          <pc:sldMk cId="714718255" sldId="312"/>
        </pc:sldMkLst>
      </pc:sldChg>
      <pc:sldChg chg="del">
        <pc:chgData name="Jessy Vandevelde" userId="11766e01-fa8b-46dc-af8c-d0668da787ce" providerId="ADAL" clId="{E8BEA359-40B8-47B1-BDB6-BF33D440BDB0}" dt="2021-08-11T13:23:50.397" v="4938" actId="2696"/>
        <pc:sldMkLst>
          <pc:docMk/>
          <pc:sldMk cId="2875801525" sldId="313"/>
        </pc:sldMkLst>
      </pc:sldChg>
      <pc:sldChg chg="modSp new mod">
        <pc:chgData name="Jessy Vandevelde" userId="11766e01-fa8b-46dc-af8c-d0668da787ce" providerId="ADAL" clId="{E8BEA359-40B8-47B1-BDB6-BF33D440BDB0}" dt="2021-08-11T12:51:29.331" v="463" actId="13926"/>
        <pc:sldMkLst>
          <pc:docMk/>
          <pc:sldMk cId="1794703593" sldId="314"/>
        </pc:sldMkLst>
        <pc:spChg chg="mod">
          <ac:chgData name="Jessy Vandevelde" userId="11766e01-fa8b-46dc-af8c-d0668da787ce" providerId="ADAL" clId="{E8BEA359-40B8-47B1-BDB6-BF33D440BDB0}" dt="2021-08-11T12:51:29.331" v="463" actId="13926"/>
          <ac:spMkLst>
            <pc:docMk/>
            <pc:sldMk cId="1794703593" sldId="314"/>
            <ac:spMk id="2" creationId="{F8F42B57-0E10-4A94-8B51-AAE1C765A1F0}"/>
          </ac:spMkLst>
        </pc:spChg>
      </pc:sldChg>
      <pc:sldChg chg="modSp mod">
        <pc:chgData name="Jessy Vandevelde" userId="11766e01-fa8b-46dc-af8c-d0668da787ce" providerId="ADAL" clId="{E8BEA359-40B8-47B1-BDB6-BF33D440BDB0}" dt="2021-08-11T13:03:38.072" v="2217" actId="14100"/>
        <pc:sldMkLst>
          <pc:docMk/>
          <pc:sldMk cId="2264513598" sldId="315"/>
        </pc:sldMkLst>
        <pc:spChg chg="mod">
          <ac:chgData name="Jessy Vandevelde" userId="11766e01-fa8b-46dc-af8c-d0668da787ce" providerId="ADAL" clId="{E8BEA359-40B8-47B1-BDB6-BF33D440BDB0}" dt="2021-08-11T13:03:38.072" v="2217" actId="14100"/>
          <ac:spMkLst>
            <pc:docMk/>
            <pc:sldMk cId="2264513598" sldId="315"/>
            <ac:spMk id="5" creationId="{CA2FEF22-6A85-48D6-884F-B09EE240341B}"/>
          </ac:spMkLst>
        </pc:spChg>
      </pc:sldChg>
      <pc:sldChg chg="modSp mod">
        <pc:chgData name="Jessy Vandevelde" userId="11766e01-fa8b-46dc-af8c-d0668da787ce" providerId="ADAL" clId="{E8BEA359-40B8-47B1-BDB6-BF33D440BDB0}" dt="2021-08-11T13:07:43.129" v="2795" actId="5793"/>
        <pc:sldMkLst>
          <pc:docMk/>
          <pc:sldMk cId="1587917008" sldId="316"/>
        </pc:sldMkLst>
        <pc:spChg chg="mod">
          <ac:chgData name="Jessy Vandevelde" userId="11766e01-fa8b-46dc-af8c-d0668da787ce" providerId="ADAL" clId="{E8BEA359-40B8-47B1-BDB6-BF33D440BDB0}" dt="2021-08-11T13:03:52.480" v="2243" actId="14100"/>
          <ac:spMkLst>
            <pc:docMk/>
            <pc:sldMk cId="1587917008" sldId="316"/>
            <ac:spMk id="2" creationId="{80657776-9147-46B4-8E84-4FFB171BF0AB}"/>
          </ac:spMkLst>
        </pc:spChg>
        <pc:spChg chg="mod">
          <ac:chgData name="Jessy Vandevelde" userId="11766e01-fa8b-46dc-af8c-d0668da787ce" providerId="ADAL" clId="{E8BEA359-40B8-47B1-BDB6-BF33D440BDB0}" dt="2021-08-11T13:07:43.129" v="2795" actId="5793"/>
          <ac:spMkLst>
            <pc:docMk/>
            <pc:sldMk cId="1587917008" sldId="316"/>
            <ac:spMk id="4" creationId="{C3F5814C-650A-4AC2-A432-B797A2AB4EB9}"/>
          </ac:spMkLst>
        </pc:spChg>
      </pc:sldChg>
      <pc:sldChg chg="modSp add del mod">
        <pc:chgData name="Jessy Vandevelde" userId="11766e01-fa8b-46dc-af8c-d0668da787ce" providerId="ADAL" clId="{E8BEA359-40B8-47B1-BDB6-BF33D440BDB0}" dt="2021-08-11T13:09:10.099" v="2820" actId="47"/>
        <pc:sldMkLst>
          <pc:docMk/>
          <pc:sldMk cId="1640901720" sldId="317"/>
        </pc:sldMkLst>
        <pc:spChg chg="mod">
          <ac:chgData name="Jessy Vandevelde" userId="11766e01-fa8b-46dc-af8c-d0668da787ce" providerId="ADAL" clId="{E8BEA359-40B8-47B1-BDB6-BF33D440BDB0}" dt="2021-08-11T13:08:08.728" v="2817" actId="20577"/>
          <ac:spMkLst>
            <pc:docMk/>
            <pc:sldMk cId="1640901720" sldId="317"/>
            <ac:spMk id="2" creationId="{80657776-9147-46B4-8E84-4FFB171BF0AB}"/>
          </ac:spMkLst>
        </pc:spChg>
        <pc:spChg chg="mod">
          <ac:chgData name="Jessy Vandevelde" userId="11766e01-fa8b-46dc-af8c-d0668da787ce" providerId="ADAL" clId="{E8BEA359-40B8-47B1-BDB6-BF33D440BDB0}" dt="2021-08-11T13:08:12.083" v="2818" actId="20577"/>
          <ac:spMkLst>
            <pc:docMk/>
            <pc:sldMk cId="1640901720" sldId="317"/>
            <ac:spMk id="4" creationId="{C3F5814C-650A-4AC2-A432-B797A2AB4EB9}"/>
          </ac:spMkLst>
        </pc:spChg>
      </pc:sldChg>
      <pc:sldChg chg="new del">
        <pc:chgData name="Jessy Vandevelde" userId="11766e01-fa8b-46dc-af8c-d0668da787ce" providerId="ADAL" clId="{E8BEA359-40B8-47B1-BDB6-BF33D440BDB0}" dt="2021-08-11T13:15:04.558" v="3411" actId="2696"/>
        <pc:sldMkLst>
          <pc:docMk/>
          <pc:sldMk cId="4117555624" sldId="318"/>
        </pc:sldMkLst>
      </pc:sldChg>
    </pc:docChg>
  </pc:docChgLst>
  <pc:docChgLst>
    <pc:chgData name="Jessy Vandevelde" userId="11766e01-fa8b-46dc-af8c-d0668da787ce" providerId="ADAL" clId="{35A39AF7-DDF8-4322-9D3E-11649C4AF54C}"/>
    <pc:docChg chg="undo redo custSel delSld modSld">
      <pc:chgData name="Jessy Vandevelde" userId="11766e01-fa8b-46dc-af8c-d0668da787ce" providerId="ADAL" clId="{35A39AF7-DDF8-4322-9D3E-11649C4AF54C}" dt="2021-10-20T14:40:45.013" v="334" actId="2696"/>
      <pc:docMkLst>
        <pc:docMk/>
      </pc:docMkLst>
      <pc:sldChg chg="modSp mod">
        <pc:chgData name="Jessy Vandevelde" userId="11766e01-fa8b-46dc-af8c-d0668da787ce" providerId="ADAL" clId="{35A39AF7-DDF8-4322-9D3E-11649C4AF54C}" dt="2021-09-22T14:39:36.416" v="73" actId="20577"/>
        <pc:sldMkLst>
          <pc:docMk/>
          <pc:sldMk cId="3037385309" sldId="279"/>
        </pc:sldMkLst>
        <pc:spChg chg="mod">
          <ac:chgData name="Jessy Vandevelde" userId="11766e01-fa8b-46dc-af8c-d0668da787ce" providerId="ADAL" clId="{35A39AF7-DDF8-4322-9D3E-11649C4AF54C}" dt="2021-09-22T14:39:36.416" v="73" actId="20577"/>
          <ac:spMkLst>
            <pc:docMk/>
            <pc:sldMk cId="3037385309" sldId="279"/>
            <ac:spMk id="4" creationId="{C3F5814C-650A-4AC2-A432-B797A2AB4EB9}"/>
          </ac:spMkLst>
        </pc:spChg>
      </pc:sldChg>
      <pc:sldChg chg="modSp mod">
        <pc:chgData name="Jessy Vandevelde" userId="11766e01-fa8b-46dc-af8c-d0668da787ce" providerId="ADAL" clId="{35A39AF7-DDF8-4322-9D3E-11649C4AF54C}" dt="2021-10-20T14:18:05.827" v="331" actId="20577"/>
        <pc:sldMkLst>
          <pc:docMk/>
          <pc:sldMk cId="4090129565" sldId="285"/>
        </pc:sldMkLst>
        <pc:spChg chg="mod">
          <ac:chgData name="Jessy Vandevelde" userId="11766e01-fa8b-46dc-af8c-d0668da787ce" providerId="ADAL" clId="{35A39AF7-DDF8-4322-9D3E-11649C4AF54C}" dt="2021-10-20T14:18:05.827" v="331" actId="20577"/>
          <ac:spMkLst>
            <pc:docMk/>
            <pc:sldMk cId="4090129565" sldId="285"/>
            <ac:spMk id="4" creationId="{2375CA8A-0B79-49E8-9130-F0173F44C37D}"/>
          </ac:spMkLst>
        </pc:spChg>
      </pc:sldChg>
      <pc:sldChg chg="modSp mod">
        <pc:chgData name="Jessy Vandevelde" userId="11766e01-fa8b-46dc-af8c-d0668da787ce" providerId="ADAL" clId="{35A39AF7-DDF8-4322-9D3E-11649C4AF54C}" dt="2021-09-22T14:38:41.889" v="11" actId="20577"/>
        <pc:sldMkLst>
          <pc:docMk/>
          <pc:sldMk cId="99580679" sldId="298"/>
        </pc:sldMkLst>
        <pc:spChg chg="mod">
          <ac:chgData name="Jessy Vandevelde" userId="11766e01-fa8b-46dc-af8c-d0668da787ce" providerId="ADAL" clId="{35A39AF7-DDF8-4322-9D3E-11649C4AF54C}" dt="2021-09-22T14:38:41.889" v="11" actId="20577"/>
          <ac:spMkLst>
            <pc:docMk/>
            <pc:sldMk cId="99580679" sldId="298"/>
            <ac:spMk id="5" creationId="{9F2DFAD5-1335-48ED-A7F8-93A7D420B078}"/>
          </ac:spMkLst>
        </pc:spChg>
      </pc:sldChg>
      <pc:sldChg chg="del">
        <pc:chgData name="Jessy Vandevelde" userId="11766e01-fa8b-46dc-af8c-d0668da787ce" providerId="ADAL" clId="{35A39AF7-DDF8-4322-9D3E-11649C4AF54C}" dt="2021-09-22T14:38:48.788" v="12" actId="2696"/>
        <pc:sldMkLst>
          <pc:docMk/>
          <pc:sldMk cId="1875677263" sldId="299"/>
        </pc:sldMkLst>
      </pc:sldChg>
      <pc:sldChg chg="modSp mod">
        <pc:chgData name="Jessy Vandevelde" userId="11766e01-fa8b-46dc-af8c-d0668da787ce" providerId="ADAL" clId="{35A39AF7-DDF8-4322-9D3E-11649C4AF54C}" dt="2021-09-22T14:39:03.661" v="15" actId="313"/>
        <pc:sldMkLst>
          <pc:docMk/>
          <pc:sldMk cId="2567981605" sldId="303"/>
        </pc:sldMkLst>
        <pc:spChg chg="mod">
          <ac:chgData name="Jessy Vandevelde" userId="11766e01-fa8b-46dc-af8c-d0668da787ce" providerId="ADAL" clId="{35A39AF7-DDF8-4322-9D3E-11649C4AF54C}" dt="2021-09-22T14:39:03.661" v="15" actId="313"/>
          <ac:spMkLst>
            <pc:docMk/>
            <pc:sldMk cId="2567981605" sldId="303"/>
            <ac:spMk id="3" creationId="{67EC21A4-C366-4ED9-82DD-36FCF66D360A}"/>
          </ac:spMkLst>
        </pc:spChg>
      </pc:sldChg>
      <pc:sldChg chg="modSp mod">
        <pc:chgData name="Jessy Vandevelde" userId="11766e01-fa8b-46dc-af8c-d0668da787ce" providerId="ADAL" clId="{35A39AF7-DDF8-4322-9D3E-11649C4AF54C}" dt="2021-10-20T14:40:40.338" v="333"/>
        <pc:sldMkLst>
          <pc:docMk/>
          <pc:sldMk cId="3547968498" sldId="308"/>
        </pc:sldMkLst>
        <pc:spChg chg="mod">
          <ac:chgData name="Jessy Vandevelde" userId="11766e01-fa8b-46dc-af8c-d0668da787ce" providerId="ADAL" clId="{35A39AF7-DDF8-4322-9D3E-11649C4AF54C}" dt="2021-10-20T14:40:40.338" v="333"/>
          <ac:spMkLst>
            <pc:docMk/>
            <pc:sldMk cId="3547968498" sldId="308"/>
            <ac:spMk id="5" creationId="{CA2FEF22-6A85-48D6-884F-B09EE240341B}"/>
          </ac:spMkLst>
        </pc:spChg>
      </pc:sldChg>
      <pc:sldChg chg="addSp delSp modSp del mod">
        <pc:chgData name="Jessy Vandevelde" userId="11766e01-fa8b-46dc-af8c-d0668da787ce" providerId="ADAL" clId="{35A39AF7-DDF8-4322-9D3E-11649C4AF54C}" dt="2021-10-20T14:40:45.013" v="334" actId="2696"/>
        <pc:sldMkLst>
          <pc:docMk/>
          <pc:sldMk cId="3453935841" sldId="311"/>
        </pc:sldMkLst>
        <pc:spChg chg="del">
          <ac:chgData name="Jessy Vandevelde" userId="11766e01-fa8b-46dc-af8c-d0668da787ce" providerId="ADAL" clId="{35A39AF7-DDF8-4322-9D3E-11649C4AF54C}" dt="2021-09-22T14:44:38.638" v="319" actId="478"/>
          <ac:spMkLst>
            <pc:docMk/>
            <pc:sldMk cId="3453935841" sldId="311"/>
            <ac:spMk id="2" creationId="{9243CA7A-A007-459B-8498-2A6ED9EDF906}"/>
          </ac:spMkLst>
        </pc:spChg>
        <pc:spChg chg="add mod">
          <ac:chgData name="Jessy Vandevelde" userId="11766e01-fa8b-46dc-af8c-d0668da787ce" providerId="ADAL" clId="{35A39AF7-DDF8-4322-9D3E-11649C4AF54C}" dt="2021-09-22T14:44:42.556" v="321" actId="1076"/>
          <ac:spMkLst>
            <pc:docMk/>
            <pc:sldMk cId="3453935841" sldId="311"/>
            <ac:spMk id="4" creationId="{C1A6288E-C2C3-43FF-8F68-0A24876FEEEE}"/>
          </ac:spMkLst>
        </pc:spChg>
      </pc:sldChg>
      <pc:sldChg chg="modSp del mod">
        <pc:chgData name="Jessy Vandevelde" userId="11766e01-fa8b-46dc-af8c-d0668da787ce" providerId="ADAL" clId="{35A39AF7-DDF8-4322-9D3E-11649C4AF54C}" dt="2021-10-20T14:25:55.205" v="332" actId="2696"/>
        <pc:sldMkLst>
          <pc:docMk/>
          <pc:sldMk cId="1794703593" sldId="314"/>
        </pc:sldMkLst>
        <pc:spChg chg="mod">
          <ac:chgData name="Jessy Vandevelde" userId="11766e01-fa8b-46dc-af8c-d0668da787ce" providerId="ADAL" clId="{35A39AF7-DDF8-4322-9D3E-11649C4AF54C}" dt="2021-10-20T14:07:04.717" v="323" actId="255"/>
          <ac:spMkLst>
            <pc:docMk/>
            <pc:sldMk cId="1794703593" sldId="314"/>
            <ac:spMk id="2" creationId="{F8F42B57-0E10-4A94-8B51-AAE1C765A1F0}"/>
          </ac:spMkLst>
        </pc:spChg>
      </pc:sldChg>
      <pc:sldChg chg="modSp mod">
        <pc:chgData name="Jessy Vandevelde" userId="11766e01-fa8b-46dc-af8c-d0668da787ce" providerId="ADAL" clId="{35A39AF7-DDF8-4322-9D3E-11649C4AF54C}" dt="2021-10-20T14:14:24.758" v="329" actId="20577"/>
        <pc:sldMkLst>
          <pc:docMk/>
          <pc:sldMk cId="1587917008" sldId="316"/>
        </pc:sldMkLst>
        <pc:spChg chg="mod">
          <ac:chgData name="Jessy Vandevelde" userId="11766e01-fa8b-46dc-af8c-d0668da787ce" providerId="ADAL" clId="{35A39AF7-DDF8-4322-9D3E-11649C4AF54C}" dt="2021-10-20T14:14:24.758" v="329" actId="20577"/>
          <ac:spMkLst>
            <pc:docMk/>
            <pc:sldMk cId="1587917008" sldId="316"/>
            <ac:spMk id="4" creationId="{C3F5814C-650A-4AC2-A432-B797A2AB4EB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863C076-8BD2-4D96-8E82-26E12E00C3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81DA3F5C-9144-4C30-8237-B10C469B19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03645F-A5EA-4FF3-8F7C-52CFD5D1155B}" type="datetimeFigureOut">
              <a:rPr lang="nl-BE" smtClean="0"/>
              <a:t>20/10/2021</a:t>
            </a:fld>
            <a:endParaRPr lang="nl-BE"/>
          </a:p>
        </p:txBody>
      </p:sp>
      <p:sp>
        <p:nvSpPr>
          <p:cNvPr id="4" name="Tijdelijke aanduiding voor voettekst 3">
            <a:extLst>
              <a:ext uri="{FF2B5EF4-FFF2-40B4-BE49-F238E27FC236}">
                <a16:creationId xmlns:a16="http://schemas.microsoft.com/office/drawing/2014/main" id="{51EC12FE-BB86-481E-8611-5A1F46DFB7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2C6AA570-C496-41AC-B51B-33CBA1704A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98602C-319C-4761-BFDA-2F705D62E67F}" type="slidenum">
              <a:rPr lang="nl-BE" smtClean="0"/>
              <a:t>‹nr.›</a:t>
            </a:fld>
            <a:endParaRPr lang="nl-BE"/>
          </a:p>
        </p:txBody>
      </p:sp>
    </p:spTree>
    <p:extLst>
      <p:ext uri="{BB962C8B-B14F-4D97-AF65-F5344CB8AC3E}">
        <p14:creationId xmlns:p14="http://schemas.microsoft.com/office/powerpoint/2010/main" val="3210697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ED312-742A-604B-A4A2-5A52EAE3FC59}" type="datetimeFigureOut">
              <a:rPr lang="nl-BE" smtClean="0"/>
              <a:t>20/10/2021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dirty="0"/>
              <a:t>Tekststijl van het model bewerken
Tweede niveau
Derde niveau
Vierde niveau
Vijfde niveau</a:t>
            </a:r>
            <a:endParaRPr lang="nl-BE" dirty="0"/>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BD77B-7974-754D-B9D7-A2F40F0CCC0E}" type="slidenum">
              <a:rPr lang="nl-BE" smtClean="0"/>
              <a:t>‹nr.›</a:t>
            </a:fld>
            <a:endParaRPr lang="nl-BE"/>
          </a:p>
        </p:txBody>
      </p:sp>
    </p:spTree>
    <p:extLst>
      <p:ext uri="{BB962C8B-B14F-4D97-AF65-F5344CB8AC3E}">
        <p14:creationId xmlns:p14="http://schemas.microsoft.com/office/powerpoint/2010/main" val="3302642866"/>
      </p:ext>
    </p:extLst>
  </p:cSld>
  <p:clrMap bg1="lt1" tx1="dk1" bg2="lt2" tx2="dk2" accent1="accent1" accent2="accent2" accent3="accent3" accent4="accent4" accent5="accent5" accent6="accent6" hlink="hlink" folHlink="folHlink"/>
  <p:notesStyle>
    <a:lvl1pPr marL="0" algn="l" defTabSz="1828709" rtl="0" eaLnBrk="1" latinLnBrk="0" hangingPunct="1">
      <a:defRPr sz="1200" kern="1200">
        <a:solidFill>
          <a:schemeClr val="tx1"/>
        </a:solidFill>
        <a:latin typeface="Flanders Art Sans" panose="00000500000000000000" pitchFamily="50" charset="0"/>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dirty="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a:t>
            </a:fld>
            <a:endParaRPr lang="nl-BE"/>
          </a:p>
        </p:txBody>
      </p:sp>
    </p:spTree>
    <p:extLst>
      <p:ext uri="{BB962C8B-B14F-4D97-AF65-F5344CB8AC3E}">
        <p14:creationId xmlns:p14="http://schemas.microsoft.com/office/powerpoint/2010/main" val="3504519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Opgroeien-Titeldia">
    <p:bg>
      <p:bgPr>
        <a:solidFill>
          <a:schemeClr val="accent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601C470B-0AE5-7C4E-9E1D-30B1419F7A0E}"/>
              </a:ext>
            </a:extLst>
          </p:cNvPr>
          <p:cNvSpPr/>
          <p:nvPr userDrawn="1"/>
        </p:nvSpPr>
        <p:spPr>
          <a:xfrm>
            <a:off x="-1" y="11611154"/>
            <a:ext cx="24382800" cy="2104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2" name="Title 1"/>
          <p:cNvSpPr>
            <a:spLocks noGrp="1"/>
          </p:cNvSpPr>
          <p:nvPr>
            <p:ph type="ctrTitle"/>
          </p:nvPr>
        </p:nvSpPr>
        <p:spPr>
          <a:xfrm>
            <a:off x="1641476" y="2436900"/>
            <a:ext cx="21068896" cy="2611350"/>
          </a:xfrm>
        </p:spPr>
        <p:txBody>
          <a:bodyPr lIns="0" tIns="0" rIns="0" bIns="0" anchor="t" anchorCtr="0">
            <a:noAutofit/>
          </a:bodyPr>
          <a:lstStyle>
            <a:lvl1pPr algn="ctr">
              <a:defRPr sz="9000" b="0" baseline="0">
                <a:solidFill>
                  <a:schemeClr val="bg1"/>
                </a:solidFill>
              </a:defRPr>
            </a:lvl1pPr>
          </a:lstStyle>
          <a:p>
            <a:r>
              <a:rPr lang="nl-NL"/>
              <a:t>Klik om stijl te bewerken</a:t>
            </a:r>
            <a:endParaRPr lang="en-US" dirty="0"/>
          </a:p>
        </p:txBody>
      </p:sp>
      <p:pic>
        <p:nvPicPr>
          <p:cNvPr id="10" name="Afbeelding 9">
            <a:extLst>
              <a:ext uri="{FF2B5EF4-FFF2-40B4-BE49-F238E27FC236}">
                <a16:creationId xmlns:a16="http://schemas.microsoft.com/office/drawing/2014/main" id="{25C4F9E0-AB3D-3F42-9094-B4E2723854EF}"/>
              </a:ext>
            </a:extLst>
          </p:cNvPr>
          <p:cNvPicPr>
            <a:picLocks noChangeAspect="1"/>
          </p:cNvPicPr>
          <p:nvPr userDrawn="1"/>
        </p:nvPicPr>
        <p:blipFill>
          <a:blip r:embed="rId2"/>
          <a:srcRect/>
          <a:stretch/>
        </p:blipFill>
        <p:spPr>
          <a:xfrm>
            <a:off x="695224" y="12064939"/>
            <a:ext cx="3009603" cy="1260000"/>
          </a:xfrm>
          <a:prstGeom prst="rect">
            <a:avLst/>
          </a:prstGeom>
        </p:spPr>
      </p:pic>
      <p:pic>
        <p:nvPicPr>
          <p:cNvPr id="12" name="Afbeelding 11">
            <a:extLst>
              <a:ext uri="{FF2B5EF4-FFF2-40B4-BE49-F238E27FC236}">
                <a16:creationId xmlns:a16="http://schemas.microsoft.com/office/drawing/2014/main" id="{85263C84-2234-544A-B00F-3991BBD6D144}"/>
              </a:ext>
            </a:extLst>
          </p:cNvPr>
          <p:cNvPicPr>
            <a:picLocks noChangeAspect="1"/>
          </p:cNvPicPr>
          <p:nvPr userDrawn="1"/>
        </p:nvPicPr>
        <p:blipFill>
          <a:blip r:embed="rId3"/>
          <a:stretch>
            <a:fillRect/>
          </a:stretch>
        </p:blipFill>
        <p:spPr>
          <a:xfrm>
            <a:off x="21081475" y="12395788"/>
            <a:ext cx="2605714" cy="720000"/>
          </a:xfrm>
          <a:prstGeom prst="rect">
            <a:avLst/>
          </a:prstGeom>
        </p:spPr>
      </p:pic>
    </p:spTree>
    <p:extLst>
      <p:ext uri="{BB962C8B-B14F-4D97-AF65-F5344CB8AC3E}">
        <p14:creationId xmlns:p14="http://schemas.microsoft.com/office/powerpoint/2010/main" val="1224977895"/>
      </p:ext>
    </p:extLst>
  </p:cSld>
  <p:clrMapOvr>
    <a:masterClrMapping/>
  </p:clrMapOvr>
  <p:extLst>
    <p:ext uri="{DCECCB84-F9BA-43D5-87BE-67443E8EF086}">
      <p15:sldGuideLst xmlns:p15="http://schemas.microsoft.com/office/powerpoint/2012/main">
        <p15:guide id="1" orient="horz" pos="8153" userDrawn="1">
          <p15:clr>
            <a:srgbClr val="FBAE40"/>
          </p15:clr>
        </p15:guide>
        <p15:guide id="2" pos="103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Opgroeien-Tussentitel">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7988" y="1270008"/>
            <a:ext cx="21032383" cy="2611350"/>
          </a:xfrm>
        </p:spPr>
        <p:txBody>
          <a:bodyPr lIns="0" tIns="0" rIns="0" bIns="0" anchor="t" anchorCtr="0">
            <a:noAutofit/>
          </a:bodyPr>
          <a:lstStyle>
            <a:lvl1pPr algn="l">
              <a:defRPr sz="9000" b="0" baseline="0">
                <a:solidFill>
                  <a:schemeClr val="accent1"/>
                </a:solidFill>
                <a:latin typeface="Flanders Art Serif" pitchFamily="2" charset="77"/>
              </a:defRPr>
            </a:lvl1pPr>
          </a:lstStyle>
          <a:p>
            <a:r>
              <a:rPr lang="nl-NL"/>
              <a:t>Klik om stijl te bewerken</a:t>
            </a:r>
            <a:endParaRPr lang="en-US" dirty="0"/>
          </a:p>
        </p:txBody>
      </p:sp>
      <p:sp>
        <p:nvSpPr>
          <p:cNvPr id="11" name="Rechthoek 10">
            <a:extLst>
              <a:ext uri="{FF2B5EF4-FFF2-40B4-BE49-F238E27FC236}">
                <a16:creationId xmlns:a16="http://schemas.microsoft.com/office/drawing/2014/main" id="{E6B33898-919E-48B2-9228-1222846C91E1}"/>
              </a:ext>
            </a:extLst>
          </p:cNvPr>
          <p:cNvSpPr/>
          <p:nvPr userDrawn="1"/>
        </p:nvSpPr>
        <p:spPr>
          <a:xfrm>
            <a:off x="-1" y="11611154"/>
            <a:ext cx="24382800" cy="2104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pic>
        <p:nvPicPr>
          <p:cNvPr id="12" name="Afbeelding 11">
            <a:extLst>
              <a:ext uri="{FF2B5EF4-FFF2-40B4-BE49-F238E27FC236}">
                <a16:creationId xmlns:a16="http://schemas.microsoft.com/office/drawing/2014/main" id="{2D55C85E-9F59-432F-9CD5-9E2747A4EC4E}"/>
              </a:ext>
            </a:extLst>
          </p:cNvPr>
          <p:cNvPicPr>
            <a:picLocks noChangeAspect="1"/>
          </p:cNvPicPr>
          <p:nvPr userDrawn="1"/>
        </p:nvPicPr>
        <p:blipFill>
          <a:blip r:embed="rId2"/>
          <a:srcRect/>
          <a:stretch/>
        </p:blipFill>
        <p:spPr>
          <a:xfrm>
            <a:off x="695224" y="12064939"/>
            <a:ext cx="3009603" cy="1260000"/>
          </a:xfrm>
          <a:prstGeom prst="rect">
            <a:avLst/>
          </a:prstGeom>
        </p:spPr>
      </p:pic>
      <p:pic>
        <p:nvPicPr>
          <p:cNvPr id="14" name="Afbeelding 13">
            <a:extLst>
              <a:ext uri="{FF2B5EF4-FFF2-40B4-BE49-F238E27FC236}">
                <a16:creationId xmlns:a16="http://schemas.microsoft.com/office/drawing/2014/main" id="{1332387E-7A88-42CB-A511-F07A6ED0B6E0}"/>
              </a:ext>
            </a:extLst>
          </p:cNvPr>
          <p:cNvPicPr>
            <a:picLocks noChangeAspect="1"/>
          </p:cNvPicPr>
          <p:nvPr userDrawn="1"/>
        </p:nvPicPr>
        <p:blipFill>
          <a:blip r:embed="rId3"/>
          <a:stretch>
            <a:fillRect/>
          </a:stretch>
        </p:blipFill>
        <p:spPr>
          <a:xfrm>
            <a:off x="21081475" y="12395788"/>
            <a:ext cx="2605714" cy="720000"/>
          </a:xfrm>
          <a:prstGeom prst="rect">
            <a:avLst/>
          </a:prstGeom>
        </p:spPr>
      </p:pic>
    </p:spTree>
    <p:extLst>
      <p:ext uri="{BB962C8B-B14F-4D97-AF65-F5344CB8AC3E}">
        <p14:creationId xmlns:p14="http://schemas.microsoft.com/office/powerpoint/2010/main" val="358841171"/>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5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pgroeien-Titel-Subtitel-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20028-2E04-0448-92C0-01E2D4F19970}"/>
              </a:ext>
            </a:extLst>
          </p:cNvPr>
          <p:cNvSpPr>
            <a:spLocks noGrp="1"/>
          </p:cNvSpPr>
          <p:nvPr>
            <p:ph type="title"/>
          </p:nvPr>
        </p:nvSpPr>
        <p:spPr>
          <a:xfrm>
            <a:off x="2217737" y="219456"/>
            <a:ext cx="20492635" cy="1900598"/>
          </a:xfrm>
        </p:spPr>
        <p:txBody>
          <a:bodyPr lIns="0" tIns="0" rIns="0" bIns="0" anchor="b" anchorCtr="0">
            <a:noAutofit/>
          </a:bodyPr>
          <a:lstStyle>
            <a:lvl1pPr>
              <a:defRPr sz="6500" baseline="0">
                <a:solidFill>
                  <a:schemeClr val="accent1"/>
                </a:solidFill>
                <a:latin typeface="+mj-lt"/>
              </a:defRPr>
            </a:lvl1pPr>
          </a:lstStyle>
          <a:p>
            <a:r>
              <a:rPr lang="nl-NL"/>
              <a:t>Klik om stijl te bewerken</a:t>
            </a:r>
            <a:endParaRPr lang="nl-BE" dirty="0"/>
          </a:p>
        </p:txBody>
      </p:sp>
      <p:sp>
        <p:nvSpPr>
          <p:cNvPr id="8" name="Rechthoek 7">
            <a:extLst>
              <a:ext uri="{FF2B5EF4-FFF2-40B4-BE49-F238E27FC236}">
                <a16:creationId xmlns:a16="http://schemas.microsoft.com/office/drawing/2014/main" id="{5ABB9EF1-E3E9-0C47-BEC9-10DCAEA68CB7}"/>
              </a:ext>
            </a:extLst>
          </p:cNvPr>
          <p:cNvSpPr/>
          <p:nvPr userDrawn="1"/>
        </p:nvSpPr>
        <p:spPr>
          <a:xfrm>
            <a:off x="0" y="0"/>
            <a:ext cx="61081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algn="ctr"/>
            <a:endParaRPr lang="nl-BE"/>
          </a:p>
        </p:txBody>
      </p:sp>
      <p:sp>
        <p:nvSpPr>
          <p:cNvPr id="11" name="Tijdelijke aanduiding voor tekst 10">
            <a:extLst>
              <a:ext uri="{FF2B5EF4-FFF2-40B4-BE49-F238E27FC236}">
                <a16:creationId xmlns:a16="http://schemas.microsoft.com/office/drawing/2014/main" id="{31EB7928-700C-1243-A768-CBDC105C8780}"/>
              </a:ext>
            </a:extLst>
          </p:cNvPr>
          <p:cNvSpPr>
            <a:spLocks noGrp="1"/>
          </p:cNvSpPr>
          <p:nvPr>
            <p:ph type="body" sz="quarter" idx="10"/>
          </p:nvPr>
        </p:nvSpPr>
        <p:spPr>
          <a:xfrm>
            <a:off x="2217737" y="2213356"/>
            <a:ext cx="20492635" cy="913892"/>
          </a:xfrm>
        </p:spPr>
        <p:txBody>
          <a:bodyPr lIns="0" tIns="0" rIns="0" bIns="0">
            <a:noAutofit/>
          </a:bodyPr>
          <a:lstStyle>
            <a:lvl1pPr marL="0" indent="0">
              <a:buNone/>
              <a:defRPr sz="4000" b="1" i="0" baseline="0">
                <a:solidFill>
                  <a:schemeClr val="accent1"/>
                </a:solidFill>
                <a:latin typeface="Flanders Art Sans" pitchFamily="2" charset="77"/>
              </a:defRPr>
            </a:lvl1pPr>
          </a:lstStyle>
          <a:p>
            <a:pPr lvl="0"/>
            <a:r>
              <a:rPr lang="nl-NL"/>
              <a:t>Klikken om de tekststijl van het model te bewerken</a:t>
            </a:r>
          </a:p>
        </p:txBody>
      </p:sp>
      <p:sp>
        <p:nvSpPr>
          <p:cNvPr id="13" name="Tijdelijke aanduiding voor tekst 12">
            <a:extLst>
              <a:ext uri="{FF2B5EF4-FFF2-40B4-BE49-F238E27FC236}">
                <a16:creationId xmlns:a16="http://schemas.microsoft.com/office/drawing/2014/main" id="{99E19A30-4C6E-1440-86C0-C54D2781FD9B}"/>
              </a:ext>
            </a:extLst>
          </p:cNvPr>
          <p:cNvSpPr>
            <a:spLocks noGrp="1"/>
          </p:cNvSpPr>
          <p:nvPr>
            <p:ph type="body" sz="quarter" idx="11" hasCustomPrompt="1"/>
          </p:nvPr>
        </p:nvSpPr>
        <p:spPr>
          <a:xfrm>
            <a:off x="2217738" y="3565525"/>
            <a:ext cx="20492634" cy="7900988"/>
          </a:xfrm>
        </p:spPr>
        <p:txBody>
          <a:bodyPr lIns="0" tIns="0" rIns="0" bIns="0">
            <a:noAutofit/>
          </a:bodyPr>
          <a:lstStyle>
            <a:lvl1pPr marL="0" indent="0">
              <a:lnSpc>
                <a:spcPct val="100000"/>
              </a:lnSpc>
              <a:buFont typeface="Arial" panose="020B0604020202020204" pitchFamily="34" charset="0"/>
              <a:buNone/>
              <a:defRPr sz="3200" baseline="0">
                <a:latin typeface="Flanders Art Sans" panose="00000500000000000000" pitchFamily="50" charset="0"/>
              </a:defRPr>
            </a:lvl1pPr>
            <a:lvl2pPr>
              <a:defRPr sz="3200"/>
            </a:lvl2pPr>
            <a:lvl3pPr>
              <a:defRPr sz="3200">
                <a:latin typeface="Flanders Art Sans" panose="00000500000000000000" pitchFamily="50" charset="0"/>
              </a:defRPr>
            </a:lvl3pPr>
            <a:lvl4pPr>
              <a:defRPr sz="3200">
                <a:latin typeface="Flanders Art Sans" panose="00000500000000000000" pitchFamily="50" charset="0"/>
              </a:defRPr>
            </a:lvl4pPr>
            <a:lvl5pPr marL="3657417" marR="0" indent="0" algn="l" defTabSz="1828709" rtl="0" eaLnBrk="1" fontAlgn="auto" latinLnBrk="0" hangingPunct="1">
              <a:lnSpc>
                <a:spcPct val="90000"/>
              </a:lnSpc>
              <a:spcBef>
                <a:spcPts val="1000"/>
              </a:spcBef>
              <a:spcAft>
                <a:spcPts val="0"/>
              </a:spcAft>
              <a:buClrTx/>
              <a:buSzTx/>
              <a:buFont typeface="Arial" panose="020B0604020202020204" pitchFamily="34" charset="0"/>
              <a:buNone/>
              <a:tabLst/>
              <a:defRPr sz="3200">
                <a:latin typeface="Flanders Art Sans" panose="00000500000000000000" pitchFamily="50" charset="0"/>
              </a:defRPr>
            </a:lvl5pPr>
            <a:lvl6pPr marL="4571772" marR="0" indent="0" algn="l" defTabSz="1828709" rtl="0" eaLnBrk="1" fontAlgn="auto" latinLnBrk="0" hangingPunct="1">
              <a:lnSpc>
                <a:spcPct val="90000"/>
              </a:lnSpc>
              <a:spcBef>
                <a:spcPts val="1000"/>
              </a:spcBef>
              <a:spcAft>
                <a:spcPts val="0"/>
              </a:spcAft>
              <a:buClrTx/>
              <a:buSzTx/>
              <a:buFont typeface="Arial" panose="020B0604020202020204" pitchFamily="34" charset="0"/>
              <a:buNone/>
              <a:tabLst/>
              <a:defRPr sz="3200">
                <a:latin typeface="Flanders Art Sans" panose="00000500000000000000" pitchFamily="50" charset="0"/>
              </a:defRPr>
            </a:lvl6pPr>
          </a:lstStyle>
          <a:p>
            <a:r>
              <a:rPr lang="nl-NL" dirty="0"/>
              <a:t>Tekststijl van het model bewerken
Tweede niveau
Derde niveau
Vierde niveau
Vijfde niveau</a:t>
            </a:r>
          </a:p>
          <a:p>
            <a:endParaRPr lang="nl-NL" dirty="0"/>
          </a:p>
          <a:p>
            <a:r>
              <a:rPr lang="nl-NL" dirty="0"/>
              <a:t>Test</a:t>
            </a:r>
          </a:p>
          <a:p>
            <a:pPr lvl="1"/>
            <a:r>
              <a:rPr lang="nl-NL" dirty="0"/>
              <a:t>Item 1.1</a:t>
            </a:r>
          </a:p>
          <a:p>
            <a:pPr lvl="2"/>
            <a:r>
              <a:rPr lang="nl-NL" dirty="0"/>
              <a:t>Item 1.1.1</a:t>
            </a:r>
          </a:p>
          <a:p>
            <a:pPr lvl="3"/>
            <a:r>
              <a:rPr lang="nl-NL" dirty="0"/>
              <a:t>Item 1.1.1.1</a:t>
            </a:r>
          </a:p>
          <a:p>
            <a:pPr marL="4114594" marR="0" lvl="4" indent="-457177" algn="l" defTabSz="1828709"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Item 1.1.1.1.1</a:t>
            </a:r>
          </a:p>
          <a:p>
            <a:pPr marL="5028949" marR="0" lvl="5" indent="-457177" algn="l" defTabSz="1828709"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Item 1.1.1.1.1.1</a:t>
            </a:r>
          </a:p>
        </p:txBody>
      </p:sp>
      <p:pic>
        <p:nvPicPr>
          <p:cNvPr id="10" name="Afbeelding 9">
            <a:extLst>
              <a:ext uri="{FF2B5EF4-FFF2-40B4-BE49-F238E27FC236}">
                <a16:creationId xmlns:a16="http://schemas.microsoft.com/office/drawing/2014/main" id="{874BC72A-3B48-43A3-A07B-F39378F4218E}"/>
              </a:ext>
            </a:extLst>
          </p:cNvPr>
          <p:cNvPicPr>
            <a:picLocks noChangeAspect="1"/>
          </p:cNvPicPr>
          <p:nvPr userDrawn="1"/>
        </p:nvPicPr>
        <p:blipFill>
          <a:blip r:embed="rId2"/>
          <a:srcRect/>
          <a:stretch/>
        </p:blipFill>
        <p:spPr>
          <a:xfrm>
            <a:off x="1230062" y="12064939"/>
            <a:ext cx="3009603" cy="1260000"/>
          </a:xfrm>
          <a:prstGeom prst="rect">
            <a:avLst/>
          </a:prstGeom>
        </p:spPr>
      </p:pic>
      <p:pic>
        <p:nvPicPr>
          <p:cNvPr id="12" name="Afbeelding 11">
            <a:extLst>
              <a:ext uri="{FF2B5EF4-FFF2-40B4-BE49-F238E27FC236}">
                <a16:creationId xmlns:a16="http://schemas.microsoft.com/office/drawing/2014/main" id="{D225DD5A-8577-43DE-862B-C9C4531D2E8F}"/>
              </a:ext>
            </a:extLst>
          </p:cNvPr>
          <p:cNvPicPr>
            <a:picLocks noChangeAspect="1"/>
          </p:cNvPicPr>
          <p:nvPr userDrawn="1"/>
        </p:nvPicPr>
        <p:blipFill>
          <a:blip r:embed="rId3"/>
          <a:stretch>
            <a:fillRect/>
          </a:stretch>
        </p:blipFill>
        <p:spPr>
          <a:xfrm>
            <a:off x="21081475" y="12395788"/>
            <a:ext cx="2605714" cy="720000"/>
          </a:xfrm>
          <a:prstGeom prst="rect">
            <a:avLst/>
          </a:prstGeom>
        </p:spPr>
      </p:pic>
    </p:spTree>
    <p:extLst>
      <p:ext uri="{BB962C8B-B14F-4D97-AF65-F5344CB8AC3E}">
        <p14:creationId xmlns:p14="http://schemas.microsoft.com/office/powerpoint/2010/main" val="191766583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397"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nl-NL" dirty="0"/>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D70B169-B1F0-164F-B236-B6DE26EE1533}" type="datetimeFigureOut">
              <a:rPr lang="nl-BE" smtClean="0"/>
              <a:t>20/10/2021</a:t>
            </a:fld>
            <a:endParaRPr lang="nl-BE"/>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B4FB1CE8-6374-EE48-9A15-DF1583D8F816}" type="slidenum">
              <a:rPr lang="nl-BE" smtClean="0"/>
              <a:t>‹nr.›</a:t>
            </a:fld>
            <a:endParaRPr lang="nl-BE"/>
          </a:p>
        </p:txBody>
      </p:sp>
    </p:spTree>
    <p:extLst>
      <p:ext uri="{BB962C8B-B14F-4D97-AF65-F5344CB8AC3E}">
        <p14:creationId xmlns:p14="http://schemas.microsoft.com/office/powerpoint/2010/main" val="16264447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Flanders Art Sans" panose="00000500000000000000" pitchFamily="50" charset="0"/>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t="-8000" b="-8000"/>
          </a:stretch>
        </a:blip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FE2152F-4167-1F4C-86AF-A687AA0E0846}"/>
              </a:ext>
            </a:extLst>
          </p:cNvPr>
          <p:cNvSpPr>
            <a:spLocks noGrp="1"/>
          </p:cNvSpPr>
          <p:nvPr>
            <p:ph type="ctrTitle"/>
          </p:nvPr>
        </p:nvSpPr>
        <p:spPr>
          <a:xfrm>
            <a:off x="1850481" y="1013048"/>
            <a:ext cx="21068896" cy="5201029"/>
          </a:xfrm>
        </p:spPr>
        <p:txBody>
          <a:bodyPr/>
          <a:lstStyle/>
          <a:p>
            <a:r>
              <a:rPr lang="nl-BE" dirty="0">
                <a:solidFill>
                  <a:schemeClr val="accent1">
                    <a:lumMod val="75000"/>
                  </a:schemeClr>
                </a:solidFill>
              </a:rPr>
              <a:t>Van Lokale dienst buitenschoolse opvang naar kleuteropvang vanaf 1/1/2022</a:t>
            </a:r>
            <a:br>
              <a:rPr lang="nl-BE" dirty="0">
                <a:solidFill>
                  <a:schemeClr val="accent1">
                    <a:lumMod val="75000"/>
                  </a:schemeClr>
                </a:solidFill>
              </a:rPr>
            </a:br>
            <a:br>
              <a:rPr lang="nl-BE" dirty="0">
                <a:solidFill>
                  <a:schemeClr val="accent1">
                    <a:lumMod val="75000"/>
                  </a:schemeClr>
                </a:solidFill>
              </a:rPr>
            </a:br>
            <a:r>
              <a:rPr lang="nl-BE" sz="6600" dirty="0">
                <a:solidFill>
                  <a:schemeClr val="accent1">
                    <a:lumMod val="75000"/>
                  </a:schemeClr>
                </a:solidFill>
              </a:rPr>
              <a:t>Subsidies en automatisch label</a:t>
            </a:r>
          </a:p>
        </p:txBody>
      </p:sp>
    </p:spTree>
    <p:extLst>
      <p:ext uri="{BB962C8B-B14F-4D97-AF65-F5344CB8AC3E}">
        <p14:creationId xmlns:p14="http://schemas.microsoft.com/office/powerpoint/2010/main" val="3778491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A2FEF22-6A85-48D6-884F-B09EE240341B}"/>
              </a:ext>
            </a:extLst>
          </p:cNvPr>
          <p:cNvSpPr>
            <a:spLocks noGrp="1"/>
          </p:cNvSpPr>
          <p:nvPr>
            <p:ph type="ctrTitle"/>
          </p:nvPr>
        </p:nvSpPr>
        <p:spPr>
          <a:xfrm>
            <a:off x="3348318" y="4562509"/>
            <a:ext cx="17655988" cy="2611350"/>
          </a:xfrm>
        </p:spPr>
        <p:txBody>
          <a:bodyPr anchor="t">
            <a:normAutofit/>
          </a:bodyPr>
          <a:lstStyle/>
          <a:p>
            <a:r>
              <a:rPr lang="nl-BE" dirty="0"/>
              <a:t>Welke informatie moet je jaarlijks bezorgen</a:t>
            </a:r>
          </a:p>
        </p:txBody>
      </p:sp>
    </p:spTree>
    <p:extLst>
      <p:ext uri="{BB962C8B-B14F-4D97-AF65-F5344CB8AC3E}">
        <p14:creationId xmlns:p14="http://schemas.microsoft.com/office/powerpoint/2010/main" val="92167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A08834-54E0-4AE5-86BE-93FA87FD0507}"/>
              </a:ext>
            </a:extLst>
          </p:cNvPr>
          <p:cNvSpPr>
            <a:spLocks noGrp="1"/>
          </p:cNvSpPr>
          <p:nvPr>
            <p:ph type="title"/>
          </p:nvPr>
        </p:nvSpPr>
        <p:spPr>
          <a:xfrm>
            <a:off x="2217737" y="937913"/>
            <a:ext cx="20492635" cy="1900598"/>
          </a:xfrm>
        </p:spPr>
        <p:txBody>
          <a:bodyPr/>
          <a:lstStyle/>
          <a:p>
            <a:r>
              <a:rPr lang="nl-BE" dirty="0"/>
              <a:t>Welke informatie zal je aan Opgroeien moeten bezorgen na afloop van het jaar (of bij stopzetting)</a:t>
            </a:r>
          </a:p>
        </p:txBody>
      </p:sp>
      <p:sp>
        <p:nvSpPr>
          <p:cNvPr id="6" name="Tijdelijke aanduiding voor tekst 5">
            <a:extLst>
              <a:ext uri="{FF2B5EF4-FFF2-40B4-BE49-F238E27FC236}">
                <a16:creationId xmlns:a16="http://schemas.microsoft.com/office/drawing/2014/main" id="{3B0039FE-33DB-4420-93BD-F3407BB3C7CD}"/>
              </a:ext>
            </a:extLst>
          </p:cNvPr>
          <p:cNvSpPr>
            <a:spLocks noGrp="1"/>
          </p:cNvSpPr>
          <p:nvPr>
            <p:ph type="body" sz="quarter" idx="11"/>
          </p:nvPr>
        </p:nvSpPr>
        <p:spPr>
          <a:xfrm>
            <a:off x="2217738" y="5016137"/>
            <a:ext cx="20492634" cy="6450376"/>
          </a:xfrm>
        </p:spPr>
        <p:txBody>
          <a:bodyPr/>
          <a:lstStyle/>
          <a:p>
            <a:r>
              <a:rPr lang="nl-BE" dirty="0">
                <a:solidFill>
                  <a:schemeClr val="tx1">
                    <a:lumMod val="85000"/>
                    <a:lumOff val="15000"/>
                  </a:schemeClr>
                </a:solidFill>
              </a:rPr>
              <a:t>Specifiek voor de lokale diensten zal er na afloop van het jaar worden opgevraagd </a:t>
            </a:r>
            <a:r>
              <a:rPr lang="nl-BE" dirty="0">
                <a:solidFill>
                  <a:schemeClr val="accent1">
                    <a:lumMod val="75000"/>
                  </a:schemeClr>
                </a:solidFill>
              </a:rPr>
              <a:t>hoeveel kwetsbare gezinnen </a:t>
            </a:r>
            <a:r>
              <a:rPr lang="nl-BE" dirty="0">
                <a:solidFill>
                  <a:schemeClr val="tx1">
                    <a:lumMod val="85000"/>
                    <a:lumOff val="15000"/>
                  </a:schemeClr>
                </a:solidFill>
              </a:rPr>
              <a:t>je in de gemeente hebt bereikt.</a:t>
            </a:r>
          </a:p>
          <a:p>
            <a:r>
              <a:rPr lang="nl-BE" dirty="0">
                <a:solidFill>
                  <a:schemeClr val="tx1">
                    <a:lumMod val="85000"/>
                    <a:lumOff val="15000"/>
                  </a:schemeClr>
                </a:solidFill>
              </a:rPr>
              <a:t>Heb je meerdere buitenschoolse locaties in de gemeente en heb je vanuit de werking van je lokale dienst, kwetsbare gezinnen bereikt en een opvangplaats gerealiseerd in je andere locaties, dan mag je ook dat gezin meetellen.</a:t>
            </a:r>
          </a:p>
          <a:p>
            <a:endParaRPr lang="nl-BE" dirty="0"/>
          </a:p>
        </p:txBody>
      </p:sp>
    </p:spTree>
    <p:extLst>
      <p:ext uri="{BB962C8B-B14F-4D97-AF65-F5344CB8AC3E}">
        <p14:creationId xmlns:p14="http://schemas.microsoft.com/office/powerpoint/2010/main" val="213197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A2FEF22-6A85-48D6-884F-B09EE240341B}"/>
              </a:ext>
            </a:extLst>
          </p:cNvPr>
          <p:cNvSpPr>
            <a:spLocks noGrp="1"/>
          </p:cNvSpPr>
          <p:nvPr>
            <p:ph type="ctrTitle"/>
          </p:nvPr>
        </p:nvSpPr>
        <p:spPr>
          <a:xfrm>
            <a:off x="5038472" y="4562509"/>
            <a:ext cx="14305467" cy="2611350"/>
          </a:xfrm>
        </p:spPr>
        <p:txBody>
          <a:bodyPr anchor="t">
            <a:normAutofit/>
          </a:bodyPr>
          <a:lstStyle/>
          <a:p>
            <a:r>
              <a:rPr lang="nl-BE" dirty="0"/>
              <a:t>Uitzondering op de inkorting</a:t>
            </a:r>
          </a:p>
        </p:txBody>
      </p:sp>
    </p:spTree>
    <p:extLst>
      <p:ext uri="{BB962C8B-B14F-4D97-AF65-F5344CB8AC3E}">
        <p14:creationId xmlns:p14="http://schemas.microsoft.com/office/powerpoint/2010/main" val="3547968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5697FC-5A3D-4EE8-9AF1-0D9D1A7291A0}"/>
              </a:ext>
            </a:extLst>
          </p:cNvPr>
          <p:cNvSpPr>
            <a:spLocks noGrp="1"/>
          </p:cNvSpPr>
          <p:nvPr>
            <p:ph type="title"/>
          </p:nvPr>
        </p:nvSpPr>
        <p:spPr/>
        <p:txBody>
          <a:bodyPr/>
          <a:lstStyle/>
          <a:p>
            <a:r>
              <a:rPr lang="nl-BE" sz="6000" dirty="0"/>
              <a:t>Inkorting overgangstermijn </a:t>
            </a:r>
            <a:r>
              <a:rPr lang="nl-BE" sz="6000" dirty="0">
                <a:sym typeface="Wingdings" panose="05000000000000000000" pitchFamily="2" charset="2"/>
              </a:rPr>
              <a:t> Subsidie lokale dienst</a:t>
            </a:r>
            <a:endParaRPr lang="nl-BE" sz="6000" dirty="0"/>
          </a:p>
        </p:txBody>
      </p:sp>
      <p:sp>
        <p:nvSpPr>
          <p:cNvPr id="4" name="Tijdelijke aanduiding voor tekst 3">
            <a:extLst>
              <a:ext uri="{FF2B5EF4-FFF2-40B4-BE49-F238E27FC236}">
                <a16:creationId xmlns:a16="http://schemas.microsoft.com/office/drawing/2014/main" id="{CEFCEA81-4584-4AAF-8FA0-3EDB8A08CFE2}"/>
              </a:ext>
            </a:extLst>
          </p:cNvPr>
          <p:cNvSpPr>
            <a:spLocks noGrp="1"/>
          </p:cNvSpPr>
          <p:nvPr>
            <p:ph type="body" sz="quarter" idx="11"/>
          </p:nvPr>
        </p:nvSpPr>
        <p:spPr>
          <a:xfrm>
            <a:off x="2217738" y="3565525"/>
            <a:ext cx="20492634" cy="7485652"/>
          </a:xfrm>
        </p:spPr>
        <p:txBody>
          <a:bodyPr/>
          <a:lstStyle/>
          <a:p>
            <a:r>
              <a:rPr lang="nl-BE" dirty="0"/>
              <a:t>De subsidie lokale dienst blijft gedurende de hele overgangsperiode toegekend aan de organisator en gaat dus </a:t>
            </a:r>
            <a:r>
              <a:rPr lang="nl-BE" dirty="0">
                <a:solidFill>
                  <a:schemeClr val="accent1">
                    <a:lumMod val="75000"/>
                  </a:schemeClr>
                </a:solidFill>
              </a:rPr>
              <a:t>NIET naar het lokaal bestuur als er een inkorting van de overgangstermijn </a:t>
            </a:r>
            <a:r>
              <a:rPr lang="nl-BE" dirty="0"/>
              <a:t>wordt overeengekomen.</a:t>
            </a:r>
          </a:p>
          <a:p>
            <a:endParaRPr lang="nl-BE" dirty="0"/>
          </a:p>
          <a:p>
            <a:endParaRPr lang="nl-BE" dirty="0"/>
          </a:p>
          <a:p>
            <a:endParaRPr lang="nl-BE" dirty="0"/>
          </a:p>
          <a:p>
            <a:endParaRPr lang="nl-BE" dirty="0"/>
          </a:p>
          <a:p>
            <a:endParaRPr lang="nl-BE" dirty="0"/>
          </a:p>
          <a:p>
            <a:endParaRPr lang="nl-BE" dirty="0"/>
          </a:p>
          <a:p>
            <a:pPr marL="457200" indent="-457200">
              <a:buFont typeface="Arial" panose="020B0604020202020204" pitchFamily="34" charset="0"/>
              <a:buChar char="•"/>
            </a:pPr>
            <a:endParaRPr lang="nl-BE" dirty="0"/>
          </a:p>
        </p:txBody>
      </p:sp>
    </p:spTree>
    <p:extLst>
      <p:ext uri="{BB962C8B-B14F-4D97-AF65-F5344CB8AC3E}">
        <p14:creationId xmlns:p14="http://schemas.microsoft.com/office/powerpoint/2010/main" val="1302995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7EC21A4-C366-4ED9-82DD-36FCF66D360A}"/>
              </a:ext>
            </a:extLst>
          </p:cNvPr>
          <p:cNvSpPr>
            <a:spLocks noGrp="1"/>
          </p:cNvSpPr>
          <p:nvPr>
            <p:ph type="ctrTitle"/>
          </p:nvPr>
        </p:nvSpPr>
        <p:spPr/>
        <p:txBody>
          <a:bodyPr/>
          <a:lstStyle/>
          <a:p>
            <a:r>
              <a:rPr lang="nl-BE" dirty="0"/>
              <a:t>Het automatisch label op 1/1/2022</a:t>
            </a:r>
          </a:p>
        </p:txBody>
      </p:sp>
    </p:spTree>
    <p:extLst>
      <p:ext uri="{BB962C8B-B14F-4D97-AF65-F5344CB8AC3E}">
        <p14:creationId xmlns:p14="http://schemas.microsoft.com/office/powerpoint/2010/main" val="230529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9FAD97A-83D4-470A-8962-B497DEDCD712}"/>
              </a:ext>
            </a:extLst>
          </p:cNvPr>
          <p:cNvSpPr>
            <a:spLocks noGrp="1"/>
          </p:cNvSpPr>
          <p:nvPr>
            <p:ph type="title"/>
          </p:nvPr>
        </p:nvSpPr>
        <p:spPr/>
        <p:txBody>
          <a:bodyPr/>
          <a:lstStyle/>
          <a:p>
            <a:r>
              <a:rPr lang="nl-BE" dirty="0"/>
              <a:t>Wat </a:t>
            </a:r>
            <a:r>
              <a:rPr lang="nl-BE" dirty="0" err="1"/>
              <a:t>gaat^Opgroeien</a:t>
            </a:r>
            <a:r>
              <a:rPr lang="nl-BE" dirty="0"/>
              <a:t> doen?</a:t>
            </a:r>
          </a:p>
        </p:txBody>
      </p:sp>
      <p:sp>
        <p:nvSpPr>
          <p:cNvPr id="5" name="Tijdelijke aanduiding voor tekst 4">
            <a:extLst>
              <a:ext uri="{FF2B5EF4-FFF2-40B4-BE49-F238E27FC236}">
                <a16:creationId xmlns:a16="http://schemas.microsoft.com/office/drawing/2014/main" id="{9F2DFAD5-1335-48ED-A7F8-93A7D420B078}"/>
              </a:ext>
            </a:extLst>
          </p:cNvPr>
          <p:cNvSpPr>
            <a:spLocks noGrp="1"/>
          </p:cNvSpPr>
          <p:nvPr>
            <p:ph type="body" sz="quarter" idx="11"/>
          </p:nvPr>
        </p:nvSpPr>
        <p:spPr>
          <a:xfrm>
            <a:off x="2217738" y="2756263"/>
            <a:ext cx="20492634" cy="8710250"/>
          </a:xfrm>
        </p:spPr>
        <p:txBody>
          <a:bodyPr/>
          <a:lstStyle/>
          <a:p>
            <a:r>
              <a:rPr lang="nl-BE" dirty="0"/>
              <a:t>Elke lokale dienst buitenschoolse opvang wordt omgezet naar een kleuteropvang met kwaliteitslabel.</a:t>
            </a:r>
          </a:p>
          <a:p>
            <a:r>
              <a:rPr lang="nl-BE" dirty="0"/>
              <a:t>De oude dossiers worden stopgezet met als stopzettingsdatum 31/12/2021</a:t>
            </a:r>
          </a:p>
          <a:p>
            <a:endParaRPr lang="nl-BE" dirty="0"/>
          </a:p>
          <a:p>
            <a:r>
              <a:rPr lang="nl-BE" dirty="0"/>
              <a:t>Naast de kenmerken die we geven aan de vroegere erkende opvang ( Transitie erkend, Transitie Inclusie en Transitie Label) krijgt je lokale dienst ook een specifiek kenmerk “</a:t>
            </a:r>
            <a:r>
              <a:rPr lang="nl-BE" dirty="0">
                <a:solidFill>
                  <a:schemeClr val="accent1">
                    <a:lumMod val="75000"/>
                  </a:schemeClr>
                </a:solidFill>
              </a:rPr>
              <a:t>Lokale dienst</a:t>
            </a:r>
            <a:r>
              <a:rPr lang="nl-BE" dirty="0"/>
              <a:t>”</a:t>
            </a:r>
          </a:p>
          <a:p>
            <a:endParaRPr lang="nl-BE" dirty="0"/>
          </a:p>
          <a:p>
            <a:r>
              <a:rPr lang="nl-BE" dirty="0"/>
              <a:t>Het kenmerk Lokale dienst: Geeft aan dat je locatie een specifieke werking heeft en dat je recht hebt op de subsidie Lokale dienst.</a:t>
            </a:r>
          </a:p>
          <a:p>
            <a:endParaRPr lang="nl-BE" dirty="0"/>
          </a:p>
          <a:p>
            <a:endParaRPr lang="nl-BE" dirty="0"/>
          </a:p>
        </p:txBody>
      </p:sp>
    </p:spTree>
    <p:extLst>
      <p:ext uri="{BB962C8B-B14F-4D97-AF65-F5344CB8AC3E}">
        <p14:creationId xmlns:p14="http://schemas.microsoft.com/office/powerpoint/2010/main" val="99580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7EC21A4-C366-4ED9-82DD-36FCF66D360A}"/>
              </a:ext>
            </a:extLst>
          </p:cNvPr>
          <p:cNvSpPr>
            <a:spLocks noGrp="1"/>
          </p:cNvSpPr>
          <p:nvPr>
            <p:ph type="ctrTitle"/>
          </p:nvPr>
        </p:nvSpPr>
        <p:spPr/>
        <p:txBody>
          <a:bodyPr/>
          <a:lstStyle/>
          <a:p>
            <a:r>
              <a:rPr lang="nl-BE" dirty="0"/>
              <a:t>Specifieke subsidie lokale diensten in de overgangstermijn</a:t>
            </a:r>
          </a:p>
        </p:txBody>
      </p:sp>
    </p:spTree>
    <p:extLst>
      <p:ext uri="{BB962C8B-B14F-4D97-AF65-F5344CB8AC3E}">
        <p14:creationId xmlns:p14="http://schemas.microsoft.com/office/powerpoint/2010/main" val="2567981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A2FEF22-6A85-48D6-884F-B09EE240341B}"/>
              </a:ext>
            </a:extLst>
          </p:cNvPr>
          <p:cNvSpPr>
            <a:spLocks noGrp="1"/>
          </p:cNvSpPr>
          <p:nvPr>
            <p:ph type="ctrTitle"/>
          </p:nvPr>
        </p:nvSpPr>
        <p:spPr>
          <a:xfrm>
            <a:off x="2965269" y="4297061"/>
            <a:ext cx="18653759" cy="2611350"/>
          </a:xfrm>
        </p:spPr>
        <p:txBody>
          <a:bodyPr anchor="t">
            <a:normAutofit/>
          </a:bodyPr>
          <a:lstStyle/>
          <a:p>
            <a:r>
              <a:rPr lang="nl-BE" dirty="0"/>
              <a:t>Een deel van de subsidie van je lokale dienst gaat naar de TSE subsidie</a:t>
            </a:r>
          </a:p>
        </p:txBody>
      </p:sp>
    </p:spTree>
    <p:extLst>
      <p:ext uri="{BB962C8B-B14F-4D97-AF65-F5344CB8AC3E}">
        <p14:creationId xmlns:p14="http://schemas.microsoft.com/office/powerpoint/2010/main" val="57657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57776-9147-46B4-8E84-4FFB171BF0AB}"/>
              </a:ext>
            </a:extLst>
          </p:cNvPr>
          <p:cNvSpPr>
            <a:spLocks noGrp="1"/>
          </p:cNvSpPr>
          <p:nvPr>
            <p:ph type="title"/>
          </p:nvPr>
        </p:nvSpPr>
        <p:spPr>
          <a:xfrm>
            <a:off x="2217737" y="219456"/>
            <a:ext cx="20492635" cy="927419"/>
          </a:xfrm>
        </p:spPr>
        <p:txBody>
          <a:bodyPr/>
          <a:lstStyle/>
          <a:p>
            <a:r>
              <a:rPr lang="nl-BE" dirty="0"/>
              <a:t>Transitiesubsidie Erkend (TSE)</a:t>
            </a:r>
          </a:p>
        </p:txBody>
      </p:sp>
      <p:sp>
        <p:nvSpPr>
          <p:cNvPr id="4" name="Tijdelijke aanduiding voor tekst 3">
            <a:extLst>
              <a:ext uri="{FF2B5EF4-FFF2-40B4-BE49-F238E27FC236}">
                <a16:creationId xmlns:a16="http://schemas.microsoft.com/office/drawing/2014/main" id="{C3F5814C-650A-4AC2-A432-B797A2AB4EB9}"/>
              </a:ext>
            </a:extLst>
          </p:cNvPr>
          <p:cNvSpPr>
            <a:spLocks noGrp="1"/>
          </p:cNvSpPr>
          <p:nvPr>
            <p:ph type="body" sz="quarter" idx="11"/>
          </p:nvPr>
        </p:nvSpPr>
        <p:spPr>
          <a:xfrm>
            <a:off x="2217738" y="1484623"/>
            <a:ext cx="20492634" cy="11161993"/>
          </a:xfrm>
        </p:spPr>
        <p:txBody>
          <a:bodyPr/>
          <a:lstStyle/>
          <a:p>
            <a:r>
              <a:rPr lang="nl-BE" dirty="0">
                <a:effectLst/>
                <a:latin typeface="Flanders Art Sans" panose="00000500000000000000" pitchFamily="50" charset="0"/>
                <a:ea typeface="Flanders Art Sans" panose="00000500000000000000" pitchFamily="50" charset="0"/>
                <a:cs typeface="Times New Roman" panose="02020603050405020304" pitchFamily="18" charset="0"/>
              </a:rPr>
              <a:t>Heel wat </a:t>
            </a:r>
            <a:r>
              <a:rPr lang="nl-BE" dirty="0">
                <a:ea typeface="Flanders Art Sans" panose="00000500000000000000" pitchFamily="50" charset="0"/>
                <a:cs typeface="Times New Roman" panose="02020603050405020304" pitchFamily="18" charset="0"/>
              </a:rPr>
              <a:t>subsidies worden gebundeld in de TSE subsidie. </a:t>
            </a:r>
          </a:p>
          <a:p>
            <a:r>
              <a:rPr lang="nl-BE" dirty="0">
                <a:effectLst/>
                <a:latin typeface="Flanders Art Sans" panose="00000500000000000000" pitchFamily="50" charset="0"/>
                <a:ea typeface="Flanders Art Sans" panose="00000500000000000000" pitchFamily="50" charset="0"/>
                <a:cs typeface="Times New Roman" panose="02020603050405020304" pitchFamily="18" charset="0"/>
              </a:rPr>
              <a:t>Ook een deel van je </a:t>
            </a:r>
            <a:r>
              <a:rPr lang="nl-BE" dirty="0">
                <a:ea typeface="Flanders Art Sans" panose="00000500000000000000" pitchFamily="50" charset="0"/>
                <a:cs typeface="Times New Roman" panose="02020603050405020304" pitchFamily="18" charset="0"/>
              </a:rPr>
              <a:t>subsidies die je krijgt als lokale dienst nl:</a:t>
            </a:r>
          </a:p>
          <a:p>
            <a:pPr marL="457200" indent="-457200">
              <a:buFont typeface="Arial" panose="020B0604020202020204" pitchFamily="34" charset="0"/>
              <a:buChar char="•"/>
            </a:pPr>
            <a:r>
              <a:rPr lang="nl-BE" dirty="0">
                <a:ea typeface="Flanders Art Sans" panose="00000500000000000000" pitchFamily="50" charset="0"/>
                <a:cs typeface="Times New Roman" panose="02020603050405020304" pitchFamily="18" charset="0"/>
              </a:rPr>
              <a:t>De omkaderingspremie lokale diensten in het Brussels Hoofdstedelijk gewest</a:t>
            </a:r>
          </a:p>
          <a:p>
            <a:pPr marL="457200" indent="-457200">
              <a:buFont typeface="Arial" panose="020B0604020202020204" pitchFamily="34" charset="0"/>
              <a:buChar char="•"/>
            </a:pPr>
            <a:r>
              <a:rPr lang="nl-BE" dirty="0">
                <a:ea typeface="Flanders Art Sans" panose="00000500000000000000" pitchFamily="50" charset="0"/>
                <a:cs typeface="Times New Roman" panose="02020603050405020304" pitchFamily="18" charset="0"/>
              </a:rPr>
              <a:t>De aanvullende subsidie loonkost </a:t>
            </a:r>
            <a:r>
              <a:rPr lang="nl-BE" dirty="0" err="1">
                <a:ea typeface="Flanders Art Sans" panose="00000500000000000000" pitchFamily="50" charset="0"/>
                <a:cs typeface="Times New Roman" panose="02020603050405020304" pitchFamily="18" charset="0"/>
              </a:rPr>
              <a:t>doelgroepwerknemer</a:t>
            </a:r>
            <a:endParaRPr lang="nl-BE" dirty="0">
              <a:ea typeface="Flanders Art Sans" panose="00000500000000000000" pitchFamily="50" charset="0"/>
              <a:cs typeface="Times New Roman" panose="02020603050405020304" pitchFamily="18" charset="0"/>
            </a:endParaRPr>
          </a:p>
          <a:p>
            <a:pPr marL="457200" indent="-457200">
              <a:buFont typeface="Arial" panose="020B0604020202020204" pitchFamily="34" charset="0"/>
              <a:buChar char="•"/>
            </a:pPr>
            <a:r>
              <a:rPr lang="nl-BE" dirty="0">
                <a:ea typeface="Flanders Art Sans" panose="00000500000000000000" pitchFamily="50" charset="0"/>
                <a:cs typeface="Times New Roman" panose="02020603050405020304" pitchFamily="18" charset="0"/>
              </a:rPr>
              <a:t>De VIA subsidies die je lokale dienst krijgt.</a:t>
            </a:r>
          </a:p>
          <a:p>
            <a:pPr marL="457200" indent="-457200">
              <a:buFont typeface="Arial" panose="020B0604020202020204" pitchFamily="34" charset="0"/>
              <a:buChar char="•"/>
            </a:pPr>
            <a:r>
              <a:rPr lang="nl-BE" dirty="0">
                <a:ea typeface="Flanders Art Sans" panose="00000500000000000000" pitchFamily="50" charset="0"/>
                <a:cs typeface="Times New Roman" panose="02020603050405020304" pitchFamily="18" charset="0"/>
              </a:rPr>
              <a:t>Een deel van de jaarsubsidie lokale dienst buitenschoolse opvang nl. 3905,00 euro per plaats.</a:t>
            </a:r>
          </a:p>
          <a:p>
            <a:pPr marL="457200" indent="-457200">
              <a:buFont typeface="Arial" panose="020B0604020202020204" pitchFamily="34" charset="0"/>
              <a:buChar char="•"/>
            </a:pPr>
            <a:endParaRPr lang="nl-BE" dirty="0">
              <a:ea typeface="Flanders Art Sans" panose="00000500000000000000" pitchFamily="50" charset="0"/>
              <a:cs typeface="Times New Roman" panose="02020603050405020304" pitchFamily="18" charset="0"/>
            </a:endParaRPr>
          </a:p>
          <a:p>
            <a:r>
              <a:rPr lang="nl-BE" dirty="0">
                <a:solidFill>
                  <a:srgbClr val="1D1B11"/>
                </a:solidFill>
                <a:ea typeface="Flanders Art Sans" panose="00000500000000000000" pitchFamily="50" charset="0"/>
                <a:cs typeface="Times New Roman" panose="02020603050405020304" pitchFamily="18" charset="0"/>
              </a:rPr>
              <a:t>Waarom 3905 euro per plaats: Dit is het bedrag dat wordt gezien als het bedrag dat overeenkomt met de subsidie voor een IBO plaats te subsidiëren en dat bedrag wordt dus aanzien als het bedrag voor “aanbod buitenschoolse opvang’”</a:t>
            </a:r>
          </a:p>
          <a:p>
            <a:endParaRPr lang="nl-BE" dirty="0">
              <a:solidFill>
                <a:srgbClr val="1D1B11"/>
              </a:solidFill>
              <a:effectLst/>
              <a:latin typeface="Flanders Art Sans" panose="00000500000000000000" pitchFamily="50" charset="0"/>
              <a:ea typeface="Flanders Art Sans" panose="00000500000000000000" pitchFamily="50" charset="0"/>
              <a:cs typeface="Times New Roman" panose="02020603050405020304" pitchFamily="18" charset="0"/>
            </a:endParaRPr>
          </a:p>
          <a:p>
            <a:endParaRPr lang="nl-BE" dirty="0">
              <a:solidFill>
                <a:srgbClr val="1D1B11"/>
              </a:solidFill>
              <a:effectLst/>
              <a:latin typeface="Flanders Art Sans" panose="00000500000000000000" pitchFamily="50" charset="0"/>
              <a:ea typeface="Flanders Art Sans" panose="00000500000000000000" pitchFamily="50" charset="0"/>
              <a:cs typeface="Times New Roman" panose="02020603050405020304" pitchFamily="18" charset="0"/>
            </a:endParaRPr>
          </a:p>
        </p:txBody>
      </p:sp>
    </p:spTree>
    <p:extLst>
      <p:ext uri="{BB962C8B-B14F-4D97-AF65-F5344CB8AC3E}">
        <p14:creationId xmlns:p14="http://schemas.microsoft.com/office/powerpoint/2010/main" val="3037385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A2FEF22-6A85-48D6-884F-B09EE240341B}"/>
              </a:ext>
            </a:extLst>
          </p:cNvPr>
          <p:cNvSpPr>
            <a:spLocks noGrp="1"/>
          </p:cNvSpPr>
          <p:nvPr>
            <p:ph type="ctrTitle"/>
          </p:nvPr>
        </p:nvSpPr>
        <p:spPr>
          <a:xfrm>
            <a:off x="2965269" y="4297061"/>
            <a:ext cx="18653759" cy="3331648"/>
          </a:xfrm>
        </p:spPr>
        <p:txBody>
          <a:bodyPr anchor="t">
            <a:normAutofit fontScale="90000"/>
          </a:bodyPr>
          <a:lstStyle/>
          <a:p>
            <a:r>
              <a:rPr lang="nl-BE" dirty="0"/>
              <a:t>Een deel van de subsidie van je lokale dienst gaat naar een specifieke subsidie lokale dienst.</a:t>
            </a:r>
            <a:br>
              <a:rPr lang="nl-BE" dirty="0"/>
            </a:br>
            <a:endParaRPr lang="nl-BE" dirty="0"/>
          </a:p>
        </p:txBody>
      </p:sp>
    </p:spTree>
    <p:extLst>
      <p:ext uri="{BB962C8B-B14F-4D97-AF65-F5344CB8AC3E}">
        <p14:creationId xmlns:p14="http://schemas.microsoft.com/office/powerpoint/2010/main" val="2264513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57776-9147-46B4-8E84-4FFB171BF0AB}"/>
              </a:ext>
            </a:extLst>
          </p:cNvPr>
          <p:cNvSpPr>
            <a:spLocks noGrp="1"/>
          </p:cNvSpPr>
          <p:nvPr>
            <p:ph type="title"/>
          </p:nvPr>
        </p:nvSpPr>
        <p:spPr>
          <a:xfrm>
            <a:off x="2217737" y="219456"/>
            <a:ext cx="20492635" cy="1265167"/>
          </a:xfrm>
        </p:spPr>
        <p:txBody>
          <a:bodyPr/>
          <a:lstStyle/>
          <a:p>
            <a:r>
              <a:rPr lang="nl-BE" dirty="0"/>
              <a:t>De subsidie lokale dienst</a:t>
            </a:r>
          </a:p>
        </p:txBody>
      </p:sp>
      <p:sp>
        <p:nvSpPr>
          <p:cNvPr id="4" name="Tijdelijke aanduiding voor tekst 3">
            <a:extLst>
              <a:ext uri="{FF2B5EF4-FFF2-40B4-BE49-F238E27FC236}">
                <a16:creationId xmlns:a16="http://schemas.microsoft.com/office/drawing/2014/main" id="{C3F5814C-650A-4AC2-A432-B797A2AB4EB9}"/>
              </a:ext>
            </a:extLst>
          </p:cNvPr>
          <p:cNvSpPr>
            <a:spLocks noGrp="1"/>
          </p:cNvSpPr>
          <p:nvPr>
            <p:ph type="body" sz="quarter" idx="11"/>
          </p:nvPr>
        </p:nvSpPr>
        <p:spPr>
          <a:xfrm>
            <a:off x="2217738" y="1828800"/>
            <a:ext cx="20492634" cy="10817816"/>
          </a:xfrm>
        </p:spPr>
        <p:txBody>
          <a:bodyPr/>
          <a:lstStyle/>
          <a:p>
            <a:r>
              <a:rPr lang="nl-BE" dirty="0">
                <a:ea typeface="Flanders Art Sans" panose="00000500000000000000" pitchFamily="50" charset="0"/>
                <a:cs typeface="Times New Roman" panose="02020603050405020304" pitchFamily="18" charset="0"/>
              </a:rPr>
              <a:t>De subsidie lokale dienst is een jaarbedrag</a:t>
            </a:r>
          </a:p>
          <a:p>
            <a:endParaRPr lang="nl-BE" dirty="0">
              <a:ea typeface="Flanders Art Sans" panose="00000500000000000000" pitchFamily="50" charset="0"/>
              <a:cs typeface="Times New Roman" panose="02020603050405020304" pitchFamily="18" charset="0"/>
            </a:endParaRPr>
          </a:p>
          <a:p>
            <a:r>
              <a:rPr lang="nl-BE" dirty="0">
                <a:solidFill>
                  <a:schemeClr val="accent1">
                    <a:lumMod val="75000"/>
                  </a:schemeClr>
                </a:solidFill>
                <a:ea typeface="Flanders Art Sans" panose="00000500000000000000" pitchFamily="50" charset="0"/>
                <a:cs typeface="Times New Roman" panose="02020603050405020304" pitchFamily="18" charset="0"/>
              </a:rPr>
              <a:t>Hoe wordt de subsidie lokale dienst berekend?</a:t>
            </a:r>
          </a:p>
          <a:p>
            <a:r>
              <a:rPr lang="nl-BE" dirty="0">
                <a:ea typeface="Flanders Art Sans" panose="00000500000000000000" pitchFamily="50" charset="0"/>
                <a:cs typeface="Times New Roman" panose="02020603050405020304" pitchFamily="18" charset="0"/>
              </a:rPr>
              <a:t>Het aantal plaatsen waarvoor je in 2021 het jaarbedrag per plaats krijgt (je gesubsidieerde plaatsen lokale dienst) vermenigvuldigd met 3794,51 euro.</a:t>
            </a:r>
          </a:p>
          <a:p>
            <a:endParaRPr lang="nl-BE" dirty="0">
              <a:ea typeface="Flanders Art Sans" panose="00000500000000000000" pitchFamily="50" charset="0"/>
              <a:cs typeface="Times New Roman" panose="02020603050405020304" pitchFamily="18" charset="0"/>
            </a:endParaRPr>
          </a:p>
          <a:p>
            <a:r>
              <a:rPr lang="nl-BE" dirty="0">
                <a:ea typeface="Flanders Art Sans" panose="00000500000000000000" pitchFamily="50" charset="0"/>
                <a:cs typeface="Times New Roman" panose="02020603050405020304" pitchFamily="18" charset="0"/>
              </a:rPr>
              <a:t>Huidig bedrag per plaats = 7.699,51 wordt dus opgesplitst</a:t>
            </a:r>
          </a:p>
          <a:p>
            <a:pPr marL="1828731" lvl="1" indent="-457200"/>
            <a:r>
              <a:rPr lang="nl-BE" dirty="0">
                <a:ea typeface="Flanders Art Sans" panose="00000500000000000000" pitchFamily="50" charset="0"/>
                <a:cs typeface="Times New Roman" panose="02020603050405020304" pitchFamily="18" charset="0"/>
              </a:rPr>
              <a:t>3.905,00 naar TSE</a:t>
            </a:r>
          </a:p>
          <a:p>
            <a:pPr marL="1828731" lvl="1" indent="-457200"/>
            <a:r>
              <a:rPr lang="nl-BE" sz="3200" b="0" i="0" u="none" strike="noStrike" dirty="0">
                <a:solidFill>
                  <a:srgbClr val="000000"/>
                </a:solidFill>
                <a:effectLst/>
                <a:latin typeface="Calibri" panose="020F0502020204030204" pitchFamily="34" charset="0"/>
              </a:rPr>
              <a:t>3.794,51</a:t>
            </a:r>
            <a:r>
              <a:rPr lang="nl-BE" dirty="0"/>
              <a:t> </a:t>
            </a:r>
            <a:r>
              <a:rPr lang="nl-BE" dirty="0">
                <a:ea typeface="Flanders Art Sans" panose="00000500000000000000" pitchFamily="50" charset="0"/>
                <a:cs typeface="Times New Roman" panose="02020603050405020304" pitchFamily="18" charset="0"/>
              </a:rPr>
              <a:t> naar de subsidie lokale dienst</a:t>
            </a:r>
          </a:p>
          <a:p>
            <a:endParaRPr lang="nl-BE" dirty="0">
              <a:ea typeface="Flanders Art Sans" panose="00000500000000000000" pitchFamily="50" charset="0"/>
              <a:cs typeface="Times New Roman" panose="02020603050405020304" pitchFamily="18" charset="0"/>
            </a:endParaRPr>
          </a:p>
          <a:p>
            <a:r>
              <a:rPr lang="nl-BE" dirty="0">
                <a:ea typeface="Flanders Art Sans" panose="00000500000000000000" pitchFamily="50" charset="0"/>
                <a:cs typeface="Times New Roman" panose="02020603050405020304" pitchFamily="18" charset="0"/>
              </a:rPr>
              <a:t>Heb je bijvoorbeeld een lokale dienst met een gesubsidieerde capaciteit van 14 plaatsen, dan wordt je jaarsubsidie lokale dienst: 14 x </a:t>
            </a:r>
            <a:r>
              <a:rPr lang="nl-BE" sz="3200" dirty="0">
                <a:solidFill>
                  <a:srgbClr val="1D1B11"/>
                </a:solidFill>
                <a:effectLst/>
                <a:latin typeface="Flanders Art Sans" panose="00000500000000000000" pitchFamily="50" charset="0"/>
                <a:ea typeface="Flanders Art Sans" panose="00000500000000000000" pitchFamily="50" charset="0"/>
                <a:cs typeface="Times New Roman" panose="02020603050405020304" pitchFamily="18" charset="0"/>
              </a:rPr>
              <a:t>3.794,51 euro </a:t>
            </a:r>
            <a:r>
              <a:rPr lang="nl-BE" dirty="0">
                <a:solidFill>
                  <a:srgbClr val="1D1B11"/>
                </a:solidFill>
                <a:cs typeface="Times New Roman" panose="02020603050405020304" pitchFamily="18" charset="0"/>
              </a:rPr>
              <a:t>= 53.123,14 euro</a:t>
            </a:r>
          </a:p>
          <a:p>
            <a:endParaRPr lang="nl-BE" dirty="0">
              <a:ea typeface="Flanders Art Sans" panose="00000500000000000000" pitchFamily="50" charset="0"/>
              <a:cs typeface="Times New Roman" panose="02020603050405020304" pitchFamily="18" charset="0"/>
            </a:endParaRPr>
          </a:p>
        </p:txBody>
      </p:sp>
    </p:spTree>
    <p:extLst>
      <p:ext uri="{BB962C8B-B14F-4D97-AF65-F5344CB8AC3E}">
        <p14:creationId xmlns:p14="http://schemas.microsoft.com/office/powerpoint/2010/main" val="1587917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9658A2-514A-4A29-B0E8-0309BC77FA75}"/>
              </a:ext>
            </a:extLst>
          </p:cNvPr>
          <p:cNvSpPr>
            <a:spLocks noGrp="1"/>
          </p:cNvSpPr>
          <p:nvPr>
            <p:ph type="title"/>
          </p:nvPr>
        </p:nvSpPr>
        <p:spPr>
          <a:xfrm>
            <a:off x="1841863" y="219456"/>
            <a:ext cx="20868509" cy="1900598"/>
          </a:xfrm>
        </p:spPr>
        <p:txBody>
          <a:bodyPr/>
          <a:lstStyle/>
          <a:p>
            <a:r>
              <a:rPr lang="nl-BE" dirty="0"/>
              <a:t>De voorwaarden voor de subsidie lokale dienst</a:t>
            </a:r>
          </a:p>
        </p:txBody>
      </p:sp>
      <p:sp>
        <p:nvSpPr>
          <p:cNvPr id="4" name="Tijdelijke aanduiding voor tekst 3">
            <a:extLst>
              <a:ext uri="{FF2B5EF4-FFF2-40B4-BE49-F238E27FC236}">
                <a16:creationId xmlns:a16="http://schemas.microsoft.com/office/drawing/2014/main" id="{2375CA8A-0B79-49E8-9130-F0173F44C37D}"/>
              </a:ext>
            </a:extLst>
          </p:cNvPr>
          <p:cNvSpPr>
            <a:spLocks noGrp="1"/>
          </p:cNvSpPr>
          <p:nvPr>
            <p:ph type="body" sz="quarter" idx="11"/>
          </p:nvPr>
        </p:nvSpPr>
        <p:spPr>
          <a:xfrm>
            <a:off x="2084734" y="2327563"/>
            <a:ext cx="20492634" cy="9393381"/>
          </a:xfrm>
        </p:spPr>
        <p:txBody>
          <a:bodyPr/>
          <a:lstStyle/>
          <a:p>
            <a:pPr marL="457200" indent="-457200">
              <a:buFont typeface="Arial" panose="020B0604020202020204" pitchFamily="34" charset="0"/>
              <a:buChar char="•"/>
            </a:pPr>
            <a:r>
              <a:rPr lang="nl-BE" dirty="0">
                <a:solidFill>
                  <a:schemeClr val="accent1">
                    <a:lumMod val="75000"/>
                  </a:schemeClr>
                </a:solidFill>
              </a:rPr>
              <a:t>Buurtgerichte toegankelijke opvang uitbouwen </a:t>
            </a:r>
            <a:r>
              <a:rPr lang="nl-BE" dirty="0"/>
              <a:t>die toegankelijk is voor kwetsbare gezinnen die ondervertegenwoordigd zijn in de buitenschoolse opvang. </a:t>
            </a:r>
          </a:p>
          <a:p>
            <a:pPr marL="457200" indent="-457200">
              <a:buFont typeface="Arial" panose="020B0604020202020204" pitchFamily="34" charset="0"/>
              <a:buChar char="•"/>
            </a:pPr>
            <a:r>
              <a:rPr lang="nl-BE" dirty="0">
                <a:solidFill>
                  <a:schemeClr val="accent1">
                    <a:lumMod val="75000"/>
                  </a:schemeClr>
                </a:solidFill>
              </a:rPr>
              <a:t>Een specifieke werking hebben </a:t>
            </a:r>
            <a:r>
              <a:rPr lang="nl-BE" dirty="0"/>
              <a:t>die het gebruik van kleuteropvang voor kwetsbare gezinnen bevordert en openstaan voor vragen naar voor </a:t>
            </a:r>
            <a:r>
              <a:rPr lang="nl-BE" dirty="0">
                <a:solidFill>
                  <a:schemeClr val="accent1">
                    <a:lumMod val="75000"/>
                  </a:schemeClr>
                </a:solidFill>
              </a:rPr>
              <a:t>occasionele opvang</a:t>
            </a:r>
          </a:p>
          <a:p>
            <a:pPr marL="457200" indent="-457200">
              <a:buFont typeface="Arial" panose="020B0604020202020204" pitchFamily="34" charset="0"/>
              <a:buChar char="•"/>
            </a:pPr>
            <a:r>
              <a:rPr lang="nl-BE" dirty="0">
                <a:solidFill>
                  <a:schemeClr val="accent1">
                    <a:lumMod val="75000"/>
                  </a:schemeClr>
                </a:solidFill>
              </a:rPr>
              <a:t>Methoden gebruiken</a:t>
            </a:r>
            <a:r>
              <a:rPr lang="nl-BE" dirty="0"/>
              <a:t> om participatie van gezinnen, kinderen, personeel,… in de buurt systematisch en intensief te realiseren</a:t>
            </a:r>
          </a:p>
          <a:p>
            <a:pPr marL="457200" indent="-457200">
              <a:buFont typeface="Arial" panose="020B0604020202020204" pitchFamily="34" charset="0"/>
              <a:buChar char="•"/>
            </a:pPr>
            <a:r>
              <a:rPr lang="nl-BE" dirty="0">
                <a:solidFill>
                  <a:schemeClr val="accent1">
                    <a:lumMod val="75000"/>
                  </a:schemeClr>
                </a:solidFill>
              </a:rPr>
              <a:t>Inspanningen leveren om medewerkers (ook begeleiders) aan te werven uit kansengroepen </a:t>
            </a:r>
            <a:r>
              <a:rPr lang="nl-BE" dirty="0"/>
              <a:t>en hen gelijkwaardige kansen bieden in de organisatie. Dit wordt weerspiegeld in je medewerkersbeleid.</a:t>
            </a:r>
          </a:p>
          <a:p>
            <a:pPr marL="457200" indent="-457200">
              <a:buFont typeface="Arial" panose="020B0604020202020204" pitchFamily="34" charset="0"/>
              <a:buChar char="•"/>
            </a:pPr>
            <a:r>
              <a:rPr lang="nl-BE" dirty="0">
                <a:solidFill>
                  <a:schemeClr val="accent1">
                    <a:lumMod val="75000"/>
                  </a:schemeClr>
                </a:solidFill>
              </a:rPr>
              <a:t>Expertise rond toegankelijke opvang </a:t>
            </a:r>
            <a:r>
              <a:rPr lang="nl-BE" dirty="0"/>
              <a:t>en het werken met kwetsbare gezinnen </a:t>
            </a:r>
            <a:r>
              <a:rPr lang="nl-BE" dirty="0">
                <a:solidFill>
                  <a:schemeClr val="accent1">
                    <a:lumMod val="75000"/>
                  </a:schemeClr>
                </a:solidFill>
              </a:rPr>
              <a:t>verspreiden</a:t>
            </a:r>
            <a:r>
              <a:rPr lang="nl-BE" dirty="0"/>
              <a:t> via het lokaal samenwerkingsverband</a:t>
            </a:r>
          </a:p>
          <a:p>
            <a:pPr marL="457200" indent="-457200">
              <a:buFont typeface="Arial" panose="020B0604020202020204" pitchFamily="34" charset="0"/>
              <a:buChar char="•"/>
            </a:pPr>
            <a:r>
              <a:rPr lang="nl-BE" dirty="0">
                <a:solidFill>
                  <a:schemeClr val="accent1">
                    <a:lumMod val="75000"/>
                  </a:schemeClr>
                </a:solidFill>
              </a:rPr>
              <a:t>Jaarlijks een minimumaantal kwetsbare gezinnen bereiken </a:t>
            </a:r>
            <a:r>
              <a:rPr lang="nl-BE" dirty="0"/>
              <a:t>in de gemeente.</a:t>
            </a:r>
          </a:p>
          <a:p>
            <a:pPr marL="1828731" lvl="1" indent="-457200"/>
            <a:r>
              <a:rPr lang="nl-BE" dirty="0"/>
              <a:t>Het minimumaantal = je gesubsidieerde plaatsen lokale dienst in 2021 x 2</a:t>
            </a:r>
          </a:p>
          <a:p>
            <a:pPr marL="1828731" lvl="1" indent="-457200"/>
            <a:r>
              <a:rPr lang="nl-BE" dirty="0"/>
              <a:t>Je bezorgt hiervoor jaarlijks de nodige cijfers aan Opgroeien.</a:t>
            </a:r>
          </a:p>
          <a:p>
            <a:pPr marL="457200" indent="-457200">
              <a:buFont typeface="Arial" panose="020B0604020202020204" pitchFamily="34" charset="0"/>
              <a:buChar char="•"/>
            </a:pPr>
            <a:endParaRPr lang="nl-BE" dirty="0"/>
          </a:p>
        </p:txBody>
      </p:sp>
    </p:spTree>
    <p:extLst>
      <p:ext uri="{BB962C8B-B14F-4D97-AF65-F5344CB8AC3E}">
        <p14:creationId xmlns:p14="http://schemas.microsoft.com/office/powerpoint/2010/main" val="4090129565"/>
      </p:ext>
    </p:extLst>
  </p:cSld>
  <p:clrMapOvr>
    <a:masterClrMapping/>
  </p:clrMapOvr>
</p:sld>
</file>

<file path=ppt/theme/theme1.xml><?xml version="1.0" encoding="utf-8"?>
<a:theme xmlns:a="http://schemas.openxmlformats.org/drawingml/2006/main" name="VlaanderenOpgroeien">
  <a:themeElements>
    <a:clrScheme name="Opgroeien">
      <a:dk1>
        <a:srgbClr val="000000"/>
      </a:dk1>
      <a:lt1>
        <a:srgbClr val="FFFFFF"/>
      </a:lt1>
      <a:dk2>
        <a:srgbClr val="424242"/>
      </a:dk2>
      <a:lt2>
        <a:srgbClr val="F6F5F2"/>
      </a:lt2>
      <a:accent1>
        <a:srgbClr val="A5005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pgroeien">
      <a:majorFont>
        <a:latin typeface="Flanders Art Serif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landers Art Sans b2"/>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groeien_powerpoint.potx" id="{0404CC9B-A79F-4280-BCAF-667343F158D0}" vid="{DDD1ED4E-B695-45B7-A7FC-740D4B997B0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a7621191-6bdc-4d78-a9d9-b2c7bc5e693d">2TZS4CSEZZKQ-253254104-149</_dlc_DocId>
    <_dlc_DocIdUrl xmlns="a7621191-6bdc-4d78-a9d9-b2c7bc5e693d">
      <Url>https://kindengezin.sharepoint.com/sites/Werkwijzer/_layouts/15/DocIdRedir.aspx?ID=2TZS4CSEZZKQ-253254104-149</Url>
      <Description>2TZS4CSEZZKQ-253254104-149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33D52B40FF0CC4C9C59BBE593610C9F" ma:contentTypeVersion="6" ma:contentTypeDescription="Een nieuw document maken." ma:contentTypeScope="" ma:versionID="b3c1b6a073a6925b16f5cef433746662">
  <xsd:schema xmlns:xsd="http://www.w3.org/2001/XMLSchema" xmlns:xs="http://www.w3.org/2001/XMLSchema" xmlns:p="http://schemas.microsoft.com/office/2006/metadata/properties" xmlns:ns2="a7621191-6bdc-4d78-a9d9-b2c7bc5e693d" xmlns:ns3="d13ccf43-5393-4883-8b45-ef871247daf5" targetNamespace="http://schemas.microsoft.com/office/2006/metadata/properties" ma:root="true" ma:fieldsID="ccde2686c1efe2aec2b9a66e50e8cb22" ns2:_="" ns3:_="">
    <xsd:import namespace="a7621191-6bdc-4d78-a9d9-b2c7bc5e693d"/>
    <xsd:import namespace="d13ccf43-5393-4883-8b45-ef871247daf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621191-6bdc-4d78-a9d9-b2c7bc5e693d"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3ccf43-5393-4883-8b45-ef871247daf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AAA3C5-61E9-4B63-90D3-2AB751A6DE37}">
  <ds:schemaRefs>
    <ds:schemaRef ds:uri="http://schemas.microsoft.com/sharepoint/v3/contenttype/forms"/>
  </ds:schemaRefs>
</ds:datastoreItem>
</file>

<file path=customXml/itemProps2.xml><?xml version="1.0" encoding="utf-8"?>
<ds:datastoreItem xmlns:ds="http://schemas.openxmlformats.org/officeDocument/2006/customXml" ds:itemID="{6B96E9A4-1B07-459B-A67C-D9C2AF761A5D}">
  <ds:schemaRefs>
    <ds:schemaRef ds:uri="http://schemas.microsoft.com/sharepoint/events"/>
  </ds:schemaRefs>
</ds:datastoreItem>
</file>

<file path=customXml/itemProps3.xml><?xml version="1.0" encoding="utf-8"?>
<ds:datastoreItem xmlns:ds="http://schemas.openxmlformats.org/officeDocument/2006/customXml" ds:itemID="{9A4EB685-E006-4A49-84DE-FD1CE71D180F}">
  <ds:schemaRefs>
    <ds:schemaRef ds:uri="http://schemas.microsoft.com/office/2006/documentManagement/types"/>
    <ds:schemaRef ds:uri="a7621191-6bdc-4d78-a9d9-b2c7bc5e693d"/>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d13ccf43-5393-4883-8b45-ef871247daf5"/>
    <ds:schemaRef ds:uri="http://www.w3.org/XML/1998/namespace"/>
    <ds:schemaRef ds:uri="http://purl.org/dc/dcmitype/"/>
  </ds:schemaRefs>
</ds:datastoreItem>
</file>

<file path=customXml/itemProps4.xml><?xml version="1.0" encoding="utf-8"?>
<ds:datastoreItem xmlns:ds="http://schemas.openxmlformats.org/officeDocument/2006/customXml" ds:itemID="{A8BEDADD-0AA8-4BFB-AD54-7723E206AD93}"/>
</file>

<file path=docProps/app.xml><?xml version="1.0" encoding="utf-8"?>
<Properties xmlns="http://schemas.openxmlformats.org/officeDocument/2006/extended-properties" xmlns:vt="http://schemas.openxmlformats.org/officeDocument/2006/docPropsVTypes">
  <Template>opgroeien_powerpoint</Template>
  <TotalTime>910</TotalTime>
  <Words>614</Words>
  <Application>Microsoft Office PowerPoint</Application>
  <PresentationFormat>Aangepast</PresentationFormat>
  <Paragraphs>54</Paragraphs>
  <Slides>13</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13</vt:i4>
      </vt:variant>
    </vt:vector>
  </HeadingPairs>
  <TitlesOfParts>
    <vt:vector size="20" baseType="lpstr">
      <vt:lpstr>Arial</vt:lpstr>
      <vt:lpstr>Calibri</vt:lpstr>
      <vt:lpstr>Flanders Art Sans</vt:lpstr>
      <vt:lpstr>Flanders Art Sans b2</vt:lpstr>
      <vt:lpstr>Flanders Art Serif</vt:lpstr>
      <vt:lpstr>Flanders Art Serif Bold</vt:lpstr>
      <vt:lpstr>VlaanderenOpgroeien</vt:lpstr>
      <vt:lpstr>Van Lokale dienst buitenschoolse opvang naar kleuteropvang vanaf 1/1/2022  Subsidies en automatisch label</vt:lpstr>
      <vt:lpstr>Het automatisch label op 1/1/2022</vt:lpstr>
      <vt:lpstr>Wat gaat^Opgroeien doen?</vt:lpstr>
      <vt:lpstr>Specifieke subsidie lokale diensten in de overgangstermijn</vt:lpstr>
      <vt:lpstr>Een deel van de subsidie van je lokale dienst gaat naar de TSE subsidie</vt:lpstr>
      <vt:lpstr>Transitiesubsidie Erkend (TSE)</vt:lpstr>
      <vt:lpstr>Een deel van de subsidie van je lokale dienst gaat naar een specifieke subsidie lokale dienst. </vt:lpstr>
      <vt:lpstr>De subsidie lokale dienst</vt:lpstr>
      <vt:lpstr>De voorwaarden voor de subsidie lokale dienst</vt:lpstr>
      <vt:lpstr>Welke informatie moet je jaarlijks bezorgen</vt:lpstr>
      <vt:lpstr>Welke informatie zal je aan Opgroeien moeten bezorgen na afloop van het jaar (of bij stopzetting)</vt:lpstr>
      <vt:lpstr>Uitzondering op de inkorting</vt:lpstr>
      <vt:lpstr>Inkorting overgangstermijn  Subsidie lokale dienst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Basisopleiding subsidie Kleuteropvang</dc:title>
  <dc:creator>Jessy Vandevelde</dc:creator>
  <cp:lastModifiedBy>Jessy Vandevelde</cp:lastModifiedBy>
  <cp:revision>3</cp:revision>
  <dcterms:created xsi:type="dcterms:W3CDTF">2021-07-29T06:25:20Z</dcterms:created>
  <dcterms:modified xsi:type="dcterms:W3CDTF">2021-10-20T14:40:47Z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0x010100633D52B40FF0CC4C9C59BBE593610C9F</vt:lpwstr>
  </property>
  <property fmtid="{D5CDD505-2E9C-101B-9397-08002B2CF9AE}" pid="3" name="_dlc_DocIdItemGuid">
    <vt:lpwstr>13cfcf83-a0d9-432c-b7ec-6edf0e6ffaca</vt:lpwstr>
  </property>
</Properties>
</file>