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39"/>
  </p:notesMasterIdLst>
  <p:handoutMasterIdLst>
    <p:handoutMasterId r:id="rId40"/>
  </p:handoutMasterIdLst>
  <p:sldIdLst>
    <p:sldId id="256" r:id="rId6"/>
    <p:sldId id="297" r:id="rId7"/>
    <p:sldId id="298" r:id="rId8"/>
    <p:sldId id="299" r:id="rId9"/>
    <p:sldId id="301" r:id="rId10"/>
    <p:sldId id="300" r:id="rId11"/>
    <p:sldId id="303" r:id="rId12"/>
    <p:sldId id="304" r:id="rId13"/>
    <p:sldId id="259" r:id="rId14"/>
    <p:sldId id="275" r:id="rId15"/>
    <p:sldId id="277" r:id="rId16"/>
    <p:sldId id="278" r:id="rId17"/>
    <p:sldId id="305" r:id="rId18"/>
    <p:sldId id="279" r:id="rId19"/>
    <p:sldId id="306" r:id="rId20"/>
    <p:sldId id="307" r:id="rId21"/>
    <p:sldId id="281" r:id="rId22"/>
    <p:sldId id="283" r:id="rId23"/>
    <p:sldId id="282" r:id="rId24"/>
    <p:sldId id="280" r:id="rId25"/>
    <p:sldId id="284" r:id="rId26"/>
    <p:sldId id="286" r:id="rId27"/>
    <p:sldId id="288" r:id="rId28"/>
    <p:sldId id="309" r:id="rId29"/>
    <p:sldId id="308" r:id="rId30"/>
    <p:sldId id="289" r:id="rId31"/>
    <p:sldId id="294" r:id="rId32"/>
    <p:sldId id="293" r:id="rId33"/>
    <p:sldId id="295" r:id="rId34"/>
    <p:sldId id="296" r:id="rId35"/>
    <p:sldId id="312" r:id="rId36"/>
    <p:sldId id="313" r:id="rId37"/>
    <p:sldId id="311" r:id="rId38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AB43A-0B32-4764-A2C7-09DB615D0EF4}" v="1" dt="2021-09-22T14:37:12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 snapToObjects="1">
      <p:cViewPr varScale="1">
        <p:scale>
          <a:sx n="43" d="100"/>
          <a:sy n="43" d="100"/>
        </p:scale>
        <p:origin x="59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y Vandevelde" userId="11766e01-fa8b-46dc-af8c-d0668da787ce" providerId="ADAL" clId="{D441590F-75D0-49A5-9BBB-F227A9B8D965}"/>
    <pc:docChg chg="undo redo custSel addSld delSld modSld sldOrd">
      <pc:chgData name="Jessy Vandevelde" userId="11766e01-fa8b-46dc-af8c-d0668da787ce" providerId="ADAL" clId="{D441590F-75D0-49A5-9BBB-F227A9B8D965}" dt="2021-08-11T13:56:20.355" v="9298" actId="20577"/>
      <pc:docMkLst>
        <pc:docMk/>
      </pc:docMkLst>
      <pc:sldChg chg="modSp mod setBg">
        <pc:chgData name="Jessy Vandevelde" userId="11766e01-fa8b-46dc-af8c-d0668da787ce" providerId="ADAL" clId="{D441590F-75D0-49A5-9BBB-F227A9B8D965}" dt="2021-08-11T13:24:57.050" v="9212" actId="20577"/>
        <pc:sldMkLst>
          <pc:docMk/>
          <pc:sldMk cId="3778491670" sldId="256"/>
        </pc:sldMkLst>
        <pc:spChg chg="mod">
          <ac:chgData name="Jessy Vandevelde" userId="11766e01-fa8b-46dc-af8c-d0668da787ce" providerId="ADAL" clId="{D441590F-75D0-49A5-9BBB-F227A9B8D965}" dt="2021-08-11T13:24:57.050" v="9212" actId="20577"/>
          <ac:spMkLst>
            <pc:docMk/>
            <pc:sldMk cId="3778491670" sldId="256"/>
            <ac:spMk id="4" creationId="{2FE2152F-4167-1F4C-86AF-A687AA0E0846}"/>
          </ac:spMkLst>
        </pc:spChg>
      </pc:sldChg>
      <pc:sldChg chg="modSp mod">
        <pc:chgData name="Jessy Vandevelde" userId="11766e01-fa8b-46dc-af8c-d0668da787ce" providerId="ADAL" clId="{D441590F-75D0-49A5-9BBB-F227A9B8D965}" dt="2021-08-11T11:16:34.614" v="4374" actId="20577"/>
        <pc:sldMkLst>
          <pc:docMk/>
          <pc:sldMk cId="1874341630" sldId="259"/>
        </pc:sldMkLst>
        <pc:spChg chg="mod">
          <ac:chgData name="Jessy Vandevelde" userId="11766e01-fa8b-46dc-af8c-d0668da787ce" providerId="ADAL" clId="{D441590F-75D0-49A5-9BBB-F227A9B8D965}" dt="2021-08-11T11:16:34.614" v="4374" actId="20577"/>
          <ac:spMkLst>
            <pc:docMk/>
            <pc:sldMk cId="1874341630" sldId="259"/>
            <ac:spMk id="2" creationId="{DE888753-0C33-2A42-85D7-B4B2D703F17C}"/>
          </ac:spMkLst>
        </pc:spChg>
      </pc:sldChg>
      <pc:sldChg chg="del">
        <pc:chgData name="Jessy Vandevelde" userId="11766e01-fa8b-46dc-af8c-d0668da787ce" providerId="ADAL" clId="{D441590F-75D0-49A5-9BBB-F227A9B8D965}" dt="2021-08-11T12:22:20.834" v="7912" actId="2696"/>
        <pc:sldMkLst>
          <pc:docMk/>
          <pc:sldMk cId="850801007" sldId="260"/>
        </pc:sldMkLst>
      </pc:sldChg>
      <pc:sldChg chg="del">
        <pc:chgData name="Jessy Vandevelde" userId="11766e01-fa8b-46dc-af8c-d0668da787ce" providerId="ADAL" clId="{D441590F-75D0-49A5-9BBB-F227A9B8D965}" dt="2021-08-11T11:18:28.904" v="4554" actId="2696"/>
        <pc:sldMkLst>
          <pc:docMk/>
          <pc:sldMk cId="3375810052" sldId="276"/>
        </pc:sldMkLst>
      </pc:sldChg>
      <pc:sldChg chg="modSp mod">
        <pc:chgData name="Jessy Vandevelde" userId="11766e01-fa8b-46dc-af8c-d0668da787ce" providerId="ADAL" clId="{D441590F-75D0-49A5-9BBB-F227A9B8D965}" dt="2021-08-11T11:18:16.228" v="4553" actId="1076"/>
        <pc:sldMkLst>
          <pc:docMk/>
          <pc:sldMk cId="57657461" sldId="278"/>
        </pc:sldMkLst>
        <pc:spChg chg="mod">
          <ac:chgData name="Jessy Vandevelde" userId="11766e01-fa8b-46dc-af8c-d0668da787ce" providerId="ADAL" clId="{D441590F-75D0-49A5-9BBB-F227A9B8D965}" dt="2021-08-11T11:18:16.228" v="4553" actId="1076"/>
          <ac:spMkLst>
            <pc:docMk/>
            <pc:sldMk cId="57657461" sldId="278"/>
            <ac:spMk id="5" creationId="{CA2FEF22-6A85-48D6-884F-B09EE240341B}"/>
          </ac:spMkLst>
        </pc:spChg>
      </pc:sldChg>
      <pc:sldChg chg="modSp mod">
        <pc:chgData name="Jessy Vandevelde" userId="11766e01-fa8b-46dc-af8c-d0668da787ce" providerId="ADAL" clId="{D441590F-75D0-49A5-9BBB-F227A9B8D965}" dt="2021-08-11T11:55:21.869" v="6422" actId="207"/>
        <pc:sldMkLst>
          <pc:docMk/>
          <pc:sldMk cId="3037385309" sldId="279"/>
        </pc:sldMkLst>
        <pc:spChg chg="mod">
          <ac:chgData name="Jessy Vandevelde" userId="11766e01-fa8b-46dc-af8c-d0668da787ce" providerId="ADAL" clId="{D441590F-75D0-49A5-9BBB-F227A9B8D965}" dt="2021-08-11T11:24:00.332" v="4940" actId="14100"/>
          <ac:spMkLst>
            <pc:docMk/>
            <pc:sldMk cId="3037385309" sldId="279"/>
            <ac:spMk id="2" creationId="{80657776-9147-46B4-8E84-4FFB171BF0AB}"/>
          </ac:spMkLst>
        </pc:spChg>
        <pc:spChg chg="mod">
          <ac:chgData name="Jessy Vandevelde" userId="11766e01-fa8b-46dc-af8c-d0668da787ce" providerId="ADAL" clId="{D441590F-75D0-49A5-9BBB-F227A9B8D965}" dt="2021-08-11T11:55:21.869" v="6422" actId="207"/>
          <ac:spMkLst>
            <pc:docMk/>
            <pc:sldMk cId="3037385309" sldId="279"/>
            <ac:spMk id="4" creationId="{C3F5814C-650A-4AC2-A432-B797A2AB4EB9}"/>
          </ac:spMkLst>
        </pc:spChg>
      </pc:sldChg>
      <pc:sldChg chg="modSp mod">
        <pc:chgData name="Jessy Vandevelde" userId="11766e01-fa8b-46dc-af8c-d0668da787ce" providerId="ADAL" clId="{D441590F-75D0-49A5-9BBB-F227A9B8D965}" dt="2021-08-11T11:54:48.808" v="6345" actId="20577"/>
        <pc:sldMkLst>
          <pc:docMk/>
          <pc:sldMk cId="3188060677" sldId="280"/>
        </pc:sldMkLst>
        <pc:spChg chg="mod">
          <ac:chgData name="Jessy Vandevelde" userId="11766e01-fa8b-46dc-af8c-d0668da787ce" providerId="ADAL" clId="{D441590F-75D0-49A5-9BBB-F227A9B8D965}" dt="2021-08-11T11:45:37.388" v="5864" actId="20577"/>
          <ac:spMkLst>
            <pc:docMk/>
            <pc:sldMk cId="3188060677" sldId="280"/>
            <ac:spMk id="2" creationId="{A46A4E0A-E7CA-4C6F-B234-33DACADB5D25}"/>
          </ac:spMkLst>
        </pc:spChg>
        <pc:spChg chg="mod">
          <ac:chgData name="Jessy Vandevelde" userId="11766e01-fa8b-46dc-af8c-d0668da787ce" providerId="ADAL" clId="{D441590F-75D0-49A5-9BBB-F227A9B8D965}" dt="2021-08-11T11:54:48.808" v="6345" actId="20577"/>
          <ac:spMkLst>
            <pc:docMk/>
            <pc:sldMk cId="3188060677" sldId="280"/>
            <ac:spMk id="4" creationId="{FD9D8ABF-6847-476C-8672-36457A449EF0}"/>
          </ac:spMkLst>
        </pc:spChg>
      </pc:sldChg>
      <pc:sldChg chg="modSp mod">
        <pc:chgData name="Jessy Vandevelde" userId="11766e01-fa8b-46dc-af8c-d0668da787ce" providerId="ADAL" clId="{D441590F-75D0-49A5-9BBB-F227A9B8D965}" dt="2021-08-11T11:36:35.135" v="5687" actId="20577"/>
        <pc:sldMkLst>
          <pc:docMk/>
          <pc:sldMk cId="4143855130" sldId="281"/>
        </pc:sldMkLst>
        <pc:spChg chg="mod">
          <ac:chgData name="Jessy Vandevelde" userId="11766e01-fa8b-46dc-af8c-d0668da787ce" providerId="ADAL" clId="{D441590F-75D0-49A5-9BBB-F227A9B8D965}" dt="2021-08-11T11:36:35.135" v="5687" actId="20577"/>
          <ac:spMkLst>
            <pc:docMk/>
            <pc:sldMk cId="4143855130" sldId="281"/>
            <ac:spMk id="4" creationId="{C3F5814C-650A-4AC2-A432-B797A2AB4EB9}"/>
          </ac:spMkLst>
        </pc:spChg>
      </pc:sldChg>
      <pc:sldChg chg="modSp mod">
        <pc:chgData name="Jessy Vandevelde" userId="11766e01-fa8b-46dc-af8c-d0668da787ce" providerId="ADAL" clId="{D441590F-75D0-49A5-9BBB-F227A9B8D965}" dt="2021-08-11T11:44:47.393" v="5858" actId="20577"/>
        <pc:sldMkLst>
          <pc:docMk/>
          <pc:sldMk cId="3655954353" sldId="282"/>
        </pc:sldMkLst>
        <pc:spChg chg="mod">
          <ac:chgData name="Jessy Vandevelde" userId="11766e01-fa8b-46dc-af8c-d0668da787ce" providerId="ADAL" clId="{D441590F-75D0-49A5-9BBB-F227A9B8D965}" dt="2021-08-11T11:44:47.393" v="5858" actId="20577"/>
          <ac:spMkLst>
            <pc:docMk/>
            <pc:sldMk cId="3655954353" sldId="282"/>
            <ac:spMk id="4" creationId="{14ABDE8B-1868-4268-8734-0A955F48AE33}"/>
          </ac:spMkLst>
        </pc:spChg>
      </pc:sldChg>
      <pc:sldChg chg="modSp mod">
        <pc:chgData name="Jessy Vandevelde" userId="11766e01-fa8b-46dc-af8c-d0668da787ce" providerId="ADAL" clId="{D441590F-75D0-49A5-9BBB-F227A9B8D965}" dt="2021-08-11T11:54:18.904" v="6338" actId="20577"/>
        <pc:sldMkLst>
          <pc:docMk/>
          <pc:sldMk cId="2906570351" sldId="284"/>
        </pc:sldMkLst>
        <pc:spChg chg="mod">
          <ac:chgData name="Jessy Vandevelde" userId="11766e01-fa8b-46dc-af8c-d0668da787ce" providerId="ADAL" clId="{D441590F-75D0-49A5-9BBB-F227A9B8D965}" dt="2021-08-11T11:54:18.904" v="6338" actId="20577"/>
          <ac:spMkLst>
            <pc:docMk/>
            <pc:sldMk cId="2906570351" sldId="284"/>
            <ac:spMk id="4" creationId="{0A35CC64-1C5D-45AA-AC1C-071673BE24FD}"/>
          </ac:spMkLst>
        </pc:spChg>
      </pc:sldChg>
      <pc:sldChg chg="del">
        <pc:chgData name="Jessy Vandevelde" userId="11766e01-fa8b-46dc-af8c-d0668da787ce" providerId="ADAL" clId="{D441590F-75D0-49A5-9BBB-F227A9B8D965}" dt="2021-08-11T11:55:50.273" v="6423" actId="2696"/>
        <pc:sldMkLst>
          <pc:docMk/>
          <pc:sldMk cId="4090129565" sldId="285"/>
        </pc:sldMkLst>
      </pc:sldChg>
      <pc:sldChg chg="modSp mod">
        <pc:chgData name="Jessy Vandevelde" userId="11766e01-fa8b-46dc-af8c-d0668da787ce" providerId="ADAL" clId="{D441590F-75D0-49A5-9BBB-F227A9B8D965}" dt="2021-08-11T12:12:03.802" v="6692" actId="20577"/>
        <pc:sldMkLst>
          <pc:docMk/>
          <pc:sldMk cId="3332579239" sldId="286"/>
        </pc:sldMkLst>
        <pc:spChg chg="mod">
          <ac:chgData name="Jessy Vandevelde" userId="11766e01-fa8b-46dc-af8c-d0668da787ce" providerId="ADAL" clId="{D441590F-75D0-49A5-9BBB-F227A9B8D965}" dt="2021-08-11T12:12:03.802" v="6692" actId="20577"/>
          <ac:spMkLst>
            <pc:docMk/>
            <pc:sldMk cId="3332579239" sldId="286"/>
            <ac:spMk id="4" creationId="{B852CEEC-DED4-41EE-B2EE-8B23C1B48857}"/>
          </ac:spMkLst>
        </pc:spChg>
      </pc:sldChg>
      <pc:sldChg chg="del">
        <pc:chgData name="Jessy Vandevelde" userId="11766e01-fa8b-46dc-af8c-d0668da787ce" providerId="ADAL" clId="{D441590F-75D0-49A5-9BBB-F227A9B8D965}" dt="2021-08-11T12:12:26.120" v="6693" actId="2696"/>
        <pc:sldMkLst>
          <pc:docMk/>
          <pc:sldMk cId="119172840" sldId="287"/>
        </pc:sldMkLst>
      </pc:sldChg>
      <pc:sldChg chg="modSp mod">
        <pc:chgData name="Jessy Vandevelde" userId="11766e01-fa8b-46dc-af8c-d0668da787ce" providerId="ADAL" clId="{D441590F-75D0-49A5-9BBB-F227A9B8D965}" dt="2021-08-11T12:20:59.223" v="7812" actId="20577"/>
        <pc:sldMkLst>
          <pc:docMk/>
          <pc:sldMk cId="921672783" sldId="288"/>
        </pc:sldMkLst>
        <pc:spChg chg="mod">
          <ac:chgData name="Jessy Vandevelde" userId="11766e01-fa8b-46dc-af8c-d0668da787ce" providerId="ADAL" clId="{D441590F-75D0-49A5-9BBB-F227A9B8D965}" dt="2021-08-11T12:20:59.223" v="7812" actId="20577"/>
          <ac:spMkLst>
            <pc:docMk/>
            <pc:sldMk cId="921672783" sldId="288"/>
            <ac:spMk id="5" creationId="{CA2FEF22-6A85-48D6-884F-B09EE240341B}"/>
          </ac:spMkLst>
        </pc:spChg>
      </pc:sldChg>
      <pc:sldChg chg="modSp mod">
        <pc:chgData name="Jessy Vandevelde" userId="11766e01-fa8b-46dc-af8c-d0668da787ce" providerId="ADAL" clId="{D441590F-75D0-49A5-9BBB-F227A9B8D965}" dt="2021-08-11T13:53:17.259" v="9266" actId="20577"/>
        <pc:sldMkLst>
          <pc:docMk/>
          <pc:sldMk cId="1302995213" sldId="289"/>
        </pc:sldMkLst>
        <pc:spChg chg="mod">
          <ac:chgData name="Jessy Vandevelde" userId="11766e01-fa8b-46dc-af8c-d0668da787ce" providerId="ADAL" clId="{D441590F-75D0-49A5-9BBB-F227A9B8D965}" dt="2021-08-11T12:13:03.682" v="6719" actId="20577"/>
          <ac:spMkLst>
            <pc:docMk/>
            <pc:sldMk cId="1302995213" sldId="289"/>
            <ac:spMk id="2" creationId="{B65697FC-5A3D-4EE8-9AF1-0D9D1A7291A0}"/>
          </ac:spMkLst>
        </pc:spChg>
        <pc:spChg chg="mod">
          <ac:chgData name="Jessy Vandevelde" userId="11766e01-fa8b-46dc-af8c-d0668da787ce" providerId="ADAL" clId="{D441590F-75D0-49A5-9BBB-F227A9B8D965}" dt="2021-08-11T13:53:17.259" v="9266" actId="20577"/>
          <ac:spMkLst>
            <pc:docMk/>
            <pc:sldMk cId="1302995213" sldId="289"/>
            <ac:spMk id="4" creationId="{CEFCEA81-4584-4AAF-8FA0-3EDB8A08CFE2}"/>
          </ac:spMkLst>
        </pc:spChg>
      </pc:sldChg>
      <pc:sldChg chg="modSp del mod">
        <pc:chgData name="Jessy Vandevelde" userId="11766e01-fa8b-46dc-af8c-d0668da787ce" providerId="ADAL" clId="{D441590F-75D0-49A5-9BBB-F227A9B8D965}" dt="2021-08-11T12:13:06.191" v="6720" actId="47"/>
        <pc:sldMkLst>
          <pc:docMk/>
          <pc:sldMk cId="2829857271" sldId="290"/>
        </pc:sldMkLst>
        <pc:spChg chg="mod">
          <ac:chgData name="Jessy Vandevelde" userId="11766e01-fa8b-46dc-af8c-d0668da787ce" providerId="ADAL" clId="{D441590F-75D0-49A5-9BBB-F227A9B8D965}" dt="2021-08-11T12:12:47.661" v="6695" actId="21"/>
          <ac:spMkLst>
            <pc:docMk/>
            <pc:sldMk cId="2829857271" sldId="290"/>
            <ac:spMk id="4" creationId="{AC4AB201-F0AB-4F4F-85C0-26601BF25310}"/>
          </ac:spMkLst>
        </pc:spChg>
      </pc:sldChg>
      <pc:sldChg chg="del">
        <pc:chgData name="Jessy Vandevelde" userId="11766e01-fa8b-46dc-af8c-d0668da787ce" providerId="ADAL" clId="{D441590F-75D0-49A5-9BBB-F227A9B8D965}" dt="2021-08-11T12:13:21.647" v="6721" actId="2696"/>
        <pc:sldMkLst>
          <pc:docMk/>
          <pc:sldMk cId="1121341967" sldId="291"/>
        </pc:sldMkLst>
      </pc:sldChg>
      <pc:sldChg chg="del">
        <pc:chgData name="Jessy Vandevelde" userId="11766e01-fa8b-46dc-af8c-d0668da787ce" providerId="ADAL" clId="{D441590F-75D0-49A5-9BBB-F227A9B8D965}" dt="2021-08-11T12:13:25.218" v="6722" actId="2696"/>
        <pc:sldMkLst>
          <pc:docMk/>
          <pc:sldMk cId="1323066427" sldId="292"/>
        </pc:sldMkLst>
      </pc:sldChg>
      <pc:sldChg chg="modSp mod">
        <pc:chgData name="Jessy Vandevelde" userId="11766e01-fa8b-46dc-af8c-d0668da787ce" providerId="ADAL" clId="{D441590F-75D0-49A5-9BBB-F227A9B8D965}" dt="2021-08-11T13:54:26.228" v="9296" actId="20577"/>
        <pc:sldMkLst>
          <pc:docMk/>
          <pc:sldMk cId="1788962967" sldId="293"/>
        </pc:sldMkLst>
        <pc:spChg chg="mod">
          <ac:chgData name="Jessy Vandevelde" userId="11766e01-fa8b-46dc-af8c-d0668da787ce" providerId="ADAL" clId="{D441590F-75D0-49A5-9BBB-F227A9B8D965}" dt="2021-08-11T13:54:09.884" v="9291" actId="20577"/>
          <ac:spMkLst>
            <pc:docMk/>
            <pc:sldMk cId="1788962967" sldId="293"/>
            <ac:spMk id="2" creationId="{5353F218-2386-4251-BBA8-033B74601977}"/>
          </ac:spMkLst>
        </pc:spChg>
        <pc:spChg chg="mod">
          <ac:chgData name="Jessy Vandevelde" userId="11766e01-fa8b-46dc-af8c-d0668da787ce" providerId="ADAL" clId="{D441590F-75D0-49A5-9BBB-F227A9B8D965}" dt="2021-08-11T13:54:26.228" v="9296" actId="20577"/>
          <ac:spMkLst>
            <pc:docMk/>
            <pc:sldMk cId="1788962967" sldId="293"/>
            <ac:spMk id="4" creationId="{970A40E9-5757-44D3-9C18-23394C7CD2DC}"/>
          </ac:spMkLst>
        </pc:spChg>
      </pc:sldChg>
      <pc:sldChg chg="modSp mod">
        <pc:chgData name="Jessy Vandevelde" userId="11766e01-fa8b-46dc-af8c-d0668da787ce" providerId="ADAL" clId="{D441590F-75D0-49A5-9BBB-F227A9B8D965}" dt="2021-08-11T13:54:33.546" v="9297" actId="20577"/>
        <pc:sldMkLst>
          <pc:docMk/>
          <pc:sldMk cId="3925255395" sldId="295"/>
        </pc:sldMkLst>
        <pc:spChg chg="mod">
          <ac:chgData name="Jessy Vandevelde" userId="11766e01-fa8b-46dc-af8c-d0668da787ce" providerId="ADAL" clId="{D441590F-75D0-49A5-9BBB-F227A9B8D965}" dt="2021-08-11T13:54:33.546" v="9297" actId="20577"/>
          <ac:spMkLst>
            <pc:docMk/>
            <pc:sldMk cId="3925255395" sldId="295"/>
            <ac:spMk id="4" creationId="{D8CF9C7F-95D6-4896-B190-10D94FCB32F4}"/>
          </ac:spMkLst>
        </pc:spChg>
      </pc:sldChg>
      <pc:sldChg chg="modSp mod">
        <pc:chgData name="Jessy Vandevelde" userId="11766e01-fa8b-46dc-af8c-d0668da787ce" providerId="ADAL" clId="{D441590F-75D0-49A5-9BBB-F227A9B8D965}" dt="2021-08-11T12:22:16.327" v="7911" actId="20577"/>
        <pc:sldMkLst>
          <pc:docMk/>
          <pc:sldMk cId="3729455570" sldId="296"/>
        </pc:sldMkLst>
        <pc:spChg chg="mod">
          <ac:chgData name="Jessy Vandevelde" userId="11766e01-fa8b-46dc-af8c-d0668da787ce" providerId="ADAL" clId="{D441590F-75D0-49A5-9BBB-F227A9B8D965}" dt="2021-08-11T12:22:16.327" v="7911" actId="20577"/>
          <ac:spMkLst>
            <pc:docMk/>
            <pc:sldMk cId="3729455570" sldId="296"/>
            <ac:spMk id="4" creationId="{B633ACFD-9B18-4010-B2B1-4C82F5116B24}"/>
          </ac:spMkLst>
        </pc:spChg>
      </pc:sldChg>
      <pc:sldChg chg="addSp delSp modSp new mod modClrScheme chgLayout">
        <pc:chgData name="Jessy Vandevelde" userId="11766e01-fa8b-46dc-af8c-d0668da787ce" providerId="ADAL" clId="{D441590F-75D0-49A5-9BBB-F227A9B8D965}" dt="2021-08-11T10:12:49.204" v="222" actId="20577"/>
        <pc:sldMkLst>
          <pc:docMk/>
          <pc:sldMk cId="2305298924" sldId="297"/>
        </pc:sldMkLst>
        <pc:spChg chg="del mod ord">
          <ac:chgData name="Jessy Vandevelde" userId="11766e01-fa8b-46dc-af8c-d0668da787ce" providerId="ADAL" clId="{D441590F-75D0-49A5-9BBB-F227A9B8D965}" dt="2021-08-11T10:12:36.451" v="183" actId="700"/>
          <ac:spMkLst>
            <pc:docMk/>
            <pc:sldMk cId="2305298924" sldId="297"/>
            <ac:spMk id="2" creationId="{A13B7C82-7EC3-486A-87E7-A7BDBAFD6176}"/>
          </ac:spMkLst>
        </pc:spChg>
        <pc:spChg chg="add mod ord">
          <ac:chgData name="Jessy Vandevelde" userId="11766e01-fa8b-46dc-af8c-d0668da787ce" providerId="ADAL" clId="{D441590F-75D0-49A5-9BBB-F227A9B8D965}" dt="2021-08-11T10:12:49.204" v="222" actId="20577"/>
          <ac:spMkLst>
            <pc:docMk/>
            <pc:sldMk cId="2305298924" sldId="297"/>
            <ac:spMk id="3" creationId="{67EC21A4-C366-4ED9-82DD-36FCF66D360A}"/>
          </ac:spMkLst>
        </pc:spChg>
      </pc:sldChg>
      <pc:sldChg chg="addSp delSp modSp new mod modClrScheme chgLayout">
        <pc:chgData name="Jessy Vandevelde" userId="11766e01-fa8b-46dc-af8c-d0668da787ce" providerId="ADAL" clId="{D441590F-75D0-49A5-9BBB-F227A9B8D965}" dt="2021-08-11T11:02:40.813" v="2184" actId="20577"/>
        <pc:sldMkLst>
          <pc:docMk/>
          <pc:sldMk cId="99580679" sldId="298"/>
        </pc:sldMkLst>
        <pc:spChg chg="del mod ord">
          <ac:chgData name="Jessy Vandevelde" userId="11766e01-fa8b-46dc-af8c-d0668da787ce" providerId="ADAL" clId="{D441590F-75D0-49A5-9BBB-F227A9B8D965}" dt="2021-08-11T10:13:16.500" v="224" actId="700"/>
          <ac:spMkLst>
            <pc:docMk/>
            <pc:sldMk cId="99580679" sldId="298"/>
            <ac:spMk id="2" creationId="{812518A7-6BBF-4BF9-AC56-3255DA1873D3}"/>
          </ac:spMkLst>
        </pc:spChg>
        <pc:spChg chg="add mod ord">
          <ac:chgData name="Jessy Vandevelde" userId="11766e01-fa8b-46dc-af8c-d0668da787ce" providerId="ADAL" clId="{D441590F-75D0-49A5-9BBB-F227A9B8D965}" dt="2021-08-11T11:02:40.813" v="2184" actId="20577"/>
          <ac:spMkLst>
            <pc:docMk/>
            <pc:sldMk cId="99580679" sldId="298"/>
            <ac:spMk id="3" creationId="{B9FAD97A-83D4-470A-8962-B497DEDCD712}"/>
          </ac:spMkLst>
        </pc:spChg>
        <pc:spChg chg="add del mod ord">
          <ac:chgData name="Jessy Vandevelde" userId="11766e01-fa8b-46dc-af8c-d0668da787ce" providerId="ADAL" clId="{D441590F-75D0-49A5-9BBB-F227A9B8D965}" dt="2021-08-11T10:13:41.406" v="265" actId="21"/>
          <ac:spMkLst>
            <pc:docMk/>
            <pc:sldMk cId="99580679" sldId="298"/>
            <ac:spMk id="4" creationId="{CBCC18E7-094B-4823-BFD9-4B7EDA42015F}"/>
          </ac:spMkLst>
        </pc:spChg>
        <pc:spChg chg="add mod ord">
          <ac:chgData name="Jessy Vandevelde" userId="11766e01-fa8b-46dc-af8c-d0668da787ce" providerId="ADAL" clId="{D441590F-75D0-49A5-9BBB-F227A9B8D965}" dt="2021-08-11T10:17:47.322" v="1093" actId="20577"/>
          <ac:spMkLst>
            <pc:docMk/>
            <pc:sldMk cId="99580679" sldId="298"/>
            <ac:spMk id="5" creationId="{9F2DFAD5-1335-48ED-A7F8-93A7D420B078}"/>
          </ac:spMkLst>
        </pc:spChg>
      </pc:sldChg>
      <pc:sldChg chg="modSp add mod">
        <pc:chgData name="Jessy Vandevelde" userId="11766e01-fa8b-46dc-af8c-d0668da787ce" providerId="ADAL" clId="{D441590F-75D0-49A5-9BBB-F227A9B8D965}" dt="2021-08-11T11:04:09.682" v="2406" actId="313"/>
        <pc:sldMkLst>
          <pc:docMk/>
          <pc:sldMk cId="1875677263" sldId="299"/>
        </pc:sldMkLst>
        <pc:spChg chg="mod">
          <ac:chgData name="Jessy Vandevelde" userId="11766e01-fa8b-46dc-af8c-d0668da787ce" providerId="ADAL" clId="{D441590F-75D0-49A5-9BBB-F227A9B8D965}" dt="2021-08-11T10:18:43.467" v="1135" actId="20577"/>
          <ac:spMkLst>
            <pc:docMk/>
            <pc:sldMk cId="1875677263" sldId="299"/>
            <ac:spMk id="3" creationId="{B9FAD97A-83D4-470A-8962-B497DEDCD712}"/>
          </ac:spMkLst>
        </pc:spChg>
        <pc:spChg chg="mod">
          <ac:chgData name="Jessy Vandevelde" userId="11766e01-fa8b-46dc-af8c-d0668da787ce" providerId="ADAL" clId="{D441590F-75D0-49A5-9BBB-F227A9B8D965}" dt="2021-08-11T11:04:09.682" v="2406" actId="313"/>
          <ac:spMkLst>
            <pc:docMk/>
            <pc:sldMk cId="1875677263" sldId="299"/>
            <ac:spMk id="5" creationId="{9F2DFAD5-1335-48ED-A7F8-93A7D420B078}"/>
          </ac:spMkLst>
        </pc:spChg>
      </pc:sldChg>
      <pc:sldChg chg="delSp modSp new mod">
        <pc:chgData name="Jessy Vandevelde" userId="11766e01-fa8b-46dc-af8c-d0668da787ce" providerId="ADAL" clId="{D441590F-75D0-49A5-9BBB-F227A9B8D965}" dt="2021-08-11T11:12:06.078" v="3798" actId="1076"/>
        <pc:sldMkLst>
          <pc:docMk/>
          <pc:sldMk cId="3542992110" sldId="300"/>
        </pc:sldMkLst>
        <pc:spChg chg="mod">
          <ac:chgData name="Jessy Vandevelde" userId="11766e01-fa8b-46dc-af8c-d0668da787ce" providerId="ADAL" clId="{D441590F-75D0-49A5-9BBB-F227A9B8D965}" dt="2021-08-11T11:09:36.199" v="3359" actId="20577"/>
          <ac:spMkLst>
            <pc:docMk/>
            <pc:sldMk cId="3542992110" sldId="300"/>
            <ac:spMk id="2" creationId="{D9EA892B-30C1-46BF-A22B-14CCD353011E}"/>
          </ac:spMkLst>
        </pc:spChg>
        <pc:spChg chg="del">
          <ac:chgData name="Jessy Vandevelde" userId="11766e01-fa8b-46dc-af8c-d0668da787ce" providerId="ADAL" clId="{D441590F-75D0-49A5-9BBB-F227A9B8D965}" dt="2021-08-11T11:11:14.769" v="3796" actId="21"/>
          <ac:spMkLst>
            <pc:docMk/>
            <pc:sldMk cId="3542992110" sldId="300"/>
            <ac:spMk id="3" creationId="{8A1147E0-F61E-4EBD-8DC8-3ABEC68FC893}"/>
          </ac:spMkLst>
        </pc:spChg>
        <pc:spChg chg="mod">
          <ac:chgData name="Jessy Vandevelde" userId="11766e01-fa8b-46dc-af8c-d0668da787ce" providerId="ADAL" clId="{D441590F-75D0-49A5-9BBB-F227A9B8D965}" dt="2021-08-11T11:12:06.078" v="3798" actId="1076"/>
          <ac:spMkLst>
            <pc:docMk/>
            <pc:sldMk cId="3542992110" sldId="300"/>
            <ac:spMk id="4" creationId="{806E4310-8054-4648-8944-59AF9F5EB143}"/>
          </ac:spMkLst>
        </pc:spChg>
      </pc:sldChg>
      <pc:sldChg chg="modSp add mod">
        <pc:chgData name="Jessy Vandevelde" userId="11766e01-fa8b-46dc-af8c-d0668da787ce" providerId="ADAL" clId="{D441590F-75D0-49A5-9BBB-F227A9B8D965}" dt="2021-08-11T12:37:18.767" v="9174" actId="20577"/>
        <pc:sldMkLst>
          <pc:docMk/>
          <pc:sldMk cId="2164424036" sldId="301"/>
        </pc:sldMkLst>
        <pc:spChg chg="mod">
          <ac:chgData name="Jessy Vandevelde" userId="11766e01-fa8b-46dc-af8c-d0668da787ce" providerId="ADAL" clId="{D441590F-75D0-49A5-9BBB-F227A9B8D965}" dt="2021-08-11T11:04:26.882" v="2468" actId="20577"/>
          <ac:spMkLst>
            <pc:docMk/>
            <pc:sldMk cId="2164424036" sldId="301"/>
            <ac:spMk id="3" creationId="{B9FAD97A-83D4-470A-8962-B497DEDCD712}"/>
          </ac:spMkLst>
        </pc:spChg>
        <pc:spChg chg="mod">
          <ac:chgData name="Jessy Vandevelde" userId="11766e01-fa8b-46dc-af8c-d0668da787ce" providerId="ADAL" clId="{D441590F-75D0-49A5-9BBB-F227A9B8D965}" dt="2021-08-11T12:37:18.767" v="9174" actId="20577"/>
          <ac:spMkLst>
            <pc:docMk/>
            <pc:sldMk cId="2164424036" sldId="301"/>
            <ac:spMk id="5" creationId="{9F2DFAD5-1335-48ED-A7F8-93A7D420B078}"/>
          </ac:spMkLst>
        </pc:spChg>
      </pc:sldChg>
      <pc:sldChg chg="new del">
        <pc:chgData name="Jessy Vandevelde" userId="11766e01-fa8b-46dc-af8c-d0668da787ce" providerId="ADAL" clId="{D441590F-75D0-49A5-9BBB-F227A9B8D965}" dt="2021-08-11T11:12:36.892" v="3800" actId="2696"/>
        <pc:sldMkLst>
          <pc:docMk/>
          <pc:sldMk cId="1962673280" sldId="302"/>
        </pc:sldMkLst>
      </pc:sldChg>
      <pc:sldChg chg="modSp mod">
        <pc:chgData name="Jessy Vandevelde" userId="11766e01-fa8b-46dc-af8c-d0668da787ce" providerId="ADAL" clId="{D441590F-75D0-49A5-9BBB-F227A9B8D965}" dt="2021-08-11T11:12:46.430" v="3849" actId="20577"/>
        <pc:sldMkLst>
          <pc:docMk/>
          <pc:sldMk cId="2567981605" sldId="303"/>
        </pc:sldMkLst>
        <pc:spChg chg="mod">
          <ac:chgData name="Jessy Vandevelde" userId="11766e01-fa8b-46dc-af8c-d0668da787ce" providerId="ADAL" clId="{D441590F-75D0-49A5-9BBB-F227A9B8D965}" dt="2021-08-11T11:12:46.430" v="3849" actId="20577"/>
          <ac:spMkLst>
            <pc:docMk/>
            <pc:sldMk cId="2567981605" sldId="303"/>
            <ac:spMk id="3" creationId="{67EC21A4-C366-4ED9-82DD-36FCF66D360A}"/>
          </ac:spMkLst>
        </pc:spChg>
      </pc:sldChg>
      <pc:sldChg chg="addSp delSp modSp new mod modClrScheme chgLayout">
        <pc:chgData name="Jessy Vandevelde" userId="11766e01-fa8b-46dc-af8c-d0668da787ce" providerId="ADAL" clId="{D441590F-75D0-49A5-9BBB-F227A9B8D965}" dt="2021-08-11T11:17:14.041" v="4492" actId="20577"/>
        <pc:sldMkLst>
          <pc:docMk/>
          <pc:sldMk cId="2457753959" sldId="304"/>
        </pc:sldMkLst>
        <pc:spChg chg="del mod ord">
          <ac:chgData name="Jessy Vandevelde" userId="11766e01-fa8b-46dc-af8c-d0668da787ce" providerId="ADAL" clId="{D441590F-75D0-49A5-9BBB-F227A9B8D965}" dt="2021-08-11T11:13:06.359" v="3851" actId="700"/>
          <ac:spMkLst>
            <pc:docMk/>
            <pc:sldMk cId="2457753959" sldId="304"/>
            <ac:spMk id="2" creationId="{18BB80AE-39DB-4F80-9381-BD200B1FFB4C}"/>
          </ac:spMkLst>
        </pc:spChg>
        <pc:spChg chg="add mod ord">
          <ac:chgData name="Jessy Vandevelde" userId="11766e01-fa8b-46dc-af8c-d0668da787ce" providerId="ADAL" clId="{D441590F-75D0-49A5-9BBB-F227A9B8D965}" dt="2021-08-11T11:13:13.811" v="3878" actId="20577"/>
          <ac:spMkLst>
            <pc:docMk/>
            <pc:sldMk cId="2457753959" sldId="304"/>
            <ac:spMk id="3" creationId="{C6DADE50-2839-4BC2-A530-A527D62C9589}"/>
          </ac:spMkLst>
        </pc:spChg>
        <pc:spChg chg="add del mod ord">
          <ac:chgData name="Jessy Vandevelde" userId="11766e01-fa8b-46dc-af8c-d0668da787ce" providerId="ADAL" clId="{D441590F-75D0-49A5-9BBB-F227A9B8D965}" dt="2021-08-11T11:13:17.676" v="3879" actId="21"/>
          <ac:spMkLst>
            <pc:docMk/>
            <pc:sldMk cId="2457753959" sldId="304"/>
            <ac:spMk id="4" creationId="{48A71583-2534-405B-BA59-CFC5085ADC8C}"/>
          </ac:spMkLst>
        </pc:spChg>
        <pc:spChg chg="add mod ord">
          <ac:chgData name="Jessy Vandevelde" userId="11766e01-fa8b-46dc-af8c-d0668da787ce" providerId="ADAL" clId="{D441590F-75D0-49A5-9BBB-F227A9B8D965}" dt="2021-08-11T11:17:14.041" v="4492" actId="20577"/>
          <ac:spMkLst>
            <pc:docMk/>
            <pc:sldMk cId="2457753959" sldId="304"/>
            <ac:spMk id="5" creationId="{2930B291-786E-448E-92AE-344F6D4EBB1C}"/>
          </ac:spMkLst>
        </pc:spChg>
      </pc:sldChg>
      <pc:sldChg chg="modSp add mod ord">
        <pc:chgData name="Jessy Vandevelde" userId="11766e01-fa8b-46dc-af8c-d0668da787ce" providerId="ADAL" clId="{D441590F-75D0-49A5-9BBB-F227A9B8D965}" dt="2021-08-11T11:37:36.143" v="5706" actId="20578"/>
        <pc:sldMkLst>
          <pc:docMk/>
          <pc:sldMk cId="1287054091" sldId="305"/>
        </pc:sldMkLst>
        <pc:spChg chg="mod">
          <ac:chgData name="Jessy Vandevelde" userId="11766e01-fa8b-46dc-af8c-d0668da787ce" providerId="ADAL" clId="{D441590F-75D0-49A5-9BBB-F227A9B8D965}" dt="2021-08-11T11:37:36.143" v="5706" actId="20578"/>
          <ac:spMkLst>
            <pc:docMk/>
            <pc:sldMk cId="1287054091" sldId="305"/>
            <ac:spMk id="4" creationId="{C3F5814C-650A-4AC2-A432-B797A2AB4EB9}"/>
          </ac:spMkLst>
        </pc:spChg>
      </pc:sldChg>
      <pc:sldChg chg="modSp add mod">
        <pc:chgData name="Jessy Vandevelde" userId="11766e01-fa8b-46dc-af8c-d0668da787ce" providerId="ADAL" clId="{D441590F-75D0-49A5-9BBB-F227A9B8D965}" dt="2021-08-11T11:28:20.929" v="5284" actId="1076"/>
        <pc:sldMkLst>
          <pc:docMk/>
          <pc:sldMk cId="182221674" sldId="306"/>
        </pc:sldMkLst>
        <pc:spChg chg="mod">
          <ac:chgData name="Jessy Vandevelde" userId="11766e01-fa8b-46dc-af8c-d0668da787ce" providerId="ADAL" clId="{D441590F-75D0-49A5-9BBB-F227A9B8D965}" dt="2021-08-11T11:28:20.929" v="5284" actId="1076"/>
          <ac:spMkLst>
            <pc:docMk/>
            <pc:sldMk cId="182221674" sldId="306"/>
            <ac:spMk id="2" creationId="{80657776-9147-46B4-8E84-4FFB171BF0AB}"/>
          </ac:spMkLst>
        </pc:spChg>
        <pc:spChg chg="mod">
          <ac:chgData name="Jessy Vandevelde" userId="11766e01-fa8b-46dc-af8c-d0668da787ce" providerId="ADAL" clId="{D441590F-75D0-49A5-9BBB-F227A9B8D965}" dt="2021-08-11T11:28:18.327" v="5283" actId="14100"/>
          <ac:spMkLst>
            <pc:docMk/>
            <pc:sldMk cId="182221674" sldId="306"/>
            <ac:spMk id="4" creationId="{C3F5814C-650A-4AC2-A432-B797A2AB4EB9}"/>
          </ac:spMkLst>
        </pc:spChg>
      </pc:sldChg>
      <pc:sldChg chg="modSp new del mod">
        <pc:chgData name="Jessy Vandevelde" userId="11766e01-fa8b-46dc-af8c-d0668da787ce" providerId="ADAL" clId="{D441590F-75D0-49A5-9BBB-F227A9B8D965}" dt="2021-08-11T11:24:37.042" v="4942" actId="2696"/>
        <pc:sldMkLst>
          <pc:docMk/>
          <pc:sldMk cId="2897832621" sldId="306"/>
        </pc:sldMkLst>
        <pc:spChg chg="mod">
          <ac:chgData name="Jessy Vandevelde" userId="11766e01-fa8b-46dc-af8c-d0668da787ce" providerId="ADAL" clId="{D441590F-75D0-49A5-9BBB-F227A9B8D965}" dt="2021-08-11T11:21:14.895" v="4846" actId="20577"/>
          <ac:spMkLst>
            <pc:docMk/>
            <pc:sldMk cId="2897832621" sldId="306"/>
            <ac:spMk id="2" creationId="{17BDDA14-2ED6-45E4-B4A0-13CE1302F981}"/>
          </ac:spMkLst>
        </pc:spChg>
      </pc:sldChg>
      <pc:sldChg chg="modSp add mod">
        <pc:chgData name="Jessy Vandevelde" userId="11766e01-fa8b-46dc-af8c-d0668da787ce" providerId="ADAL" clId="{D441590F-75D0-49A5-9BBB-F227A9B8D965}" dt="2021-08-11T13:50:31.871" v="9264" actId="20577"/>
        <pc:sldMkLst>
          <pc:docMk/>
          <pc:sldMk cId="1050933518" sldId="307"/>
        </pc:sldMkLst>
        <pc:spChg chg="mod">
          <ac:chgData name="Jessy Vandevelde" userId="11766e01-fa8b-46dc-af8c-d0668da787ce" providerId="ADAL" clId="{D441590F-75D0-49A5-9BBB-F227A9B8D965}" dt="2021-08-11T11:28:31.803" v="5303" actId="20577"/>
          <ac:spMkLst>
            <pc:docMk/>
            <pc:sldMk cId="1050933518" sldId="307"/>
            <ac:spMk id="2" creationId="{80657776-9147-46B4-8E84-4FFB171BF0AB}"/>
          </ac:spMkLst>
        </pc:spChg>
        <pc:spChg chg="mod">
          <ac:chgData name="Jessy Vandevelde" userId="11766e01-fa8b-46dc-af8c-d0668da787ce" providerId="ADAL" clId="{D441590F-75D0-49A5-9BBB-F227A9B8D965}" dt="2021-08-11T13:50:31.871" v="9264" actId="20577"/>
          <ac:spMkLst>
            <pc:docMk/>
            <pc:sldMk cId="1050933518" sldId="307"/>
            <ac:spMk id="4" creationId="{C3F5814C-650A-4AC2-A432-B797A2AB4EB9}"/>
          </ac:spMkLst>
        </pc:spChg>
      </pc:sldChg>
      <pc:sldChg chg="modSp del mod">
        <pc:chgData name="Jessy Vandevelde" userId="11766e01-fa8b-46dc-af8c-d0668da787ce" providerId="ADAL" clId="{D441590F-75D0-49A5-9BBB-F227A9B8D965}" dt="2021-08-11T11:52:33.668" v="6161" actId="2696"/>
        <pc:sldMkLst>
          <pc:docMk/>
          <pc:sldMk cId="772905232" sldId="308"/>
        </pc:sldMkLst>
        <pc:spChg chg="mod">
          <ac:chgData name="Jessy Vandevelde" userId="11766e01-fa8b-46dc-af8c-d0668da787ce" providerId="ADAL" clId="{D441590F-75D0-49A5-9BBB-F227A9B8D965}" dt="2021-08-11T11:47:44.204" v="5957" actId="1076"/>
          <ac:spMkLst>
            <pc:docMk/>
            <pc:sldMk cId="772905232" sldId="308"/>
            <ac:spMk id="2" creationId="{80657776-9147-46B4-8E84-4FFB171BF0AB}"/>
          </ac:spMkLst>
        </pc:spChg>
        <pc:spChg chg="mod">
          <ac:chgData name="Jessy Vandevelde" userId="11766e01-fa8b-46dc-af8c-d0668da787ce" providerId="ADAL" clId="{D441590F-75D0-49A5-9BBB-F227A9B8D965}" dt="2021-08-11T11:50:11.510" v="6025" actId="21"/>
          <ac:spMkLst>
            <pc:docMk/>
            <pc:sldMk cId="772905232" sldId="308"/>
            <ac:spMk id="4" creationId="{C3F5814C-650A-4AC2-A432-B797A2AB4EB9}"/>
          </ac:spMkLst>
        </pc:spChg>
      </pc:sldChg>
      <pc:sldChg chg="add">
        <pc:chgData name="Jessy Vandevelde" userId="11766e01-fa8b-46dc-af8c-d0668da787ce" providerId="ADAL" clId="{D441590F-75D0-49A5-9BBB-F227A9B8D965}" dt="2021-08-11T12:13:43.354" v="6723" actId="2890"/>
        <pc:sldMkLst>
          <pc:docMk/>
          <pc:sldMk cId="3547968498" sldId="308"/>
        </pc:sldMkLst>
      </pc:sldChg>
      <pc:sldChg chg="addSp delSp modSp new mod modClrScheme chgLayout">
        <pc:chgData name="Jessy Vandevelde" userId="11766e01-fa8b-46dc-af8c-d0668da787ce" providerId="ADAL" clId="{D441590F-75D0-49A5-9BBB-F227A9B8D965}" dt="2021-08-11T12:20:02.522" v="7776" actId="20577"/>
        <pc:sldMkLst>
          <pc:docMk/>
          <pc:sldMk cId="213197004" sldId="309"/>
        </pc:sldMkLst>
        <pc:spChg chg="del">
          <ac:chgData name="Jessy Vandevelde" userId="11766e01-fa8b-46dc-af8c-d0668da787ce" providerId="ADAL" clId="{D441590F-75D0-49A5-9BBB-F227A9B8D965}" dt="2021-08-11T12:14:10.773" v="6779" actId="700"/>
          <ac:spMkLst>
            <pc:docMk/>
            <pc:sldMk cId="213197004" sldId="309"/>
            <ac:spMk id="2" creationId="{C5B06349-592F-4010-A625-FECA14298014}"/>
          </ac:spMkLst>
        </pc:spChg>
        <pc:spChg chg="add del mod ord">
          <ac:chgData name="Jessy Vandevelde" userId="11766e01-fa8b-46dc-af8c-d0668da787ce" providerId="ADAL" clId="{D441590F-75D0-49A5-9BBB-F227A9B8D965}" dt="2021-08-11T12:14:16.505" v="6780" actId="700"/>
          <ac:spMkLst>
            <pc:docMk/>
            <pc:sldMk cId="213197004" sldId="309"/>
            <ac:spMk id="3" creationId="{3829F087-0158-4DB5-BB1B-FC5656BEA5F2}"/>
          </ac:spMkLst>
        </pc:spChg>
        <pc:spChg chg="add mod ord">
          <ac:chgData name="Jessy Vandevelde" userId="11766e01-fa8b-46dc-af8c-d0668da787ce" providerId="ADAL" clId="{D441590F-75D0-49A5-9BBB-F227A9B8D965}" dt="2021-08-11T12:14:36.188" v="6891" actId="20577"/>
          <ac:spMkLst>
            <pc:docMk/>
            <pc:sldMk cId="213197004" sldId="309"/>
            <ac:spMk id="4" creationId="{94A08834-54E0-4AE5-86BE-93FA87FD0507}"/>
          </ac:spMkLst>
        </pc:spChg>
        <pc:spChg chg="add del mod ord">
          <ac:chgData name="Jessy Vandevelde" userId="11766e01-fa8b-46dc-af8c-d0668da787ce" providerId="ADAL" clId="{D441590F-75D0-49A5-9BBB-F227A9B8D965}" dt="2021-08-11T12:14:41.575" v="6892" actId="478"/>
          <ac:spMkLst>
            <pc:docMk/>
            <pc:sldMk cId="213197004" sldId="309"/>
            <ac:spMk id="5" creationId="{7801F55C-614C-42AC-9A27-D2FF1D58A7B8}"/>
          </ac:spMkLst>
        </pc:spChg>
        <pc:spChg chg="add mod ord">
          <ac:chgData name="Jessy Vandevelde" userId="11766e01-fa8b-46dc-af8c-d0668da787ce" providerId="ADAL" clId="{D441590F-75D0-49A5-9BBB-F227A9B8D965}" dt="2021-08-11T12:20:02.522" v="7776" actId="20577"/>
          <ac:spMkLst>
            <pc:docMk/>
            <pc:sldMk cId="213197004" sldId="309"/>
            <ac:spMk id="6" creationId="{3B0039FE-33DB-4420-93BD-F3407BB3C7CD}"/>
          </ac:spMkLst>
        </pc:spChg>
      </pc:sldChg>
      <pc:sldChg chg="new del">
        <pc:chgData name="Jessy Vandevelde" userId="11766e01-fa8b-46dc-af8c-d0668da787ce" providerId="ADAL" clId="{D441590F-75D0-49A5-9BBB-F227A9B8D965}" dt="2021-08-11T12:22:43.994" v="7915" actId="2696"/>
        <pc:sldMkLst>
          <pc:docMk/>
          <pc:sldMk cId="4275380899" sldId="310"/>
        </pc:sldMkLst>
      </pc:sldChg>
      <pc:sldChg chg="addSp modSp add mod">
        <pc:chgData name="Jessy Vandevelde" userId="11766e01-fa8b-46dc-af8c-d0668da787ce" providerId="ADAL" clId="{D441590F-75D0-49A5-9BBB-F227A9B8D965}" dt="2021-08-11T12:42:44.099" v="9191" actId="20577"/>
        <pc:sldMkLst>
          <pc:docMk/>
          <pc:sldMk cId="3453935841" sldId="311"/>
        </pc:sldMkLst>
        <pc:spChg chg="add mod">
          <ac:chgData name="Jessy Vandevelde" userId="11766e01-fa8b-46dc-af8c-d0668da787ce" providerId="ADAL" clId="{D441590F-75D0-49A5-9BBB-F227A9B8D965}" dt="2021-08-11T12:42:44.099" v="9191" actId="20577"/>
          <ac:spMkLst>
            <pc:docMk/>
            <pc:sldMk cId="3453935841" sldId="311"/>
            <ac:spMk id="2" creationId="{9243CA7A-A007-459B-8498-2A6ED9EDF906}"/>
          </ac:spMkLst>
        </pc:spChg>
        <pc:spChg chg="mod">
          <ac:chgData name="Jessy Vandevelde" userId="11766e01-fa8b-46dc-af8c-d0668da787ce" providerId="ADAL" clId="{D441590F-75D0-49A5-9BBB-F227A9B8D965}" dt="2021-08-11T12:23:00.878" v="7954" actId="1076"/>
          <ac:spMkLst>
            <pc:docMk/>
            <pc:sldMk cId="3453935841" sldId="311"/>
            <ac:spMk id="5" creationId="{CA2FEF22-6A85-48D6-884F-B09EE240341B}"/>
          </ac:spMkLst>
        </pc:spChg>
      </pc:sldChg>
      <pc:sldChg chg="modSp mod">
        <pc:chgData name="Jessy Vandevelde" userId="11766e01-fa8b-46dc-af8c-d0668da787ce" providerId="ADAL" clId="{D441590F-75D0-49A5-9BBB-F227A9B8D965}" dt="2021-08-11T12:26:09.978" v="8228" actId="1076"/>
        <pc:sldMkLst>
          <pc:docMk/>
          <pc:sldMk cId="714718255" sldId="312"/>
        </pc:sldMkLst>
        <pc:spChg chg="mod">
          <ac:chgData name="Jessy Vandevelde" userId="11766e01-fa8b-46dc-af8c-d0668da787ce" providerId="ADAL" clId="{D441590F-75D0-49A5-9BBB-F227A9B8D965}" dt="2021-08-11T12:26:09.978" v="8228" actId="1076"/>
          <ac:spMkLst>
            <pc:docMk/>
            <pc:sldMk cId="714718255" sldId="312"/>
            <ac:spMk id="5" creationId="{CA2FEF22-6A85-48D6-884F-B09EE240341B}"/>
          </ac:spMkLst>
        </pc:spChg>
      </pc:sldChg>
      <pc:sldChg chg="modSp mod">
        <pc:chgData name="Jessy Vandevelde" userId="11766e01-fa8b-46dc-af8c-d0668da787ce" providerId="ADAL" clId="{D441590F-75D0-49A5-9BBB-F227A9B8D965}" dt="2021-08-11T13:56:20.355" v="9298" actId="20577"/>
        <pc:sldMkLst>
          <pc:docMk/>
          <pc:sldMk cId="2875801525" sldId="313"/>
        </pc:sldMkLst>
        <pc:spChg chg="mod">
          <ac:chgData name="Jessy Vandevelde" userId="11766e01-fa8b-46dc-af8c-d0668da787ce" providerId="ADAL" clId="{D441590F-75D0-49A5-9BBB-F227A9B8D965}" dt="2021-08-11T12:26:37.507" v="8279" actId="20577"/>
          <ac:spMkLst>
            <pc:docMk/>
            <pc:sldMk cId="2875801525" sldId="313"/>
            <ac:spMk id="2" creationId="{5353F218-2386-4251-BBA8-033B74601977}"/>
          </ac:spMkLst>
        </pc:spChg>
        <pc:spChg chg="mod">
          <ac:chgData name="Jessy Vandevelde" userId="11766e01-fa8b-46dc-af8c-d0668da787ce" providerId="ADAL" clId="{D441590F-75D0-49A5-9BBB-F227A9B8D965}" dt="2021-08-11T13:56:20.355" v="9298" actId="20577"/>
          <ac:spMkLst>
            <pc:docMk/>
            <pc:sldMk cId="2875801525" sldId="313"/>
            <ac:spMk id="4" creationId="{970A40E9-5757-44D3-9C18-23394C7CD2DC}"/>
          </ac:spMkLst>
        </pc:spChg>
      </pc:sldChg>
      <pc:sldMasterChg chg="delSldLayout">
        <pc:chgData name="Jessy Vandevelde" userId="11766e01-fa8b-46dc-af8c-d0668da787ce" providerId="ADAL" clId="{D441590F-75D0-49A5-9BBB-F227A9B8D965}" dt="2021-08-11T12:22:20.834" v="7912" actId="2696"/>
        <pc:sldMasterMkLst>
          <pc:docMk/>
          <pc:sldMasterMk cId="162644476" sldId="2147483682"/>
        </pc:sldMasterMkLst>
        <pc:sldLayoutChg chg="del">
          <pc:chgData name="Jessy Vandevelde" userId="11766e01-fa8b-46dc-af8c-d0668da787ce" providerId="ADAL" clId="{D441590F-75D0-49A5-9BBB-F227A9B8D965}" dt="2021-08-11T12:22:20.834" v="7912" actId="2696"/>
          <pc:sldLayoutMkLst>
            <pc:docMk/>
            <pc:sldMasterMk cId="162644476" sldId="2147483682"/>
            <pc:sldLayoutMk cId="3956193676" sldId="2147483698"/>
          </pc:sldLayoutMkLst>
        </pc:sldLayoutChg>
      </pc:sldMasterChg>
    </pc:docChg>
  </pc:docChgLst>
  <pc:docChgLst>
    <pc:chgData name="Jessy Vandevelde" userId="11766e01-fa8b-46dc-af8c-d0668da787ce" providerId="ADAL" clId="{6A8AB43A-0B32-4764-A2C7-09DB615D0EF4}"/>
    <pc:docChg chg="custSel modSld">
      <pc:chgData name="Jessy Vandevelde" userId="11766e01-fa8b-46dc-af8c-d0668da787ce" providerId="ADAL" clId="{6A8AB43A-0B32-4764-A2C7-09DB615D0EF4}" dt="2021-10-20T10:02:49.078" v="230" actId="20577"/>
      <pc:docMkLst>
        <pc:docMk/>
      </pc:docMkLst>
      <pc:sldChg chg="modSp mod">
        <pc:chgData name="Jessy Vandevelde" userId="11766e01-fa8b-46dc-af8c-d0668da787ce" providerId="ADAL" clId="{6A8AB43A-0B32-4764-A2C7-09DB615D0EF4}" dt="2021-09-22T14:30:15.171" v="72" actId="20577"/>
        <pc:sldMkLst>
          <pc:docMk/>
          <pc:sldMk cId="1874341630" sldId="259"/>
        </pc:sldMkLst>
        <pc:spChg chg="mod">
          <ac:chgData name="Jessy Vandevelde" userId="11766e01-fa8b-46dc-af8c-d0668da787ce" providerId="ADAL" clId="{6A8AB43A-0B32-4764-A2C7-09DB615D0EF4}" dt="2021-09-22T14:30:15.171" v="72" actId="20577"/>
          <ac:spMkLst>
            <pc:docMk/>
            <pc:sldMk cId="1874341630" sldId="259"/>
            <ac:spMk id="4" creationId="{23B8B921-CD2A-574E-8303-153516DA4F9E}"/>
          </ac:spMkLst>
        </pc:spChg>
      </pc:sldChg>
      <pc:sldChg chg="modSp mod">
        <pc:chgData name="Jessy Vandevelde" userId="11766e01-fa8b-46dc-af8c-d0668da787ce" providerId="ADAL" clId="{6A8AB43A-0B32-4764-A2C7-09DB615D0EF4}" dt="2021-09-22T14:30:43.023" v="74" actId="20577"/>
        <pc:sldMkLst>
          <pc:docMk/>
          <pc:sldMk cId="736146444" sldId="275"/>
        </pc:sldMkLst>
        <pc:spChg chg="mod">
          <ac:chgData name="Jessy Vandevelde" userId="11766e01-fa8b-46dc-af8c-d0668da787ce" providerId="ADAL" clId="{6A8AB43A-0B32-4764-A2C7-09DB615D0EF4}" dt="2021-09-22T14:30:43.023" v="74" actId="20577"/>
          <ac:spMkLst>
            <pc:docMk/>
            <pc:sldMk cId="736146444" sldId="275"/>
            <ac:spMk id="4" creationId="{7003F9B3-1033-40C2-8338-21758316F69D}"/>
          </ac:spMkLst>
        </pc:spChg>
      </pc:sldChg>
      <pc:sldChg chg="modSp mod">
        <pc:chgData name="Jessy Vandevelde" userId="11766e01-fa8b-46dc-af8c-d0668da787ce" providerId="ADAL" clId="{6A8AB43A-0B32-4764-A2C7-09DB615D0EF4}" dt="2021-10-20T10:02:49.078" v="230" actId="20577"/>
        <pc:sldMkLst>
          <pc:docMk/>
          <pc:sldMk cId="3188060677" sldId="280"/>
        </pc:sldMkLst>
        <pc:spChg chg="mod">
          <ac:chgData name="Jessy Vandevelde" userId="11766e01-fa8b-46dc-af8c-d0668da787ce" providerId="ADAL" clId="{6A8AB43A-0B32-4764-A2C7-09DB615D0EF4}" dt="2021-10-20T10:02:49.078" v="230" actId="20577"/>
          <ac:spMkLst>
            <pc:docMk/>
            <pc:sldMk cId="3188060677" sldId="280"/>
            <ac:spMk id="4" creationId="{FD9D8ABF-6847-476C-8672-36457A449EF0}"/>
          </ac:spMkLst>
        </pc:spChg>
      </pc:sldChg>
      <pc:sldChg chg="modSp mod">
        <pc:chgData name="Jessy Vandevelde" userId="11766e01-fa8b-46dc-af8c-d0668da787ce" providerId="ADAL" clId="{6A8AB43A-0B32-4764-A2C7-09DB615D0EF4}" dt="2021-09-22T14:44:11.863" v="195" actId="20577"/>
        <pc:sldMkLst>
          <pc:docMk/>
          <pc:sldMk cId="4143855130" sldId="281"/>
        </pc:sldMkLst>
        <pc:spChg chg="mod">
          <ac:chgData name="Jessy Vandevelde" userId="11766e01-fa8b-46dc-af8c-d0668da787ce" providerId="ADAL" clId="{6A8AB43A-0B32-4764-A2C7-09DB615D0EF4}" dt="2021-09-22T14:44:11.863" v="195" actId="20577"/>
          <ac:spMkLst>
            <pc:docMk/>
            <pc:sldMk cId="4143855130" sldId="281"/>
            <ac:spMk id="4" creationId="{C3F5814C-650A-4AC2-A432-B797A2AB4EB9}"/>
          </ac:spMkLst>
        </pc:spChg>
      </pc:sldChg>
      <pc:sldChg chg="modSp mod">
        <pc:chgData name="Jessy Vandevelde" userId="11766e01-fa8b-46dc-af8c-d0668da787ce" providerId="ADAL" clId="{6A8AB43A-0B32-4764-A2C7-09DB615D0EF4}" dt="2021-09-22T14:35:06.500" v="88" actId="20577"/>
        <pc:sldMkLst>
          <pc:docMk/>
          <pc:sldMk cId="3332579239" sldId="286"/>
        </pc:sldMkLst>
        <pc:spChg chg="mod">
          <ac:chgData name="Jessy Vandevelde" userId="11766e01-fa8b-46dc-af8c-d0668da787ce" providerId="ADAL" clId="{6A8AB43A-0B32-4764-A2C7-09DB615D0EF4}" dt="2021-09-22T14:35:06.500" v="88" actId="20577"/>
          <ac:spMkLst>
            <pc:docMk/>
            <pc:sldMk cId="3332579239" sldId="286"/>
            <ac:spMk id="4" creationId="{B852CEEC-DED4-41EE-B2EE-8B23C1B48857}"/>
          </ac:spMkLst>
        </pc:spChg>
      </pc:sldChg>
      <pc:sldChg chg="modSp mod">
        <pc:chgData name="Jessy Vandevelde" userId="11766e01-fa8b-46dc-af8c-d0668da787ce" providerId="ADAL" clId="{6A8AB43A-0B32-4764-A2C7-09DB615D0EF4}" dt="2021-09-22T14:27:39.414" v="0" actId="20577"/>
        <pc:sldMkLst>
          <pc:docMk/>
          <pc:sldMk cId="99580679" sldId="298"/>
        </pc:sldMkLst>
        <pc:spChg chg="mod">
          <ac:chgData name="Jessy Vandevelde" userId="11766e01-fa8b-46dc-af8c-d0668da787ce" providerId="ADAL" clId="{6A8AB43A-0B32-4764-A2C7-09DB615D0EF4}" dt="2021-09-22T14:27:39.414" v="0" actId="20577"/>
          <ac:spMkLst>
            <pc:docMk/>
            <pc:sldMk cId="99580679" sldId="298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A8AB43A-0B32-4764-A2C7-09DB615D0EF4}" dt="2021-09-22T14:28:13.155" v="4" actId="20577"/>
        <pc:sldMkLst>
          <pc:docMk/>
          <pc:sldMk cId="1875677263" sldId="299"/>
        </pc:sldMkLst>
        <pc:spChg chg="mod">
          <ac:chgData name="Jessy Vandevelde" userId="11766e01-fa8b-46dc-af8c-d0668da787ce" providerId="ADAL" clId="{6A8AB43A-0B32-4764-A2C7-09DB615D0EF4}" dt="2021-09-22T14:28:13.155" v="4" actId="20577"/>
          <ac:spMkLst>
            <pc:docMk/>
            <pc:sldMk cId="1875677263" sldId="299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A8AB43A-0B32-4764-A2C7-09DB615D0EF4}" dt="2021-09-22T14:29:17.584" v="15" actId="20577"/>
        <pc:sldMkLst>
          <pc:docMk/>
          <pc:sldMk cId="2164424036" sldId="301"/>
        </pc:sldMkLst>
        <pc:spChg chg="mod">
          <ac:chgData name="Jessy Vandevelde" userId="11766e01-fa8b-46dc-af8c-d0668da787ce" providerId="ADAL" clId="{6A8AB43A-0B32-4764-A2C7-09DB615D0EF4}" dt="2021-09-22T14:29:17.584" v="15" actId="20577"/>
          <ac:spMkLst>
            <pc:docMk/>
            <pc:sldMk cId="2164424036" sldId="301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A8AB43A-0B32-4764-A2C7-09DB615D0EF4}" dt="2021-10-20T09:54:21.803" v="226" actId="20577"/>
        <pc:sldMkLst>
          <pc:docMk/>
          <pc:sldMk cId="1050933518" sldId="307"/>
        </pc:sldMkLst>
        <pc:spChg chg="mod">
          <ac:chgData name="Jessy Vandevelde" userId="11766e01-fa8b-46dc-af8c-d0668da787ce" providerId="ADAL" clId="{6A8AB43A-0B32-4764-A2C7-09DB615D0EF4}" dt="2021-10-20T09:54:21.803" v="226" actId="20577"/>
          <ac:spMkLst>
            <pc:docMk/>
            <pc:sldMk cId="1050933518" sldId="307"/>
            <ac:spMk id="4" creationId="{C3F5814C-650A-4AC2-A432-B797A2AB4EB9}"/>
          </ac:spMkLst>
        </pc:spChg>
      </pc:sldChg>
      <pc:sldChg chg="addSp delSp modSp mod">
        <pc:chgData name="Jessy Vandevelde" userId="11766e01-fa8b-46dc-af8c-d0668da787ce" providerId="ADAL" clId="{6A8AB43A-0B32-4764-A2C7-09DB615D0EF4}" dt="2021-09-22T14:37:15.942" v="92" actId="1076"/>
        <pc:sldMkLst>
          <pc:docMk/>
          <pc:sldMk cId="3453935841" sldId="311"/>
        </pc:sldMkLst>
        <pc:spChg chg="del">
          <ac:chgData name="Jessy Vandevelde" userId="11766e01-fa8b-46dc-af8c-d0668da787ce" providerId="ADAL" clId="{6A8AB43A-0B32-4764-A2C7-09DB615D0EF4}" dt="2021-09-22T14:37:08.380" v="90" actId="478"/>
          <ac:spMkLst>
            <pc:docMk/>
            <pc:sldMk cId="3453935841" sldId="311"/>
            <ac:spMk id="2" creationId="{9243CA7A-A007-459B-8498-2A6ED9EDF906}"/>
          </ac:spMkLst>
        </pc:spChg>
        <pc:spChg chg="add mod">
          <ac:chgData name="Jessy Vandevelde" userId="11766e01-fa8b-46dc-af8c-d0668da787ce" providerId="ADAL" clId="{6A8AB43A-0B32-4764-A2C7-09DB615D0EF4}" dt="2021-09-22T14:37:15.942" v="92" actId="1076"/>
          <ac:spMkLst>
            <pc:docMk/>
            <pc:sldMk cId="3453935841" sldId="311"/>
            <ac:spMk id="4" creationId="{92C716A7-029E-43EA-9A9F-372D30F584A0}"/>
          </ac:spMkLst>
        </pc:spChg>
      </pc:sldChg>
      <pc:sldChg chg="modSp mod">
        <pc:chgData name="Jessy Vandevelde" userId="11766e01-fa8b-46dc-af8c-d0668da787ce" providerId="ADAL" clId="{6A8AB43A-0B32-4764-A2C7-09DB615D0EF4}" dt="2021-09-22T14:36:51.199" v="89"/>
        <pc:sldMkLst>
          <pc:docMk/>
          <pc:sldMk cId="2875801525" sldId="313"/>
        </pc:sldMkLst>
        <pc:spChg chg="mod">
          <ac:chgData name="Jessy Vandevelde" userId="11766e01-fa8b-46dc-af8c-d0668da787ce" providerId="ADAL" clId="{6A8AB43A-0B32-4764-A2C7-09DB615D0EF4}" dt="2021-09-22T14:36:51.199" v="89"/>
          <ac:spMkLst>
            <pc:docMk/>
            <pc:sldMk cId="2875801525" sldId="313"/>
            <ac:spMk id="4" creationId="{970A40E9-5757-44D3-9C18-23394C7CD2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863C076-8BD2-4D96-8E82-26E12E00C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DA3F5C-9144-4C30-8237-B10C469B1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45F-A5EA-4FF3-8F7C-52CFD5D1155B}" type="datetimeFigureOut">
              <a:rPr lang="nl-BE" smtClean="0"/>
              <a:t>20/10/2021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EC12FE-BB86-481E-8611-5A1F46DFB7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6AA570-C496-41AC-B51B-33CBA1704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602C-319C-4761-BFDA-2F705D62E6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69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312-742A-604B-A4A2-5A52EAE3FC59}" type="datetimeFigureOut">
              <a:rPr lang="nl-BE" smtClean="0"/>
              <a:t>20/10/2021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D77B-7974-754D-B9D7-A2F40F0CCC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6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200" kern="1200">
        <a:solidFill>
          <a:schemeClr val="tx1"/>
        </a:solidFill>
        <a:latin typeface="Flanders Art Sans" panose="00000500000000000000" pitchFamily="50" charset="0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51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01C470B-0AE5-7C4E-9E1D-30B1419F7A0E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476" y="2436900"/>
            <a:ext cx="21068896" cy="2611350"/>
          </a:xfrm>
        </p:spPr>
        <p:txBody>
          <a:bodyPr lIns="0" tIns="0" rIns="0" bIns="0" anchor="t" anchorCtr="0">
            <a:noAutofit/>
          </a:bodyPr>
          <a:lstStyle>
            <a:lvl1pPr algn="ctr">
              <a:defRPr sz="9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5C4F9E0-AB3D-3F42-9094-B4E272385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263C84-2234-544A-B00F-3991BBD6D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3" userDrawn="1">
          <p15:clr>
            <a:srgbClr val="FBAE40"/>
          </p15:clr>
        </p15:guide>
        <p15:guide id="2" pos="10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ussen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1270008"/>
            <a:ext cx="21032383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accent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6B33898-919E-48B2-9228-1222846C91E1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55C85E-9F59-432F-9CD5-9E2747A4E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332387E-7A88-42CB-A511-F07A6ED0B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-Sub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219456"/>
            <a:ext cx="20492635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ABB9EF1-E3E9-0C47-BEC9-10DCAEA68CB7}"/>
              </a:ext>
            </a:extLst>
          </p:cNvPr>
          <p:cNvSpPr/>
          <p:nvPr userDrawn="1"/>
        </p:nvSpPr>
        <p:spPr>
          <a:xfrm>
            <a:off x="0" y="0"/>
            <a:ext cx="61081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7737" y="2213356"/>
            <a:ext cx="20492635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7738" y="3565525"/>
            <a:ext cx="20492634" cy="7900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latin typeface="Flanders Art Sans" panose="00000500000000000000" pitchFamily="50" charset="0"/>
              </a:defRPr>
            </a:lvl1pPr>
            <a:lvl2pPr>
              <a:defRPr sz="3200"/>
            </a:lvl2pPr>
            <a:lvl3pPr>
              <a:defRPr sz="3200">
                <a:latin typeface="Flanders Art Sans" panose="00000500000000000000" pitchFamily="50" charset="0"/>
              </a:defRPr>
            </a:lvl3pPr>
            <a:lvl4pPr>
              <a:defRPr sz="3200">
                <a:latin typeface="Flanders Art Sans" panose="00000500000000000000" pitchFamily="50" charset="0"/>
              </a:defRPr>
            </a:lvl4pPr>
            <a:lvl5pPr marL="3657417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5pPr>
            <a:lvl6pPr marL="4571772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6pPr>
          </a:lstStyle>
          <a:p>
            <a:r>
              <a:rPr lang="nl-NL" dirty="0"/>
              <a:t>Tekststijl van het model bewerken
Tweede niveau
Derde niveau
Vierde niveau
Vijfde niveau</a:t>
            </a:r>
          </a:p>
          <a:p>
            <a:endParaRPr lang="nl-NL" dirty="0"/>
          </a:p>
          <a:p>
            <a:r>
              <a:rPr lang="nl-NL" dirty="0"/>
              <a:t>Test</a:t>
            </a:r>
          </a:p>
          <a:p>
            <a:pPr lvl="1"/>
            <a:r>
              <a:rPr lang="nl-NL" dirty="0"/>
              <a:t>Item 1.1</a:t>
            </a:r>
          </a:p>
          <a:p>
            <a:pPr lvl="2"/>
            <a:r>
              <a:rPr lang="nl-NL" dirty="0"/>
              <a:t>Item 1.1.1</a:t>
            </a:r>
          </a:p>
          <a:p>
            <a:pPr lvl="3"/>
            <a:r>
              <a:rPr lang="nl-NL" dirty="0"/>
              <a:t>Item 1.1.1.1</a:t>
            </a:r>
          </a:p>
          <a:p>
            <a:pPr marL="4114594" marR="0" lvl="4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Item 1.1.1.1.1</a:t>
            </a:r>
          </a:p>
          <a:p>
            <a:pPr marL="5028949" marR="0" lvl="5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Item 1.1.1.1.1.1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4BC72A-3B48-43A3-A07B-F39378F42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30062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25DD5A-8577-43DE-862B-C9C4531D2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B169-B1F0-164F-B236-B6DE26EE1533}" type="datetimeFigureOut">
              <a:rPr lang="nl-BE" smtClean="0"/>
              <a:t>20/10/2021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1CE8-6374-EE48-9A15-DF1583D8F8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groeien.be/boa/partners/de-boa-subsidie-aan-lokale-besturen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groeien.be/boa/partners/subsidies" TargetMode="External"/><Relationship Id="rId2" Type="http://schemas.openxmlformats.org/officeDocument/2006/relationships/hyperlink" Target="https://www.opgroeien.be/boa/partners/kwaliteitslabel-attest-van-toezicht-erkenn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E2152F-4167-1F4C-86AF-A687AA0E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76" y="2436899"/>
            <a:ext cx="21068896" cy="5201029"/>
          </a:xfrm>
        </p:spPr>
        <p:txBody>
          <a:bodyPr/>
          <a:lstStyle/>
          <a:p>
            <a:r>
              <a:rPr lang="nl-BE" dirty="0"/>
              <a:t>Van erkende buitenschoolse opvang naar kleuteropvang vanaf 1/1/2022</a:t>
            </a:r>
            <a:br>
              <a:rPr lang="nl-BE" dirty="0"/>
            </a:br>
            <a:br>
              <a:rPr lang="nl-BE" dirty="0"/>
            </a:br>
            <a:r>
              <a:rPr lang="nl-BE" sz="6600" dirty="0"/>
              <a:t>Subsidies en automatisch label</a:t>
            </a:r>
          </a:p>
        </p:txBody>
      </p:sp>
    </p:spTree>
    <p:extLst>
      <p:ext uri="{BB962C8B-B14F-4D97-AF65-F5344CB8AC3E}">
        <p14:creationId xmlns:p14="http://schemas.microsoft.com/office/powerpoint/2010/main" val="377849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7BD7-9053-41D2-A82E-00C5FA1B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subsidies samengevat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03F9B3-1033-40C2-8338-21758316F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704913"/>
            <a:ext cx="20492634" cy="7900988"/>
          </a:xfrm>
        </p:spPr>
        <p:txBody>
          <a:bodyPr/>
          <a:lstStyle/>
          <a:p>
            <a:r>
              <a:rPr lang="nl-BE" sz="3600" dirty="0">
                <a:solidFill>
                  <a:schemeClr val="accent1">
                    <a:lumMod val="75000"/>
                  </a:schemeClr>
                </a:solidFill>
              </a:rPr>
              <a:t>We bundelen in transitiesubsidies: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Dat is een bedrag per jaar dat overeenkomt met het bedrag waarop de organisator recht had in 2021.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Niet steeds zelfde bedrag dan dat wat de organisator effectief heeft ontvangen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Subsidies worden geïndexeerd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2 basisstromen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Transitiesubsidie attest van toezicht </a:t>
            </a:r>
            <a:r>
              <a:rPr lang="nl-BE" dirty="0"/>
              <a:t>TSA </a:t>
            </a:r>
            <a:r>
              <a:rPr lang="nl-BE" dirty="0">
                <a:sym typeface="Wingdings" panose="05000000000000000000" pitchFamily="2" charset="2"/>
              </a:rPr>
              <a:t> Bundelt de subsidies die de locaties met een attest van toezicht krijgen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Transitiesubsidie erkend TSE </a:t>
            </a:r>
            <a:r>
              <a:rPr lang="nl-BE" dirty="0">
                <a:sym typeface="Wingdings" panose="05000000000000000000" pitchFamily="2" charset="2"/>
              </a:rPr>
              <a:t> Bundelt een groot deel van de subsidies van de IBO, BOAB en LODIB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61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7BD7-9053-41D2-A82E-00C5FA1B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subsidies samengevat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03F9B3-1033-40C2-8338-21758316F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704913"/>
            <a:ext cx="20492634" cy="7900988"/>
          </a:xfrm>
        </p:spPr>
        <p:txBody>
          <a:bodyPr/>
          <a:lstStyle/>
          <a:p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Subsidies voor specifieke opdrachten</a:t>
            </a:r>
          </a:p>
          <a:p>
            <a:pPr marL="34290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cs typeface="Times New Roman" panose="02020603050405020304" pitchFamily="18" charset="0"/>
              </a:rPr>
              <a:t>De subsidie voor individuele inclusieve opvang </a:t>
            </a:r>
            <a:r>
              <a:rPr lang="nl-BE" sz="2800" u="sng" dirty="0">
                <a:cs typeface="Times New Roman" panose="02020603050405020304" pitchFamily="18" charset="0"/>
              </a:rPr>
              <a:t>(blijft grotendeels dezelfde als vroeger)</a:t>
            </a:r>
            <a:endParaRPr lang="nl-BE" sz="2800" u="sng" dirty="0"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Transitiesubsidie inclusieve opvang (TSI):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hierin worden de subsidies structurele inclusieve opvang gevat.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Transitiesubsidie flexibele opvang (TSF).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hierin worden de subsidies voor flexibele urenpakketten gevat.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lokale dienst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. Bevat een deel van de subsidies die lokale diensten voor 2021 kregen, nl het deel specifiek voor de gezinsondersteunende opdracht.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voor werkdrukvermindering private organisatoren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(de enige subsidie die niet gemeentelijk wordt berekend)</a:t>
            </a:r>
          </a:p>
        </p:txBody>
      </p:sp>
    </p:spTree>
    <p:extLst>
      <p:ext uri="{BB962C8B-B14F-4D97-AF65-F5344CB8AC3E}">
        <p14:creationId xmlns:p14="http://schemas.microsoft.com/office/powerpoint/2010/main" val="328971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096" y="4297061"/>
            <a:ext cx="12969036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De basisstroom voor de vroegere erkende opvang</a:t>
            </a:r>
          </a:p>
        </p:txBody>
      </p:sp>
    </p:spTree>
    <p:extLst>
      <p:ext uri="{BB962C8B-B14F-4D97-AF65-F5344CB8AC3E}">
        <p14:creationId xmlns:p14="http://schemas.microsoft.com/office/powerpoint/2010/main" val="5765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Transitiesubsidie Erkend (TSE)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529594"/>
            <a:ext cx="20492634" cy="8656811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TSE is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jaarbedrag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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minimum aantal prestaties </a:t>
            </a:r>
            <a:r>
              <a:rPr lang="nl-BE" dirty="0">
                <a:sym typeface="Wingdings" panose="05000000000000000000" pitchFamily="2" charset="2"/>
              </a:rPr>
              <a:t>in de locaties met kenmerk Transitie erkend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Een prestatie = de aanwezigheid van een kind per opvangmoment, ongeacht de duurtijd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Zijn er minder prestaties, dan wordt de subsidie verhoudingsgewijs betaald.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Heb je het jaar nadien wel weer voldoende prestaties  wordt de subsidie terug volledig betaald.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05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219456"/>
            <a:ext cx="20492635" cy="927419"/>
          </a:xfrm>
        </p:spPr>
        <p:txBody>
          <a:bodyPr/>
          <a:lstStyle/>
          <a:p>
            <a:r>
              <a:rPr lang="nl-BE" dirty="0"/>
              <a:t>Transitiesubsidie Erkend (TSE)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1484623"/>
            <a:ext cx="20492634" cy="11161993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Hoe wordt het TSE bedrag berekend? </a:t>
            </a:r>
            <a:r>
              <a:rPr lang="nl-BE" dirty="0"/>
              <a:t>Dit is de som van: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Initiatief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kinderen uit achtergestelde gebieden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buitenschoolse opvang in afzonderlijke binnenruimte (BOAB)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occasionele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ex-generatiepact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Alle VIA-subsidies aan IBO, BOAB, FCUD, LODIB, GESCO, GMV uitgezonderd VIA werkdrukvermindering voor private organisatoren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voor FCUD project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FCUD flexibele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voor flexibele opvangpools voor de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GESCO-project voor buitenschoolse opvang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Een gedeelte van de subsidie Lokale dienst buitenschoolse opvang (zie specifieke </a:t>
            </a:r>
            <a:r>
              <a:rPr lang="nl-BE" dirty="0" err="1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webinar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738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575917"/>
            <a:ext cx="20492635" cy="1655839"/>
          </a:xfrm>
        </p:spPr>
        <p:txBody>
          <a:bodyPr/>
          <a:lstStyle/>
          <a:p>
            <a:r>
              <a:rPr lang="nl-BE" dirty="0"/>
              <a:t>Hoeveel minimumprestaties moet je halen voor het volledige TSE bedrag te krijgen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867186"/>
            <a:ext cx="20492634" cy="9779430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Ook dit wordt individueel en per gemeente vastgelegd</a:t>
            </a:r>
          </a:p>
          <a:p>
            <a:endParaRPr lang="nl-BE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som van volgende berekening: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gesubsidieerde plaats IBO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184 opvangprestaties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gesubsidieerde plaats BOAB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184 opvangprestaties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gesubsidieerde plaats LODI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184 opvangprestaties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gesubsidieerde plaats occasionele buitenschoolse opvang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184 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plaats subsidie ex-generatiepact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184 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FCUD </a:t>
            </a:r>
            <a:r>
              <a:rPr lang="nl-BE" dirty="0">
                <a:solidFill>
                  <a:srgbClr val="1D1B11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80% van het vastgelegde aantal prestaties voor de plafondsubsidie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totale subsidie flexibele opvangpool gedeeld door 3.905 x 184 prestaties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endParaRPr lang="nl-BE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Voorwaarden voor Transitiesubsidie Erkend (TSE)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529594"/>
            <a:ext cx="20492634" cy="8656811"/>
          </a:xfrm>
        </p:spPr>
        <p:txBody>
          <a:bodyPr/>
          <a:lstStyle/>
          <a:p>
            <a:r>
              <a:rPr lang="nl-BE" dirty="0"/>
              <a:t>Bovenop de voorwaarden voor het kwaliteitslabel: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Maximaal 14 kinderen voor 1 begeleider </a:t>
            </a:r>
            <a:r>
              <a:rPr lang="nl-BE" dirty="0"/>
              <a:t>in de groepen waar kleuters worden opgevangen. </a:t>
            </a:r>
            <a:br>
              <a:rPr lang="nl-BE" dirty="0"/>
            </a:br>
            <a:r>
              <a:rPr lang="nl-BE" sz="2800" dirty="0"/>
              <a:t>Tijdens piekmomenten kan dat overschreden worden als er 2 begeleiders zijn)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Jaarlijks bezorgen van de volle, ½ en 1/3</a:t>
            </a:r>
            <a:r>
              <a:rPr lang="nl-BE" baseline="30000" dirty="0">
                <a:solidFill>
                  <a:schemeClr val="accent1">
                    <a:lumMod val="75000"/>
                  </a:schemeClr>
                </a:solidFill>
              </a:rPr>
              <a:t>de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prestaties </a:t>
            </a:r>
            <a:r>
              <a:rPr lang="nl-BE" dirty="0"/>
              <a:t>volgens de richtlijnen van Opgroeien. </a:t>
            </a:r>
          </a:p>
          <a:p>
            <a:pPr marL="914354" lvl="1" indent="0">
              <a:lnSpc>
                <a:spcPct val="150000"/>
              </a:lnSpc>
              <a:buNone/>
            </a:pPr>
            <a:r>
              <a:rPr lang="nl-BE" dirty="0"/>
              <a:t>Registratie van de aanwezigheden van de opgevangen kinderen. </a:t>
            </a:r>
            <a:br>
              <a:rPr lang="nl-BE" dirty="0"/>
            </a:br>
            <a:r>
              <a:rPr lang="nl-BE" dirty="0"/>
              <a:t>Gegevens van de afgelopen 12 maanden moeten in de opvang ter beschikking zijn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093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Transitiesubsidie Erkend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529594"/>
            <a:ext cx="20492634" cy="865681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maximale prijs die een gezin betaald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, is gekoppeld aan de verblijfsduur van het kind </a:t>
            </a:r>
            <a:r>
              <a:rPr lang="nl-BE" u="sng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dag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:</a:t>
            </a:r>
          </a:p>
          <a:p>
            <a:pPr marL="1828755" lvl="2" indent="-457200">
              <a:lnSpc>
                <a:spcPct val="100000"/>
              </a:lnSpc>
              <a:spcAft>
                <a:spcPts val="1350"/>
              </a:spcAft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15,11 euro voor een volledige opvangprestatie; </a:t>
            </a:r>
          </a:p>
          <a:p>
            <a:pPr marL="1828755" lvl="2" indent="-457200">
              <a:lnSpc>
                <a:spcPct val="100000"/>
              </a:lnSpc>
              <a:spcAft>
                <a:spcPts val="1350"/>
              </a:spcAft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7,58 euro voor een halve opvangprestatie; </a:t>
            </a:r>
          </a:p>
          <a:p>
            <a:pPr marL="1828755" lvl="2" indent="-457200">
              <a:lnSpc>
                <a:spcPct val="100000"/>
              </a:lnSpc>
              <a:spcAft>
                <a:spcPts val="1350"/>
              </a:spcAft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5,02 euro voor een 1/3 opvangprestatie. </a:t>
            </a:r>
          </a:p>
          <a:p>
            <a:pPr marL="457200" lvl="1" indent="0">
              <a:lnSpc>
                <a:spcPct val="100000"/>
              </a:lnSpc>
              <a:spcAft>
                <a:spcPts val="1350"/>
              </a:spcAft>
              <a:buNone/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Voor de opvang voor en na de schooluren prijs aan per begonnen half uur. Het totaal bedrag mag nooit meer zijn dan de maximale prijs. </a:t>
            </a:r>
          </a:p>
          <a:p>
            <a:pPr marL="449580">
              <a:spcAft>
                <a:spcPts val="1350"/>
              </a:spcAft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Als er verschillende kinderen van eenzelfde gezin op dezelfde dag opgevangen 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vermindering van 25% op de prijs.</a:t>
            </a:r>
          </a:p>
          <a:p>
            <a:pPr>
              <a:spcAft>
                <a:spcPts val="1350"/>
              </a:spcAft>
              <a:tabLst>
                <a:tab pos="2340610" algn="l"/>
              </a:tabLst>
            </a:pPr>
            <a:r>
              <a:rPr lang="nl-BE">
                <a:solidFill>
                  <a:srgbClr val="1D1B11"/>
                </a:solidFill>
                <a:cs typeface="Times New Roman" panose="02020603050405020304" pitchFamily="18" charset="0"/>
              </a:rPr>
              <a:t>	! </a:t>
            </a: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Deze voorwaarde geldt niet voor de locaties die in 2021 een erkenning hadden als BOAB</a:t>
            </a:r>
          </a:p>
          <a:p>
            <a:pPr marL="34290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De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begeleiders beschikken over één van de wettelijke kwalificatiebewijzen</a:t>
            </a: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. (zelfde als vandaag in de erkende sector)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Per drie voltijdse begeleiders met kwalificatie mag er 1 in dienst zijn zonder.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Per begeleider zonder kwalificatie steeds 1 met kwalificatie aanwezig in de locatie</a:t>
            </a:r>
          </a:p>
          <a:p>
            <a:pPr marL="228600">
              <a:tabLst>
                <a:tab pos="2340610" algn="l"/>
              </a:tabLst>
            </a:pPr>
            <a:r>
              <a:rPr lang="nl-BE" sz="1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 </a:t>
            </a:r>
          </a:p>
          <a:p>
            <a:pPr marL="1821111" lvl="1">
              <a:spcAft>
                <a:spcPts val="1350"/>
              </a:spcAft>
              <a:tabLst>
                <a:tab pos="2340610" algn="l"/>
              </a:tabLst>
            </a:pPr>
            <a:endParaRPr lang="nl-BE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385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764" y="4485193"/>
            <a:ext cx="18222680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Subsidies voor specifieke opdrachten</a:t>
            </a:r>
          </a:p>
        </p:txBody>
      </p:sp>
    </p:spTree>
    <p:extLst>
      <p:ext uri="{BB962C8B-B14F-4D97-AF65-F5344CB8AC3E}">
        <p14:creationId xmlns:p14="http://schemas.microsoft.com/office/powerpoint/2010/main" val="65137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890F3-C2DF-4D04-96EF-E55B5E9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 voor individuele inclusieve opvang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ABDE8B-1868-4268-8734-0A955F48A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907506"/>
            <a:ext cx="20492634" cy="7900988"/>
          </a:xfrm>
        </p:spPr>
        <p:txBody>
          <a:bodyPr/>
          <a:lstStyle/>
          <a:p>
            <a:r>
              <a:rPr lang="nl-BE" dirty="0"/>
              <a:t>Deze blijft mogelijk voor locaties die automatisch een label krijgen. Nieuwe locaties die een kwaliteitslabel aanvragen, kunnen dit niet meer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Bedrag blijft hetzelfde als vandaag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toekenningen die op 1 januari 2022 nog actief zijn, worden ook overgedragen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 overname of wijziging rechtsvorm blijft het mogelijk om de subsidie aan te vragen</a:t>
            </a:r>
          </a:p>
          <a:p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Wat zijn de voorwaarden?</a:t>
            </a:r>
          </a:p>
          <a:p>
            <a:r>
              <a:rPr lang="nl-BE" dirty="0"/>
              <a:t>min of meer zoals vandaag maar aantal zaken geschrapt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Organisator biedt meer intensieve zorgen (infrastructuur, personeel, pedagogisch handelen en/of specifieke pedagogische ondersteuning)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Jaarlijks bezorgen van de opvangprestaties volgens de richtlijnen van Opgroeien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59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EC21A4-C366-4ED9-82DD-36FCF66D3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Het automatisch label op 1/1/2022</a:t>
            </a:r>
          </a:p>
        </p:txBody>
      </p:sp>
    </p:spTree>
    <p:extLst>
      <p:ext uri="{BB962C8B-B14F-4D97-AF65-F5344CB8AC3E}">
        <p14:creationId xmlns:p14="http://schemas.microsoft.com/office/powerpoint/2010/main" val="230529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A4E0A-E7CA-4C6F-B234-33DACADB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Transitiesubsidie inclusieve opvang (TSI)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9D8ABF-6847-476C-8672-36457A449E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644352"/>
            <a:ext cx="20492634" cy="9283189"/>
          </a:xfrm>
        </p:spPr>
        <p:txBody>
          <a:bodyPr/>
          <a:lstStyle/>
          <a:p>
            <a:r>
              <a:rPr lang="nl-BE" dirty="0"/>
              <a:t>TSI is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Jaarbedrag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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minimumaantal prestaties van kinderen met toekenning </a:t>
            </a:r>
            <a:r>
              <a:rPr lang="nl-BE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indiv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. Incl. opvang</a:t>
            </a:r>
            <a:r>
              <a:rPr lang="nl-BE" dirty="0">
                <a:sym typeface="Wingdings" panose="05000000000000000000" pitchFamily="2" charset="2"/>
              </a:rPr>
              <a:t>.</a:t>
            </a:r>
          </a:p>
          <a:p>
            <a:r>
              <a:rPr lang="nl-BE" dirty="0">
                <a:sym typeface="Wingdings" panose="05000000000000000000" pitchFamily="2" charset="2"/>
              </a:rPr>
              <a:t>Wordt het minimum aantal niet gehaald, dan kan handhaving opgestart (geen verhoudingsgewijze verrekening)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Hoe wordt </a:t>
            </a:r>
            <a:r>
              <a:rPr lang="nl-BE">
                <a:solidFill>
                  <a:schemeClr val="accent1">
                    <a:lumMod val="75000"/>
                  </a:schemeClr>
                </a:solidFill>
              </a:rPr>
              <a:t>het TSI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bedrag berekend? 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/>
              <a:t>De som van de subsidie voor structurele </a:t>
            </a: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inclusieve plaatsen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Wat zijn de voorwaarden voor TSI?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Er is in de gemeente transitiesubsidie Erkend (TSE)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Structureel aanbod voor kinderen die meer intensieve zorgen nodig hebben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Locaties worden ingeschakeld in netwerk van instellingen of zorgverleners met expertise in de gemeente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Jaarlijks minimum aantal prestaties voor kinderen met subsidie voor individuele inclusieve opvang</a:t>
            </a:r>
          </a:p>
          <a:p>
            <a:r>
              <a:rPr lang="nl-BE" dirty="0">
                <a:sym typeface="Wingdings" panose="05000000000000000000" pitchFamily="2" charset="2"/>
              </a:rPr>
              <a:t>	= aantal plaatsen voor structurele inclusieve opvang x 138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806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221E-080E-4F1C-98C7-11360849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Transitiesubsidie flexibele opvang (TSF)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35CC64-1C5D-45AA-AC1C-071673BE24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767502"/>
            <a:ext cx="20492634" cy="8704061"/>
          </a:xfrm>
        </p:spPr>
        <p:txBody>
          <a:bodyPr/>
          <a:lstStyle/>
          <a:p>
            <a:r>
              <a:rPr lang="nl-BE" dirty="0"/>
              <a:t>TSF is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Jaarbedrag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Hoe wordt het TSF bedrag berekend? </a:t>
            </a: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dirty="0"/>
              <a:t>De som van de subsidie flexibele urenpakketten</a:t>
            </a: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Wat zijn de voorwaarden?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Er is in de gemeente transitiesubsidie Erkend (TSE)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Structureel aanbod aan flexibele opvang in de gemeente</a:t>
            </a:r>
          </a:p>
          <a:p>
            <a:pPr marL="1142954" lvl="1" indent="0">
              <a:lnSpc>
                <a:spcPts val="1350"/>
              </a:lnSpc>
              <a:spcAft>
                <a:spcPts val="1350"/>
              </a:spcAft>
              <a:buNone/>
              <a:tabLst>
                <a:tab pos="2340610" algn="l"/>
              </a:tabLst>
            </a:pPr>
            <a:r>
              <a:rPr lang="nl-BE" sz="24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Wat is flexibele opvang;</a:t>
            </a:r>
          </a:p>
          <a:p>
            <a:pPr marL="1714431" lvl="1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sz="24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Opvang die minstens 30 minuten vóór 7 uur of minstens 30 minuten na 18 uur open is</a:t>
            </a:r>
          </a:p>
          <a:p>
            <a:pPr marL="1714431" lvl="1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sz="24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Opvang op een weekenddag</a:t>
            </a:r>
          </a:p>
          <a:p>
            <a:pPr marL="1714431" lvl="1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"/>
              <a:tabLst>
                <a:tab pos="2340610" algn="l"/>
              </a:tabLst>
            </a:pPr>
            <a:r>
              <a:rPr lang="nl-BE" sz="24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Opvang op een wettelijke feestdag</a:t>
            </a:r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Flexibel aanbod afgestemd met het lokaal bestuur en het lokaal samenwerkingsverband.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Aanbod en voorwaarden voor het gebruik van het flexibel aanbod worden bekend gemaakt aan gezinnen en derden.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657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45A29-156F-4FEF-84BC-A9DE4A4F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 werkdrukvermindering voor private organisatoren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52CEEC-DED4-41EE-B2EE-8B23C1B488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527069"/>
            <a:ext cx="20492634" cy="8939444"/>
          </a:xfrm>
        </p:spPr>
        <p:txBody>
          <a:bodyPr/>
          <a:lstStyle/>
          <a:p>
            <a:r>
              <a:rPr lang="nl-BE" dirty="0"/>
              <a:t>Overgebleven stukje van de VIA subsidies die apart wordt gehouden.</a:t>
            </a:r>
          </a:p>
          <a:p>
            <a:r>
              <a:rPr lang="nl-BE" dirty="0"/>
              <a:t>Wordt opgevraagd, berekend en betaald op niveau organisator (niet gemeente)</a:t>
            </a:r>
          </a:p>
          <a:p>
            <a:r>
              <a:rPr lang="nl-BE" dirty="0"/>
              <a:t>Het is een bedrag per VTE kinderbegeleider die voldoet aan volgende voorwaarden: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dirty="0"/>
              <a:t>De medewerker is tewerkgesteld als begeleider, verantwoordelijke (of coördinator). 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dirty="0"/>
              <a:t>De persoon is, op 1 januari van het jaar van de bevraging, 45 jaar of ouder.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dirty="0"/>
              <a:t>De medewerker is tewerkgesteld in een locatie waarvoor de organisator de transitiesubsidie erkend krijgt</a:t>
            </a:r>
          </a:p>
          <a:p>
            <a:pPr marL="1714431" lvl="1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dirty="0"/>
              <a:t>De medewerker is niet tewerkgesteld in het gewezen GESCO-statuut.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Wat zijn de voorwaarden?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organisator heeft TSE subsidie en is geen openbaar bestuur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organisator bezorgt een overzicht van de begeleiders en verantwoordelijken die op 1 januari 45 jaar of ouder zijn en die in de kleuteropvang werken met een kenmerk TSE.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2579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318" y="4562509"/>
            <a:ext cx="17655988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Welke informatie moet je jaarlijks bezorgen</a:t>
            </a:r>
          </a:p>
        </p:txBody>
      </p:sp>
    </p:spTree>
    <p:extLst>
      <p:ext uri="{BB962C8B-B14F-4D97-AF65-F5344CB8AC3E}">
        <p14:creationId xmlns:p14="http://schemas.microsoft.com/office/powerpoint/2010/main" val="92167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A08834-54E0-4AE5-86BE-93FA87FD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informatie zal je aan Opgroeien moeten bezorgen na afloop van het jaar (of bij stopzetting)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B0039FE-33DB-4420-93BD-F3407BB3C7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960176"/>
            <a:ext cx="20492634" cy="8506337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overzicht van het aantal opvangprestaties in je TSE locaties</a:t>
            </a:r>
          </a:p>
          <a:p>
            <a:pPr marL="1828731" lvl="1" indent="-457200"/>
            <a:r>
              <a:rPr lang="nl-BE" dirty="0"/>
              <a:t>Opgesplitst in volle dag, halve dag en derde dag</a:t>
            </a:r>
          </a:p>
          <a:p>
            <a:pPr marL="457200" indent="-457200"/>
            <a:endParaRPr lang="nl-BE" dirty="0"/>
          </a:p>
          <a:p>
            <a:pPr marL="457200" indent="-457200"/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overzicht van de opvangprestaties voor de kinderen met individuele inclusieve opvang</a:t>
            </a:r>
          </a:p>
          <a:p>
            <a:pPr marL="1828731" lvl="1" indent="-457200"/>
            <a:r>
              <a:rPr lang="nl-BE" dirty="0"/>
              <a:t>Op naam van het kind en opgesplitst  in volle dag, halve dag en derde dag (opgelet, hier max 1 per dag)</a:t>
            </a:r>
          </a:p>
          <a:p>
            <a:pPr marL="457200" indent="-457200"/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overzicht van de medewerkers die op 1 januari in dienst zijn en die in aanmerking komen voor de subsidie werkdrukvermindering private organisatoren.</a:t>
            </a:r>
          </a:p>
          <a:p>
            <a:pPr marL="1828731" lvl="1" indent="-457200"/>
            <a:r>
              <a:rPr lang="nl-BE" dirty="0"/>
              <a:t>Enkel voor organisatoren met TSE die geen openbaar bestuur zijn</a:t>
            </a:r>
          </a:p>
          <a:p>
            <a:endParaRPr lang="nl-BE" dirty="0"/>
          </a:p>
          <a:p>
            <a:r>
              <a:rPr lang="nl-BE" dirty="0"/>
              <a:t>Verder zijn </a:t>
            </a:r>
            <a:r>
              <a:rPr lang="nl-BE" dirty="0" err="1"/>
              <a:t>adhoc</a:t>
            </a:r>
            <a:r>
              <a:rPr lang="nl-BE" dirty="0"/>
              <a:t> bevragingen mogelijk zoals bv het flexibel aanbod voor wie TSF krijgt.</a:t>
            </a:r>
          </a:p>
        </p:txBody>
      </p:sp>
    </p:spTree>
    <p:extLst>
      <p:ext uri="{BB962C8B-B14F-4D97-AF65-F5344CB8AC3E}">
        <p14:creationId xmlns:p14="http://schemas.microsoft.com/office/powerpoint/2010/main" val="21319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472" y="4562509"/>
            <a:ext cx="14305467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Enkele bijzonderheden</a:t>
            </a:r>
          </a:p>
        </p:txBody>
      </p:sp>
    </p:spTree>
    <p:extLst>
      <p:ext uri="{BB962C8B-B14F-4D97-AF65-F5344CB8AC3E}">
        <p14:creationId xmlns:p14="http://schemas.microsoft.com/office/powerpoint/2010/main" val="354796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697FC-5A3D-4EE8-9AF1-0D9D1A72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Subsidies bij overname of verhuizing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FCEA81-4584-4AAF-8FA0-3EDB8A08C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Bij overname van één of alle gelabelde kleuteropvang in de gemeente: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overlater kan subsidie afstaan aan Opgroeien.</a:t>
            </a:r>
            <a:br>
              <a:rPr lang="nl-BE" dirty="0"/>
            </a:br>
            <a:r>
              <a:rPr lang="nl-BE" dirty="0"/>
              <a:t>De overnemer kan, als hij aan de voorwaarden voldoet, dezelfde subsidie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Subsidies blijven behouden bij verhuizing binnen dezelfde gemeente. </a:t>
            </a:r>
          </a:p>
          <a:p>
            <a:pPr lvl="1"/>
            <a:r>
              <a:rPr lang="nl-BE" dirty="0"/>
              <a:t>We voorzien dat in dat geval er geen nieuw label moet worden gevraagd. Enkel melding van nieuw adres en wordt aangepast in bestaand dossier.</a:t>
            </a:r>
          </a:p>
          <a:p>
            <a:r>
              <a:rPr lang="nl-BE" dirty="0"/>
              <a:t>Verhuizing naar een andere gemeente </a:t>
            </a:r>
            <a:r>
              <a:rPr lang="nl-BE" dirty="0">
                <a:sym typeface="Wingdings" panose="05000000000000000000" pitchFamily="2" charset="2"/>
              </a:rPr>
              <a:t> verlies van de subsidies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299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62" y="4485193"/>
            <a:ext cx="15687182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De betaling van de subsidies</a:t>
            </a:r>
          </a:p>
        </p:txBody>
      </p:sp>
    </p:spTree>
    <p:extLst>
      <p:ext uri="{BB962C8B-B14F-4D97-AF65-F5344CB8AC3E}">
        <p14:creationId xmlns:p14="http://schemas.microsoft.com/office/powerpoint/2010/main" val="138691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F218-2386-4251-BBA8-033B746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Voorshot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A40E9-5757-44D3-9C18-23394C7CD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498724"/>
            <a:ext cx="20492634" cy="9329859"/>
          </a:xfrm>
        </p:spPr>
        <p:txBody>
          <a:bodyPr/>
          <a:lstStyle/>
          <a:p>
            <a:r>
              <a:rPr lang="nl-BE" dirty="0"/>
              <a:t>Kwartaalvoorschot aan 95% voor: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Transitiesubsidie Erkend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Transitiesubsidie Inclusieve opvang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Transitiesubsidie Flexibele opvang</a:t>
            </a:r>
          </a:p>
          <a:p>
            <a:endParaRPr lang="nl-BE" dirty="0"/>
          </a:p>
          <a:p>
            <a:r>
              <a:rPr lang="nl-BE" dirty="0"/>
              <a:t>Jaarvoorschot van 80% voor de resterende VIA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Werkdrukvermindering private organisatoren </a:t>
            </a:r>
          </a:p>
          <a:p>
            <a:endParaRPr lang="nl-BE" dirty="0"/>
          </a:p>
          <a:p>
            <a:r>
              <a:rPr lang="nl-BE" dirty="0"/>
              <a:t>Geen voorschot: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Subsidie voor individuele inclusieve opvang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896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278A7-12B7-4D9C-BD20-5E9A9361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Voorschot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CF9C7F-95D6-4896-B190-10D94FCB3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801815"/>
            <a:ext cx="20492634" cy="8664698"/>
          </a:xfrm>
        </p:spPr>
        <p:txBody>
          <a:bodyPr/>
          <a:lstStyle/>
          <a:p>
            <a:r>
              <a:rPr lang="nl-BE" dirty="0"/>
              <a:t>Voor TSE houden we rekening met een voorschotpercentage prestaties.</a:t>
            </a:r>
          </a:p>
          <a:p>
            <a:r>
              <a:rPr lang="nl-BE" dirty="0"/>
              <a:t>In 2022: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Voor alle TSE zetten we dit op 100%</a:t>
            </a:r>
          </a:p>
          <a:p>
            <a:endParaRPr lang="nl-BE" dirty="0"/>
          </a:p>
          <a:p>
            <a:r>
              <a:rPr lang="nl-BE" dirty="0"/>
              <a:t>Na de eerste saldoberekening gebruiken we dan voor de daaropvolgende voorschotten het berekende % op basis van de prestaties 2022.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525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</a:t>
            </a:r>
            <a:r>
              <a:rPr lang="nl-BE" dirty="0" err="1"/>
              <a:t>gaat^Opgroeien</a:t>
            </a:r>
            <a:r>
              <a:rPr lang="nl-BE" dirty="0"/>
              <a:t> doen?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756263"/>
            <a:ext cx="20492634" cy="8710250"/>
          </a:xfrm>
        </p:spPr>
        <p:txBody>
          <a:bodyPr/>
          <a:lstStyle/>
          <a:p>
            <a:r>
              <a:rPr lang="nl-BE" dirty="0"/>
              <a:t>Elke vestigingsplaats van de erkende opvang wordt omgezet naar een kleuteropvang met kwaliteitslabel.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Capaciteit = de hoogste van de gekende erkende capaciteiten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Verantwoordelijke = verantwoordelijke van de erkende opvang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Startdatum = 1/1/2022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Koppelen aan de “subsidiegroep Kleuter” van de gemeente waar de locatie is gelegen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Krijgen een dossiernummer dat start met 9100……</a:t>
            </a:r>
          </a:p>
          <a:p>
            <a:endParaRPr lang="nl-BE" dirty="0"/>
          </a:p>
          <a:p>
            <a:r>
              <a:rPr lang="nl-BE" dirty="0"/>
              <a:t>De oude dossiers worden stopgezet met als stopzettingsdatum 31/12/2021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58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C282B-4ED3-4689-B776-8DE68E36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Saldo en regularisatie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33ACFD-9B18-4010-B2B1-4C82F5116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3953" y="3014541"/>
            <a:ext cx="20492634" cy="79009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Saldo voor 1 april van het volgende jaar, op voorwaarde dat de gegevens zijn bezorgd.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Saldo voor de subsidie werkdrukvermindering private organisatoren uiterlijk 30 juni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Regularisatie begin december. Tot 30 november zijn wijzigingen mogelijk in de gegevens.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945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8427" y="3866628"/>
            <a:ext cx="14144926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De inkorting van de overgangstermijn</a:t>
            </a:r>
          </a:p>
        </p:txBody>
      </p:sp>
    </p:spTree>
    <p:extLst>
      <p:ext uri="{BB962C8B-B14F-4D97-AF65-F5344CB8AC3E}">
        <p14:creationId xmlns:p14="http://schemas.microsoft.com/office/powerpoint/2010/main" val="71471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F218-2386-4251-BBA8-033B746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Inkorting van de overgangstermijn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A40E9-5757-44D3-9C18-23394C7CD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498724"/>
            <a:ext cx="20492634" cy="9329859"/>
          </a:xfrm>
        </p:spPr>
        <p:txBody>
          <a:bodyPr/>
          <a:lstStyle/>
          <a:p>
            <a:r>
              <a:rPr lang="nl-BE" dirty="0"/>
              <a:t>Is mogelijk in onderling overleg tussen lokaal bestuur en organisatoren.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Elke organisator die recht heeft op subsidies uit het overgangsbesluit moet akkoord zijn.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Kan ten vroegste vanaf 1/1/2022</a:t>
            </a:r>
          </a:p>
          <a:p>
            <a:endParaRPr lang="nl-BE" dirty="0"/>
          </a:p>
          <a:p>
            <a:r>
              <a:rPr lang="nl-BE" dirty="0"/>
              <a:t>Wat gebeurt er bij inkorting van de overgangstermijn?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Alle subsidies in de gemeente. (behalve de subsidie Lokale dienst) die in het overgangsbesluit zijn opgenomen worden stopgezet bij de organisatoren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som van de subsidies wordt overgedragen aan het lokaal bestuur voor de resterende duur van de overgangstermijn. </a:t>
            </a:r>
          </a:p>
          <a:p>
            <a:endParaRPr lang="nl-BE" dirty="0"/>
          </a:p>
          <a:p>
            <a:r>
              <a:rPr lang="nl-BE" dirty="0">
                <a:hlinkClick r:id="rId2"/>
              </a:rPr>
              <a:t>Procedure en aanvraagformulier zijn ter beschikking</a:t>
            </a:r>
            <a:endParaRPr lang="nl-BE" dirty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580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392" y="504864"/>
            <a:ext cx="15687182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Meer informatie in de brochures</a:t>
            </a:r>
            <a:br>
              <a:rPr lang="nl-BE" dirty="0"/>
            </a:b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C716A7-029E-43EA-9A9F-372D30F584A0}"/>
              </a:ext>
            </a:extLst>
          </p:cNvPr>
          <p:cNvSpPr txBox="1"/>
          <p:nvPr/>
        </p:nvSpPr>
        <p:spPr>
          <a:xfrm>
            <a:off x="2684135" y="3433137"/>
            <a:ext cx="19014141" cy="471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Het kwaliteitslabel</a:t>
            </a:r>
          </a:p>
          <a:p>
            <a:pPr>
              <a:lnSpc>
                <a:spcPct val="150000"/>
              </a:lnSpc>
            </a:pPr>
            <a:r>
              <a:rPr lang="nl-BE" dirty="0">
                <a:hlinkClick r:id="rId2"/>
              </a:rPr>
              <a:t>Brochure “Het kwaliteitslabel voor de kleuteropvang” </a:t>
            </a:r>
            <a:r>
              <a:rPr lang="nl-BE" dirty="0">
                <a:sym typeface="Wingdings" panose="05000000000000000000" pitchFamily="2" charset="2"/>
                <a:hlinkClick r:id="rId2"/>
              </a:rPr>
              <a:t> Voorwaarden voor het kwaliteitslabel</a:t>
            </a:r>
            <a:endParaRPr lang="nl-BE" dirty="0"/>
          </a:p>
          <a:p>
            <a:pPr>
              <a:lnSpc>
                <a:spcPct val="150000"/>
              </a:lnSpc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Subsidies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hlinkClick r:id="rId3"/>
              </a:rPr>
              <a:t>Brochure “Subsidies kleuteropvang” </a:t>
            </a:r>
            <a:r>
              <a:rPr lang="nl-BE" dirty="0">
                <a:sym typeface="Wingdings" panose="05000000000000000000" pitchFamily="2" charset="2"/>
                <a:hlinkClick r:id="rId3"/>
              </a:rPr>
              <a:t> Algemene informatie en voorwaarden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  <a:hlinkClick r:id="rId3"/>
              </a:rPr>
              <a:t>Brochure “Subsidieberekening kleuteropvang”  berekeningsmethoden van de subsidies</a:t>
            </a: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93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kenmerken geven we aan je locatie?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756263"/>
            <a:ext cx="20492634" cy="8710250"/>
          </a:xfrm>
        </p:spPr>
        <p:txBody>
          <a:bodyPr/>
          <a:lstStyle/>
          <a:p>
            <a:r>
              <a:rPr lang="nl-BE" dirty="0"/>
              <a:t>Vroegere erkende opvang die ofwel FCUD of Opgroeien subsidie krijgt, krijgen een aantal kenmerken. </a:t>
            </a:r>
          </a:p>
          <a:p>
            <a:r>
              <a:rPr lang="nl-BE" dirty="0"/>
              <a:t>Kenmerken bepalen waarvoor je in aanmerking komt:</a:t>
            </a:r>
          </a:p>
          <a:p>
            <a:endParaRPr lang="nl-BE" dirty="0"/>
          </a:p>
          <a:p>
            <a:r>
              <a:rPr lang="nl-BE" dirty="0"/>
              <a:t>Volgende kenmerken worden aan </a:t>
            </a:r>
            <a:r>
              <a:rPr lang="nl-BE" u="sng" dirty="0">
                <a:solidFill>
                  <a:schemeClr val="accent1">
                    <a:lumMod val="75000"/>
                  </a:schemeClr>
                </a:solidFill>
              </a:rPr>
              <a:t>ALLE vroegere erkende locaties </a:t>
            </a:r>
            <a:r>
              <a:rPr lang="nl-BE" dirty="0"/>
              <a:t>die omgezet worden gekoppeld: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Erkend</a:t>
            </a:r>
            <a:r>
              <a:rPr lang="nl-BE" dirty="0"/>
              <a:t>: Dat betekent dat deze locatie meetelt voor de subsidies die we in de overgangstermijn nog geven aan de erkende opvang.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Inclusie</a:t>
            </a:r>
            <a:r>
              <a:rPr lang="nl-BE" dirty="0"/>
              <a:t>: dat betekent dat je voor de opvang van kinderen met specifieke ondersteuningsbehoeften in deze locatie een subsidie voor individuele inclusieve opvang kan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Label</a:t>
            </a:r>
            <a:r>
              <a:rPr lang="nl-BE" dirty="0"/>
              <a:t>: dat betekent dat je gebruik mag maken van de overgangsbepalingen die er voor jou van toepassing zijn.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56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overgangsbepalingen zijn er voor vroegere erkende opvang?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756263"/>
            <a:ext cx="20492634" cy="8710250"/>
          </a:xfrm>
        </p:spPr>
        <p:txBody>
          <a:bodyPr/>
          <a:lstStyle/>
          <a:p>
            <a:r>
              <a:rPr lang="nl-BE" dirty="0"/>
              <a:t>Overgangsbepalingen voor 4 jaar, tot einde 2025 voor volgende voorwaarde: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Absolute voorrang voor kleuters </a:t>
            </a:r>
            <a:r>
              <a:rPr lang="nl-BE" dirty="0">
                <a:sym typeface="Wingdings" panose="05000000000000000000" pitchFamily="2" charset="2"/>
              </a:rPr>
              <a:t> Als er locaties zijn waar (nog) geen kleuters worden opgevangen of waar nog geen voorrangsbeleid is uitgetekend voor kleuters  Je krijgt tot eind 2025 om je hiermee in regel te stellen. </a:t>
            </a:r>
            <a:endParaRPr lang="nl-BE" dirty="0"/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442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A892B-30C1-46BF-A22B-14CCD353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mag je dit jaar nog verwachten?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E4310-8054-4648-8944-59AF9F5EB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3029948"/>
            <a:ext cx="20492634" cy="7900988"/>
          </a:xfrm>
        </p:spPr>
        <p:txBody>
          <a:bodyPr/>
          <a:lstStyle/>
          <a:p>
            <a:r>
              <a:rPr lang="nl-BE" dirty="0"/>
              <a:t>Nadat Opgroeien de omzetting heeft doorgevoerd (november) en de nodige fouten heeft rechtgezet: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e-mail per opvanglocatie met het kwaliteitslabel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overzicht van wat er werd omgezet en welke subsidies er zijn toegekend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9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EC21A4-C366-4ED9-82DD-36FCF66D3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subsidies kleuteropvang in de overgangstermijn</a:t>
            </a:r>
          </a:p>
        </p:txBody>
      </p:sp>
    </p:spTree>
    <p:extLst>
      <p:ext uri="{BB962C8B-B14F-4D97-AF65-F5344CB8AC3E}">
        <p14:creationId xmlns:p14="http://schemas.microsoft.com/office/powerpoint/2010/main" val="256798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DADE50-2839-4BC2-A530-A527D62C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overgangstermijn?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30B291-786E-448E-92AE-344F6D4EB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De overgangstermijn is de periode waarbij de organisatoren de subsidies die ze van Opgroeien krijgen nog behouden.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Deze periode loopt tot 31 december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Nadien gaan alle subsidies naar het lokaal bestuur en krijgen zij de opdracht om het aanbod te financieren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In overleg tussen het lokaal bestuur en de organisatoren kan de overgangstermijn worden ingekort.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775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al die wijzigingen in het subsidiesysteem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Vereenvoudiging</a:t>
            </a:r>
          </a:p>
          <a:p>
            <a:pPr marL="1828731" lvl="1" indent="-457200"/>
            <a:r>
              <a:rPr lang="nl-BE" dirty="0"/>
              <a:t>Huidige BKO subsidie bevat in totaal ongeveer een 30 tal verschillende componenten.</a:t>
            </a:r>
          </a:p>
          <a:p>
            <a:pPr marL="1828731" lvl="1" indent="-457200"/>
            <a:r>
              <a:rPr lang="nl-BE" dirty="0"/>
              <a:t>We bundelen dit nu waardoor we nog 7 soorten subsidie overhouden</a:t>
            </a:r>
          </a:p>
          <a:p>
            <a:pPr marL="1828731" lvl="1" indent="-457200"/>
            <a:r>
              <a:rPr lang="nl-BE" dirty="0"/>
              <a:t>We voeren een grote administratieve vereenvoudiging door</a:t>
            </a:r>
          </a:p>
          <a:p>
            <a:pPr lvl="1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Afstemming van de voorwaarden met het label</a:t>
            </a:r>
          </a:p>
          <a:p>
            <a:pPr marL="1828731" lvl="1" indent="-457200"/>
            <a:r>
              <a:rPr lang="nl-BE" dirty="0"/>
              <a:t>We vermijden overlap en tegenstrijdigheden</a:t>
            </a:r>
          </a:p>
          <a:p>
            <a:pPr marL="1828731" lvl="1" indent="-457200"/>
            <a:r>
              <a:rPr lang="nl-BE" dirty="0"/>
              <a:t>Zorgen dat de overblijvende voorwaarden in verhouding zijn met de subsidie</a:t>
            </a:r>
          </a:p>
          <a:p>
            <a:pPr lvl="1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 bundelen zoveel mogelijk de subsidie per gemeente</a:t>
            </a:r>
          </a:p>
          <a:p>
            <a:pPr marL="1828731" lvl="1" indent="-457200"/>
            <a:r>
              <a:rPr lang="nl-BE" dirty="0"/>
              <a:t>Zo weet iedereen wat er voor een bepaalde gemeente wordt betaald</a:t>
            </a:r>
          </a:p>
          <a:p>
            <a:pPr marL="1828731" lvl="1" indent="-457200"/>
            <a:r>
              <a:rPr lang="nl-BE" dirty="0"/>
              <a:t>Handig bij inkorting van de overgangstermijn</a:t>
            </a:r>
          </a:p>
          <a:p>
            <a:pPr marL="457200" indent="-45720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4341630"/>
      </p:ext>
    </p:extLst>
  </p:cSld>
  <p:clrMapOvr>
    <a:masterClrMapping/>
  </p:clrMapOvr>
</p:sld>
</file>

<file path=ppt/theme/theme1.xml><?xml version="1.0" encoding="utf-8"?>
<a:theme xmlns:a="http://schemas.openxmlformats.org/drawingml/2006/main" name="VlaanderenOpgroeien">
  <a:themeElements>
    <a:clrScheme name="Opgroeien">
      <a:dk1>
        <a:srgbClr val="000000"/>
      </a:dk1>
      <a:lt1>
        <a:srgbClr val="FFFFFF"/>
      </a:lt1>
      <a:dk2>
        <a:srgbClr val="424242"/>
      </a:dk2>
      <a:lt2>
        <a:srgbClr val="F6F5F2"/>
      </a:lt2>
      <a:accent1>
        <a:srgbClr val="A50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groeien">
      <a:majorFont>
        <a:latin typeface="Flanders Art Seri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b2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groeien_powerpoint.potx" id="{0404CC9B-A79F-4280-BCAF-667343F158D0}" vid="{DDD1ED4E-B695-45B7-A7FC-740D4B997B0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D52B40FF0CC4C9C59BBE593610C9F" ma:contentTypeVersion="6" ma:contentTypeDescription="Een nieuw document maken." ma:contentTypeScope="" ma:versionID="b3c1b6a073a6925b16f5cef433746662">
  <xsd:schema xmlns:xsd="http://www.w3.org/2001/XMLSchema" xmlns:xs="http://www.w3.org/2001/XMLSchema" xmlns:p="http://schemas.microsoft.com/office/2006/metadata/properties" xmlns:ns2="a7621191-6bdc-4d78-a9d9-b2c7bc5e693d" xmlns:ns3="d13ccf43-5393-4883-8b45-ef871247daf5" targetNamespace="http://schemas.microsoft.com/office/2006/metadata/properties" ma:root="true" ma:fieldsID="ccde2686c1efe2aec2b9a66e50e8cb22" ns2:_="" ns3:_="">
    <xsd:import namespace="a7621191-6bdc-4d78-a9d9-b2c7bc5e693d"/>
    <xsd:import namespace="d13ccf43-5393-4883-8b45-ef871247da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21191-6bdc-4d78-a9d9-b2c7bc5e69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ccf43-5393-4883-8b45-ef871247d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621191-6bdc-4d78-a9d9-b2c7bc5e693d">2TZS4CSEZZKQ-253254104-150</_dlc_DocId>
    <_dlc_DocIdUrl xmlns="a7621191-6bdc-4d78-a9d9-b2c7bc5e693d">
      <Url>https://kindengezin.sharepoint.com/sites/Werkwijzer/_layouts/15/DocIdRedir.aspx?ID=2TZS4CSEZZKQ-253254104-150</Url>
      <Description>2TZS4CSEZZKQ-253254104-150</Description>
    </_dlc_DocIdUrl>
  </documentManagement>
</p:properties>
</file>

<file path=customXml/itemProps1.xml><?xml version="1.0" encoding="utf-8"?>
<ds:datastoreItem xmlns:ds="http://schemas.openxmlformats.org/officeDocument/2006/customXml" ds:itemID="{FDAAA3C5-61E9-4B63-90D3-2AB751A6D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DA88E3-3D6E-43DC-AE6D-7270811D4F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7CFD436-A7A5-4AC1-8F16-B43B72000EC8}"/>
</file>

<file path=customXml/itemProps4.xml><?xml version="1.0" encoding="utf-8"?>
<ds:datastoreItem xmlns:ds="http://schemas.openxmlformats.org/officeDocument/2006/customXml" ds:itemID="{9A4EB685-E006-4A49-84DE-FD1CE71D180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13ccf43-5393-4883-8b45-ef871247daf5"/>
    <ds:schemaRef ds:uri="a7621191-6bdc-4d78-a9d9-b2c7bc5e69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opgroeien_powerpoint</Template>
  <TotalTime>849</TotalTime>
  <Words>2102</Words>
  <Application>Microsoft Office PowerPoint</Application>
  <PresentationFormat>Aangepast</PresentationFormat>
  <Paragraphs>232</Paragraphs>
  <Slides>33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2" baseType="lpstr">
      <vt:lpstr>Arial</vt:lpstr>
      <vt:lpstr>Calibri</vt:lpstr>
      <vt:lpstr>Flanders Art Sans</vt:lpstr>
      <vt:lpstr>Flanders Art Sans b2</vt:lpstr>
      <vt:lpstr>Flanders Art Serif</vt:lpstr>
      <vt:lpstr>Flanders Art Serif Bold</vt:lpstr>
      <vt:lpstr>Symbol</vt:lpstr>
      <vt:lpstr>Wingdings</vt:lpstr>
      <vt:lpstr>VlaanderenOpgroeien</vt:lpstr>
      <vt:lpstr>Van erkende buitenschoolse opvang naar kleuteropvang vanaf 1/1/2022  Subsidies en automatisch label</vt:lpstr>
      <vt:lpstr>Het automatisch label op 1/1/2022</vt:lpstr>
      <vt:lpstr>Wat gaat^Opgroeien doen?</vt:lpstr>
      <vt:lpstr>Welke kenmerken geven we aan je locatie?</vt:lpstr>
      <vt:lpstr>Welke overgangsbepalingen zijn er voor vroegere erkende opvang?</vt:lpstr>
      <vt:lpstr>Wat mag je dit jaar nog verwachten?</vt:lpstr>
      <vt:lpstr>De subsidies kleuteropvang in de overgangstermijn</vt:lpstr>
      <vt:lpstr>Wat is de overgangstermijn?</vt:lpstr>
      <vt:lpstr>Waarom al die wijzigingen in het subsidiesysteem</vt:lpstr>
      <vt:lpstr>De subsidies samengevat</vt:lpstr>
      <vt:lpstr>De subsidies samengevat</vt:lpstr>
      <vt:lpstr>De basisstroom voor de vroegere erkende opvang</vt:lpstr>
      <vt:lpstr>Transitiesubsidie Erkend (TSE)</vt:lpstr>
      <vt:lpstr>Transitiesubsidie Erkend (TSE)</vt:lpstr>
      <vt:lpstr>Hoeveel minimumprestaties moet je halen voor het volledige TSE bedrag te krijgen</vt:lpstr>
      <vt:lpstr>Voorwaarden voor Transitiesubsidie Erkend (TSE)</vt:lpstr>
      <vt:lpstr>Transitiesubsidie Erkend</vt:lpstr>
      <vt:lpstr>Subsidies voor specifieke opdrachten</vt:lpstr>
      <vt:lpstr>Subsidie voor individuele inclusieve opvang</vt:lpstr>
      <vt:lpstr>Transitiesubsidie inclusieve opvang (TSI)</vt:lpstr>
      <vt:lpstr>Transitiesubsidie flexibele opvang (TSF)</vt:lpstr>
      <vt:lpstr>Subsidie werkdrukvermindering voor private organisatoren</vt:lpstr>
      <vt:lpstr>Welke informatie moet je jaarlijks bezorgen</vt:lpstr>
      <vt:lpstr>Welke informatie zal je aan Opgroeien moeten bezorgen na afloop van het jaar (of bij stopzetting)</vt:lpstr>
      <vt:lpstr>Enkele bijzonderheden</vt:lpstr>
      <vt:lpstr>Subsidies bij overname of verhuizing</vt:lpstr>
      <vt:lpstr>De betaling van de subsidies</vt:lpstr>
      <vt:lpstr>Voorshot</vt:lpstr>
      <vt:lpstr>Voorschot</vt:lpstr>
      <vt:lpstr>Saldo en regularisatie</vt:lpstr>
      <vt:lpstr>De inkorting van de overgangstermijn</vt:lpstr>
      <vt:lpstr>Inkorting van de overgangstermijn</vt:lpstr>
      <vt:lpstr>Meer informatie in de brochures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Basisopleiding subsidie Kleuteropvang</dc:title>
  <dc:creator>Jessy Vandevelde</dc:creator>
  <cp:lastModifiedBy>Jessy Vandevelde</cp:lastModifiedBy>
  <cp:revision>2</cp:revision>
  <dcterms:created xsi:type="dcterms:W3CDTF">2021-07-29T06:25:20Z</dcterms:created>
  <dcterms:modified xsi:type="dcterms:W3CDTF">2021-10-20T10:02:51Z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0x010100633D52B40FF0CC4C9C59BBE593610C9F</vt:lpwstr>
  </property>
  <property fmtid="{D5CDD505-2E9C-101B-9397-08002B2CF9AE}" pid="3" name="_dlc_DocIdItemGuid">
    <vt:lpwstr>88db3d7d-ff85-4c03-89ac-e73734a670a1</vt:lpwstr>
  </property>
</Properties>
</file>