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3706" r:id="rId6"/>
  </p:sldMasterIdLst>
  <p:notesMasterIdLst>
    <p:notesMasterId r:id="rId22"/>
  </p:notesMasterIdLst>
  <p:handoutMasterIdLst>
    <p:handoutMasterId r:id="rId23"/>
  </p:handoutMasterIdLst>
  <p:sldIdLst>
    <p:sldId id="301" r:id="rId7"/>
    <p:sldId id="264" r:id="rId8"/>
    <p:sldId id="327" r:id="rId9"/>
    <p:sldId id="320" r:id="rId10"/>
    <p:sldId id="319" r:id="rId11"/>
    <p:sldId id="322" r:id="rId12"/>
    <p:sldId id="326" r:id="rId13"/>
    <p:sldId id="323" r:id="rId14"/>
    <p:sldId id="321" r:id="rId15"/>
    <p:sldId id="328" r:id="rId16"/>
    <p:sldId id="325" r:id="rId17"/>
    <p:sldId id="329" r:id="rId18"/>
    <p:sldId id="330" r:id="rId19"/>
    <p:sldId id="331" r:id="rId20"/>
    <p:sldId id="333" r:id="rId21"/>
  </p:sldIdLst>
  <p:sldSz cx="24382413" cy="13716000"/>
  <p:notesSz cx="6858000" cy="9144000"/>
  <p:defaultTextStyle>
    <a:defPPr>
      <a:defRPr lang="nl-B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1268D-7290-CDC0-0B5A-702EB64CED0B}" v="6" dt="2021-09-17T10:44:25.162"/>
    <p1510:client id="{A6B7A7ED-8658-4E52-B73B-E303B90CAFC6}" v="8" dt="2021-09-17T10:45:19.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0427" autoAdjust="0"/>
  </p:normalViewPr>
  <p:slideViewPr>
    <p:cSldViewPr snapToGrid="0" snapToObjects="1">
      <p:cViewPr varScale="1">
        <p:scale>
          <a:sx n="30" d="100"/>
          <a:sy n="30" d="100"/>
        </p:scale>
        <p:origin x="1550"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e.delcourt@vvsg.be" userId="S::sofie.delcourt_vvsg.be#ext#@kindengezin.onmicrosoft.com::996d9983-d627-487f-9066-2bc0dfb44bfe" providerId="AD" clId="Web-{1E7C0457-2ABA-49AC-8154-13B5E6543F87}"/>
    <pc:docChg chg="addSld modSld sldOrd">
      <pc:chgData name="sofie.delcourt@vvsg.be" userId="S::sofie.delcourt_vvsg.be#ext#@kindengezin.onmicrosoft.com::996d9983-d627-487f-9066-2bc0dfb44bfe" providerId="AD" clId="Web-{1E7C0457-2ABA-49AC-8154-13B5E6543F87}" dt="2021-09-01T12:17:56.078" v="420"/>
      <pc:docMkLst>
        <pc:docMk/>
      </pc:docMkLst>
      <pc:sldChg chg="modNotes">
        <pc:chgData name="sofie.delcourt@vvsg.be" userId="S::sofie.delcourt_vvsg.be#ext#@kindengezin.onmicrosoft.com::996d9983-d627-487f-9066-2bc0dfb44bfe" providerId="AD" clId="Web-{1E7C0457-2ABA-49AC-8154-13B5E6543F87}" dt="2021-09-01T11:53:45.479" v="150"/>
        <pc:sldMkLst>
          <pc:docMk/>
          <pc:sldMk cId="2914729346" sldId="318"/>
        </pc:sldMkLst>
      </pc:sldChg>
      <pc:sldChg chg="modNotes">
        <pc:chgData name="sofie.delcourt@vvsg.be" userId="S::sofie.delcourt_vvsg.be#ext#@kindengezin.onmicrosoft.com::996d9983-d627-487f-9066-2bc0dfb44bfe" providerId="AD" clId="Web-{1E7C0457-2ABA-49AC-8154-13B5E6543F87}" dt="2021-09-01T12:14:33.075" v="364"/>
        <pc:sldMkLst>
          <pc:docMk/>
          <pc:sldMk cId="1104022611" sldId="319"/>
        </pc:sldMkLst>
      </pc:sldChg>
      <pc:sldChg chg="modNotes">
        <pc:chgData name="sofie.delcourt@vvsg.be" userId="S::sofie.delcourt_vvsg.be#ext#@kindengezin.onmicrosoft.com::996d9983-d627-487f-9066-2bc0dfb44bfe" providerId="AD" clId="Web-{1E7C0457-2ABA-49AC-8154-13B5E6543F87}" dt="2021-09-01T11:54:52.417" v="163"/>
        <pc:sldMkLst>
          <pc:docMk/>
          <pc:sldMk cId="2223858451" sldId="320"/>
        </pc:sldMkLst>
      </pc:sldChg>
      <pc:sldChg chg="modSp ord modNotes">
        <pc:chgData name="sofie.delcourt@vvsg.be" userId="S::sofie.delcourt_vvsg.be#ext#@kindengezin.onmicrosoft.com::996d9983-d627-487f-9066-2bc0dfb44bfe" providerId="AD" clId="Web-{1E7C0457-2ABA-49AC-8154-13B5E6543F87}" dt="2021-09-01T12:17:56.078" v="420"/>
        <pc:sldMkLst>
          <pc:docMk/>
          <pc:sldMk cId="2831874161" sldId="322"/>
        </pc:sldMkLst>
        <pc:spChg chg="mod">
          <ac:chgData name="sofie.delcourt@vvsg.be" userId="S::sofie.delcourt_vvsg.be#ext#@kindengezin.onmicrosoft.com::996d9983-d627-487f-9066-2bc0dfb44bfe" providerId="AD" clId="Web-{1E7C0457-2ABA-49AC-8154-13B5E6543F87}" dt="2021-09-01T12:15:52.686" v="370" actId="20577"/>
          <ac:spMkLst>
            <pc:docMk/>
            <pc:sldMk cId="2831874161" sldId="322"/>
            <ac:spMk id="9" creationId="{9E2379F5-6E68-40FB-A214-6951CA31DF9D}"/>
          </ac:spMkLst>
        </pc:spChg>
      </pc:sldChg>
      <pc:sldChg chg="add ord replId">
        <pc:chgData name="sofie.delcourt@vvsg.be" userId="S::sofie.delcourt_vvsg.be#ext#@kindengezin.onmicrosoft.com::996d9983-d627-487f-9066-2bc0dfb44bfe" providerId="AD" clId="Web-{1E7C0457-2ABA-49AC-8154-13B5E6543F87}" dt="2021-09-01T12:16:34.155" v="371"/>
        <pc:sldMkLst>
          <pc:docMk/>
          <pc:sldMk cId="2187547400" sldId="326"/>
        </pc:sldMkLst>
      </pc:sldChg>
    </pc:docChg>
  </pc:docChgLst>
  <pc:docChgLst>
    <pc:chgData name="Christine Faure" userId="216cf937-3d36-4914-9827-44edc2a6bf96" providerId="ADAL" clId="{A6B7A7ED-8658-4E52-B73B-E303B90CAFC6}"/>
    <pc:docChg chg="undo custSel addSld delSld modSld">
      <pc:chgData name="Christine Faure" userId="216cf937-3d36-4914-9827-44edc2a6bf96" providerId="ADAL" clId="{A6B7A7ED-8658-4E52-B73B-E303B90CAFC6}" dt="2021-09-17T10:45:31.030" v="6361" actId="13926"/>
      <pc:docMkLst>
        <pc:docMk/>
      </pc:docMkLst>
      <pc:sldChg chg="del">
        <pc:chgData name="Christine Faure" userId="216cf937-3d36-4914-9827-44edc2a6bf96" providerId="ADAL" clId="{A6B7A7ED-8658-4E52-B73B-E303B90CAFC6}" dt="2021-09-03T14:50:02.964" v="1058" actId="2696"/>
        <pc:sldMkLst>
          <pc:docMk/>
          <pc:sldMk cId="3371392476" sldId="273"/>
        </pc:sldMkLst>
      </pc:sldChg>
      <pc:sldChg chg="modSp del mod">
        <pc:chgData name="Christine Faure" userId="216cf937-3d36-4914-9827-44edc2a6bf96" providerId="ADAL" clId="{A6B7A7ED-8658-4E52-B73B-E303B90CAFC6}" dt="2021-09-03T14:53:30.718" v="1179" actId="2696"/>
        <pc:sldMkLst>
          <pc:docMk/>
          <pc:sldMk cId="2562618517" sldId="293"/>
        </pc:sldMkLst>
        <pc:spChg chg="mod">
          <ac:chgData name="Christine Faure" userId="216cf937-3d36-4914-9827-44edc2a6bf96" providerId="ADAL" clId="{A6B7A7ED-8658-4E52-B73B-E303B90CAFC6}" dt="2021-09-03T14:51:35.523" v="1084" actId="21"/>
          <ac:spMkLst>
            <pc:docMk/>
            <pc:sldMk cId="2562618517" sldId="293"/>
            <ac:spMk id="4" creationId="{97A9FC8F-D3BF-42AC-B7E3-2EE70399EB56}"/>
          </ac:spMkLst>
        </pc:spChg>
      </pc:sldChg>
      <pc:sldChg chg="del">
        <pc:chgData name="Christine Faure" userId="216cf937-3d36-4914-9827-44edc2a6bf96" providerId="ADAL" clId="{A6B7A7ED-8658-4E52-B73B-E303B90CAFC6}" dt="2021-09-03T14:53:37.507" v="1180" actId="2696"/>
        <pc:sldMkLst>
          <pc:docMk/>
          <pc:sldMk cId="3175497020" sldId="294"/>
        </pc:sldMkLst>
      </pc:sldChg>
      <pc:sldChg chg="del">
        <pc:chgData name="Christine Faure" userId="216cf937-3d36-4914-9827-44edc2a6bf96" providerId="ADAL" clId="{A6B7A7ED-8658-4E52-B73B-E303B90CAFC6}" dt="2021-09-03T14:54:05.341" v="1184" actId="2696"/>
        <pc:sldMkLst>
          <pc:docMk/>
          <pc:sldMk cId="1513221953" sldId="295"/>
        </pc:sldMkLst>
      </pc:sldChg>
      <pc:sldChg chg="modSp mod modNotes">
        <pc:chgData name="Christine Faure" userId="216cf937-3d36-4914-9827-44edc2a6bf96" providerId="ADAL" clId="{A6B7A7ED-8658-4E52-B73B-E303B90CAFC6}" dt="2021-09-03T15:28:24.416" v="4242" actId="27636"/>
        <pc:sldMkLst>
          <pc:docMk/>
          <pc:sldMk cId="2914729346" sldId="318"/>
        </pc:sldMkLst>
        <pc:spChg chg="mod">
          <ac:chgData name="Christine Faure" userId="216cf937-3d36-4914-9827-44edc2a6bf96" providerId="ADAL" clId="{A6B7A7ED-8658-4E52-B73B-E303B90CAFC6}" dt="2021-09-03T15:17:09.286" v="3218" actId="20577"/>
          <ac:spMkLst>
            <pc:docMk/>
            <pc:sldMk cId="2914729346" sldId="318"/>
            <ac:spMk id="9" creationId="{9E2379F5-6E68-40FB-A214-6951CA31DF9D}"/>
          </ac:spMkLst>
        </pc:spChg>
      </pc:sldChg>
      <pc:sldChg chg="modNotes modNotesTx">
        <pc:chgData name="Christine Faure" userId="216cf937-3d36-4914-9827-44edc2a6bf96" providerId="ADAL" clId="{A6B7A7ED-8658-4E52-B73B-E303B90CAFC6}" dt="2021-09-03T15:28:24.815" v="4245" actId="27636"/>
        <pc:sldMkLst>
          <pc:docMk/>
          <pc:sldMk cId="1104022611" sldId="319"/>
        </pc:sldMkLst>
      </pc:sldChg>
      <pc:sldChg chg="modNotes modNotesTx">
        <pc:chgData name="Christine Faure" userId="216cf937-3d36-4914-9827-44edc2a6bf96" providerId="ADAL" clId="{A6B7A7ED-8658-4E52-B73B-E303B90CAFC6}" dt="2021-09-03T15:28:24.742" v="4244" actId="27636"/>
        <pc:sldMkLst>
          <pc:docMk/>
          <pc:sldMk cId="2223858451" sldId="320"/>
        </pc:sldMkLst>
      </pc:sldChg>
      <pc:sldChg chg="modNotes modNotesTx">
        <pc:chgData name="Christine Faure" userId="216cf937-3d36-4914-9827-44edc2a6bf96" providerId="ADAL" clId="{A6B7A7ED-8658-4E52-B73B-E303B90CAFC6}" dt="2021-09-03T15:28:24.994" v="4249" actId="27636"/>
        <pc:sldMkLst>
          <pc:docMk/>
          <pc:sldMk cId="971184484" sldId="321"/>
        </pc:sldMkLst>
      </pc:sldChg>
      <pc:sldChg chg="modNotes">
        <pc:chgData name="Christine Faure" userId="216cf937-3d36-4914-9827-44edc2a6bf96" providerId="ADAL" clId="{A6B7A7ED-8658-4E52-B73B-E303B90CAFC6}" dt="2021-09-03T15:28:24.845" v="4246" actId="27636"/>
        <pc:sldMkLst>
          <pc:docMk/>
          <pc:sldMk cId="2831874161" sldId="322"/>
        </pc:sldMkLst>
      </pc:sldChg>
      <pc:sldChg chg="modSp mod modNotes modNotesTx">
        <pc:chgData name="Christine Faure" userId="216cf937-3d36-4914-9827-44edc2a6bf96" providerId="ADAL" clId="{A6B7A7ED-8658-4E52-B73B-E303B90CAFC6}" dt="2021-09-03T15:28:24.963" v="4248" actId="27636"/>
        <pc:sldMkLst>
          <pc:docMk/>
          <pc:sldMk cId="3054088665" sldId="323"/>
        </pc:sldMkLst>
        <pc:spChg chg="mod">
          <ac:chgData name="Christine Faure" userId="216cf937-3d36-4914-9827-44edc2a6bf96" providerId="ADAL" clId="{A6B7A7ED-8658-4E52-B73B-E303B90CAFC6}" dt="2021-09-03T14:49:28.176" v="1056" actId="20577"/>
          <ac:spMkLst>
            <pc:docMk/>
            <pc:sldMk cId="3054088665" sldId="323"/>
            <ac:spMk id="9" creationId="{9E2379F5-6E68-40FB-A214-6951CA31DF9D}"/>
          </ac:spMkLst>
        </pc:spChg>
      </pc:sldChg>
      <pc:sldChg chg="modNotes modNotesTx">
        <pc:chgData name="Christine Faure" userId="216cf937-3d36-4914-9827-44edc2a6bf96" providerId="ADAL" clId="{A6B7A7ED-8658-4E52-B73B-E303B90CAFC6}" dt="2021-09-03T15:28:25.305" v="4251" actId="27636"/>
        <pc:sldMkLst>
          <pc:docMk/>
          <pc:sldMk cId="2040215497" sldId="325"/>
        </pc:sldMkLst>
      </pc:sldChg>
      <pc:sldChg chg="modNotes modNotesTx">
        <pc:chgData name="Christine Faure" userId="216cf937-3d36-4914-9827-44edc2a6bf96" providerId="ADAL" clId="{A6B7A7ED-8658-4E52-B73B-E303B90CAFC6}" dt="2021-09-03T15:28:24.881" v="4247" actId="27636"/>
        <pc:sldMkLst>
          <pc:docMk/>
          <pc:sldMk cId="2187547400" sldId="326"/>
        </pc:sldMkLst>
      </pc:sldChg>
      <pc:sldChg chg="modNotes">
        <pc:chgData name="Christine Faure" userId="216cf937-3d36-4914-9827-44edc2a6bf96" providerId="ADAL" clId="{A6B7A7ED-8658-4E52-B73B-E303B90CAFC6}" dt="2021-09-03T15:28:24.471" v="4243" actId="27636"/>
        <pc:sldMkLst>
          <pc:docMk/>
          <pc:sldMk cId="3727352579" sldId="327"/>
        </pc:sldMkLst>
      </pc:sldChg>
      <pc:sldChg chg="modNotes">
        <pc:chgData name="Christine Faure" userId="216cf937-3d36-4914-9827-44edc2a6bf96" providerId="ADAL" clId="{A6B7A7ED-8658-4E52-B73B-E303B90CAFC6}" dt="2021-09-03T15:28:25.183" v="4250" actId="27636"/>
        <pc:sldMkLst>
          <pc:docMk/>
          <pc:sldMk cId="1203471494" sldId="328"/>
        </pc:sldMkLst>
      </pc:sldChg>
      <pc:sldChg chg="addSp delSp modSp add mod modNotes modNotesTx">
        <pc:chgData name="Christine Faure" userId="216cf937-3d36-4914-9827-44edc2a6bf96" providerId="ADAL" clId="{A6B7A7ED-8658-4E52-B73B-E303B90CAFC6}" dt="2021-09-03T15:28:52.332" v="4255" actId="113"/>
        <pc:sldMkLst>
          <pc:docMk/>
          <pc:sldMk cId="234822609" sldId="329"/>
        </pc:sldMkLst>
        <pc:spChg chg="add mod">
          <ac:chgData name="Christine Faure" userId="216cf937-3d36-4914-9827-44edc2a6bf96" providerId="ADAL" clId="{A6B7A7ED-8658-4E52-B73B-E303B90CAFC6}" dt="2021-09-03T15:22:09.789" v="3597" actId="27636"/>
          <ac:spMkLst>
            <pc:docMk/>
            <pc:sldMk cId="234822609" sldId="329"/>
            <ac:spMk id="6" creationId="{FD605A1E-C743-4E38-A0F7-1F92286D4198}"/>
          </ac:spMkLst>
        </pc:spChg>
        <pc:picChg chg="del">
          <ac:chgData name="Christine Faure" userId="216cf937-3d36-4914-9827-44edc2a6bf96" providerId="ADAL" clId="{A6B7A7ED-8658-4E52-B73B-E303B90CAFC6}" dt="2021-09-03T14:50:15.881" v="1060" actId="478"/>
          <ac:picMkLst>
            <pc:docMk/>
            <pc:sldMk cId="234822609" sldId="329"/>
            <ac:picMk id="3" creationId="{739874D9-0C1E-4009-B97A-AA1C4AED57D8}"/>
          </ac:picMkLst>
        </pc:picChg>
      </pc:sldChg>
      <pc:sldChg chg="modSp add mod modNotes modNotesTx">
        <pc:chgData name="Christine Faure" userId="216cf937-3d36-4914-9827-44edc2a6bf96" providerId="ADAL" clId="{A6B7A7ED-8658-4E52-B73B-E303B90CAFC6}" dt="2021-09-17T10:44:36.048" v="6328" actId="27636"/>
        <pc:sldMkLst>
          <pc:docMk/>
          <pc:sldMk cId="4226834192" sldId="330"/>
        </pc:sldMkLst>
        <pc:spChg chg="mod">
          <ac:chgData name="Christine Faure" userId="216cf937-3d36-4914-9827-44edc2a6bf96" providerId="ADAL" clId="{A6B7A7ED-8658-4E52-B73B-E303B90CAFC6}" dt="2021-09-03T15:14:11.110" v="3126" actId="5793"/>
          <ac:spMkLst>
            <pc:docMk/>
            <pc:sldMk cId="4226834192" sldId="330"/>
            <ac:spMk id="6" creationId="{FD605A1E-C743-4E38-A0F7-1F92286D4198}"/>
          </ac:spMkLst>
        </pc:spChg>
      </pc:sldChg>
      <pc:sldChg chg="modSp add mod modNotes modNotesTx">
        <pc:chgData name="Christine Faure" userId="216cf937-3d36-4914-9827-44edc2a6bf96" providerId="ADAL" clId="{A6B7A7ED-8658-4E52-B73B-E303B90CAFC6}" dt="2021-09-17T10:44:36.113" v="6329" actId="27636"/>
        <pc:sldMkLst>
          <pc:docMk/>
          <pc:sldMk cId="3682065062" sldId="331"/>
        </pc:sldMkLst>
        <pc:spChg chg="mod">
          <ac:chgData name="Christine Faure" userId="216cf937-3d36-4914-9827-44edc2a6bf96" providerId="ADAL" clId="{A6B7A7ED-8658-4E52-B73B-E303B90CAFC6}" dt="2021-09-03T15:48:28.834" v="6177" actId="2711"/>
          <ac:spMkLst>
            <pc:docMk/>
            <pc:sldMk cId="3682065062" sldId="331"/>
            <ac:spMk id="6" creationId="{FD605A1E-C743-4E38-A0F7-1F92286D4198}"/>
          </ac:spMkLst>
        </pc:spChg>
      </pc:sldChg>
      <pc:sldChg chg="modSp add mod modNotesTx">
        <pc:chgData name="Christine Faure" userId="216cf937-3d36-4914-9827-44edc2a6bf96" providerId="ADAL" clId="{A6B7A7ED-8658-4E52-B73B-E303B90CAFC6}" dt="2021-09-03T15:49:59.756" v="6327" actId="255"/>
        <pc:sldMkLst>
          <pc:docMk/>
          <pc:sldMk cId="3304234193" sldId="332"/>
        </pc:sldMkLst>
        <pc:spChg chg="mod">
          <ac:chgData name="Christine Faure" userId="216cf937-3d36-4914-9827-44edc2a6bf96" providerId="ADAL" clId="{A6B7A7ED-8658-4E52-B73B-E303B90CAFC6}" dt="2021-09-03T15:49:59.756" v="6327" actId="255"/>
          <ac:spMkLst>
            <pc:docMk/>
            <pc:sldMk cId="3304234193" sldId="332"/>
            <ac:spMk id="6" creationId="{FD605A1E-C743-4E38-A0F7-1F92286D4198}"/>
          </ac:spMkLst>
        </pc:spChg>
      </pc:sldChg>
      <pc:sldChg chg="modSp mod">
        <pc:chgData name="Christine Faure" userId="216cf937-3d36-4914-9827-44edc2a6bf96" providerId="ADAL" clId="{A6B7A7ED-8658-4E52-B73B-E303B90CAFC6}" dt="2021-09-17T10:45:31.030" v="6361" actId="13926"/>
        <pc:sldMkLst>
          <pc:docMk/>
          <pc:sldMk cId="1070624623" sldId="333"/>
        </pc:sldMkLst>
        <pc:spChg chg="mod">
          <ac:chgData name="Christine Faure" userId="216cf937-3d36-4914-9827-44edc2a6bf96" providerId="ADAL" clId="{A6B7A7ED-8658-4E52-B73B-E303B90CAFC6}" dt="2021-09-17T10:45:31.030" v="6361" actId="13926"/>
          <ac:spMkLst>
            <pc:docMk/>
            <pc:sldMk cId="1070624623" sldId="333"/>
            <ac:spMk id="583" creationId="{4E4B870F-04C3-46F2-A0BE-B13B6905E1BD}"/>
          </ac:spMkLst>
        </pc:spChg>
      </pc:sldChg>
      <pc:sldMasterChg chg="delSldLayout">
        <pc:chgData name="Christine Faure" userId="216cf937-3d36-4914-9827-44edc2a6bf96" providerId="ADAL" clId="{A6B7A7ED-8658-4E52-B73B-E303B90CAFC6}" dt="2021-09-03T14:54:05.341" v="1184" actId="2696"/>
        <pc:sldMasterMkLst>
          <pc:docMk/>
          <pc:sldMasterMk cId="162644476" sldId="2147483682"/>
        </pc:sldMasterMkLst>
        <pc:sldLayoutChg chg="del">
          <pc:chgData name="Christine Faure" userId="216cf937-3d36-4914-9827-44edc2a6bf96" providerId="ADAL" clId="{A6B7A7ED-8658-4E52-B73B-E303B90CAFC6}" dt="2021-09-03T14:54:05.341" v="1184" actId="2696"/>
          <pc:sldLayoutMkLst>
            <pc:docMk/>
            <pc:sldMasterMk cId="162644476" sldId="2147483682"/>
            <pc:sldLayoutMk cId="1917665836" sldId="2147483697"/>
          </pc:sldLayoutMkLst>
        </pc:sldLayoutChg>
        <pc:sldLayoutChg chg="del">
          <pc:chgData name="Christine Faure" userId="216cf937-3d36-4914-9827-44edc2a6bf96" providerId="ADAL" clId="{A6B7A7ED-8658-4E52-B73B-E303B90CAFC6}" dt="2021-09-03T14:50:02.964" v="1058" actId="2696"/>
          <pc:sldLayoutMkLst>
            <pc:docMk/>
            <pc:sldMasterMk cId="162644476" sldId="2147483682"/>
            <pc:sldLayoutMk cId="3499106986" sldId="2147483704"/>
          </pc:sldLayoutMkLst>
        </pc:sldLayoutChg>
      </pc:sldMasterChg>
    </pc:docChg>
  </pc:docChgLst>
  <pc:docChgLst>
    <pc:chgData name="Christine Faure" userId="S::christine.faure@kindengezin.be::216cf937-3d36-4914-9827-44edc2a6bf96" providerId="AD" clId="Web-{8CF1268D-7290-CDC0-0B5A-702EB64CED0B}"/>
    <pc:docChg chg="modSld">
      <pc:chgData name="Christine Faure" userId="S::christine.faure@kindengezin.be::216cf937-3d36-4914-9827-44edc2a6bf96" providerId="AD" clId="Web-{8CF1268D-7290-CDC0-0B5A-702EB64CED0B}" dt="2021-09-17T10:44:25.162" v="2" actId="20577"/>
      <pc:docMkLst>
        <pc:docMk/>
      </pc:docMkLst>
      <pc:sldChg chg="modSp">
        <pc:chgData name="Christine Faure" userId="S::christine.faure@kindengezin.be::216cf937-3d36-4914-9827-44edc2a6bf96" providerId="AD" clId="Web-{8CF1268D-7290-CDC0-0B5A-702EB64CED0B}" dt="2021-09-17T10:44:25.162" v="2" actId="20577"/>
        <pc:sldMkLst>
          <pc:docMk/>
          <pc:sldMk cId="1070624623" sldId="333"/>
        </pc:sldMkLst>
        <pc:spChg chg="mod">
          <ac:chgData name="Christine Faure" userId="S::christine.faure@kindengezin.be::216cf937-3d36-4914-9827-44edc2a6bf96" providerId="AD" clId="Web-{8CF1268D-7290-CDC0-0B5A-702EB64CED0B}" dt="2021-09-17T10:44:25.162" v="2" actId="20577"/>
          <ac:spMkLst>
            <pc:docMk/>
            <pc:sldMk cId="1070624623" sldId="333"/>
            <ac:spMk id="583" creationId="{4E4B870F-04C3-46F2-A0BE-B13B6905E1BD}"/>
          </ac:spMkLst>
        </pc:spChg>
      </pc:sldChg>
    </pc:docChg>
  </pc:docChgLst>
  <pc:docChgLst>
    <pc:chgData name="sofie.delcourt@vvsg.be" userId="S::sofie.delcourt_vvsg.be#ext#@kindengezin.onmicrosoft.com::996d9983-d627-487f-9066-2bc0dfb44bfe" providerId="AD" clId="Web-{5EC97B35-AB9C-AAAD-E105-F7C4B45240EE}"/>
    <pc:docChg chg="addSld delSld modSld sldOrd">
      <pc:chgData name="sofie.delcourt@vvsg.be" userId="S::sofie.delcourt_vvsg.be#ext#@kindengezin.onmicrosoft.com::996d9983-d627-487f-9066-2bc0dfb44bfe" providerId="AD" clId="Web-{5EC97B35-AB9C-AAAD-E105-F7C4B45240EE}" dt="2021-09-01T15:01:33.225" v="2309" actId="20577"/>
      <pc:docMkLst>
        <pc:docMk/>
      </pc:docMkLst>
      <pc:sldChg chg="modNotes">
        <pc:chgData name="sofie.delcourt@vvsg.be" userId="S::sofie.delcourt_vvsg.be#ext#@kindengezin.onmicrosoft.com::996d9983-d627-487f-9066-2bc0dfb44bfe" providerId="AD" clId="Web-{5EC97B35-AB9C-AAAD-E105-F7C4B45240EE}" dt="2021-09-01T14:09:45.758" v="1345"/>
        <pc:sldMkLst>
          <pc:docMk/>
          <pc:sldMk cId="803065791" sldId="264"/>
        </pc:sldMkLst>
      </pc:sldChg>
      <pc:sldChg chg="modSp">
        <pc:chgData name="sofie.delcourt@vvsg.be" userId="S::sofie.delcourt_vvsg.be#ext#@kindengezin.onmicrosoft.com::996d9983-d627-487f-9066-2bc0dfb44bfe" providerId="AD" clId="Web-{5EC97B35-AB9C-AAAD-E105-F7C4B45240EE}" dt="2021-09-01T14:29:44.626" v="1731" actId="20577"/>
        <pc:sldMkLst>
          <pc:docMk/>
          <pc:sldMk cId="635019090" sldId="301"/>
        </pc:sldMkLst>
        <pc:spChg chg="mod">
          <ac:chgData name="sofie.delcourt@vvsg.be" userId="S::sofie.delcourt_vvsg.be#ext#@kindengezin.onmicrosoft.com::996d9983-d627-487f-9066-2bc0dfb44bfe" providerId="AD" clId="Web-{5EC97B35-AB9C-AAAD-E105-F7C4B45240EE}" dt="2021-09-01T14:29:44.626" v="1731" actId="20577"/>
          <ac:spMkLst>
            <pc:docMk/>
            <pc:sldMk cId="635019090" sldId="301"/>
            <ac:spMk id="2" creationId="{FC721AC1-D4A3-41F3-BB0B-C691AF7B156E}"/>
          </ac:spMkLst>
        </pc:spChg>
      </pc:sldChg>
      <pc:sldChg chg="modSp modNotes">
        <pc:chgData name="sofie.delcourt@vvsg.be" userId="S::sofie.delcourt_vvsg.be#ext#@kindengezin.onmicrosoft.com::996d9983-d627-487f-9066-2bc0dfb44bfe" providerId="AD" clId="Web-{5EC97B35-AB9C-AAAD-E105-F7C4B45240EE}" dt="2021-09-01T14:16:22.282" v="1478" actId="20577"/>
        <pc:sldMkLst>
          <pc:docMk/>
          <pc:sldMk cId="2914729346" sldId="318"/>
        </pc:sldMkLst>
        <pc:spChg chg="mod">
          <ac:chgData name="sofie.delcourt@vvsg.be" userId="S::sofie.delcourt_vvsg.be#ext#@kindengezin.onmicrosoft.com::996d9983-d627-487f-9066-2bc0dfb44bfe" providerId="AD" clId="Web-{5EC97B35-AB9C-AAAD-E105-F7C4B45240EE}" dt="2021-09-01T14:10:51.650" v="1356" actId="20577"/>
          <ac:spMkLst>
            <pc:docMk/>
            <pc:sldMk cId="2914729346" sldId="318"/>
            <ac:spMk id="2" creationId="{A8568F25-724E-41FC-863B-61CFDB3760B9}"/>
          </ac:spMkLst>
        </pc:spChg>
        <pc:spChg chg="mod">
          <ac:chgData name="sofie.delcourt@vvsg.be" userId="S::sofie.delcourt_vvsg.be#ext#@kindengezin.onmicrosoft.com::996d9983-d627-487f-9066-2bc0dfb44bfe" providerId="AD" clId="Web-{5EC97B35-AB9C-AAAD-E105-F7C4B45240EE}" dt="2021-09-01T14:16:22.282" v="1478" actId="20577"/>
          <ac:spMkLst>
            <pc:docMk/>
            <pc:sldMk cId="2914729346" sldId="318"/>
            <ac:spMk id="9" creationId="{9E2379F5-6E68-40FB-A214-6951CA31DF9D}"/>
          </ac:spMkLst>
        </pc:spChg>
      </pc:sldChg>
      <pc:sldChg chg="modSp modNotes">
        <pc:chgData name="sofie.delcourt@vvsg.be" userId="S::sofie.delcourt_vvsg.be#ext#@kindengezin.onmicrosoft.com::996d9983-d627-487f-9066-2bc0dfb44bfe" providerId="AD" clId="Web-{5EC97B35-AB9C-AAAD-E105-F7C4B45240EE}" dt="2021-09-01T14:28:00.983" v="1716"/>
        <pc:sldMkLst>
          <pc:docMk/>
          <pc:sldMk cId="1104022611" sldId="319"/>
        </pc:sldMkLst>
        <pc:spChg chg="mod">
          <ac:chgData name="sofie.delcourt@vvsg.be" userId="S::sofie.delcourt_vvsg.be#ext#@kindengezin.onmicrosoft.com::996d9983-d627-487f-9066-2bc0dfb44bfe" providerId="AD" clId="Web-{5EC97B35-AB9C-AAAD-E105-F7C4B45240EE}" dt="2021-09-01T14:27:54.717" v="1715" actId="20577"/>
          <ac:spMkLst>
            <pc:docMk/>
            <pc:sldMk cId="1104022611" sldId="319"/>
            <ac:spMk id="2" creationId="{A8568F25-724E-41FC-863B-61CFDB3760B9}"/>
          </ac:spMkLst>
        </pc:spChg>
        <pc:spChg chg="mod">
          <ac:chgData name="sofie.delcourt@vvsg.be" userId="S::sofie.delcourt_vvsg.be#ext#@kindengezin.onmicrosoft.com::996d9983-d627-487f-9066-2bc0dfb44bfe" providerId="AD" clId="Web-{5EC97B35-AB9C-AAAD-E105-F7C4B45240EE}" dt="2021-09-01T14:26:40.466" v="1695" actId="20577"/>
          <ac:spMkLst>
            <pc:docMk/>
            <pc:sldMk cId="1104022611" sldId="319"/>
            <ac:spMk id="9" creationId="{9E2379F5-6E68-40FB-A214-6951CA31DF9D}"/>
          </ac:spMkLst>
        </pc:spChg>
      </pc:sldChg>
      <pc:sldChg chg="modSp modNotes">
        <pc:chgData name="sofie.delcourt@vvsg.be" userId="S::sofie.delcourt_vvsg.be#ext#@kindengezin.onmicrosoft.com::996d9983-d627-487f-9066-2bc0dfb44bfe" providerId="AD" clId="Web-{5EC97B35-AB9C-AAAD-E105-F7C4B45240EE}" dt="2021-09-01T14:27:23.888" v="1702" actId="20577"/>
        <pc:sldMkLst>
          <pc:docMk/>
          <pc:sldMk cId="2223858451" sldId="320"/>
        </pc:sldMkLst>
        <pc:spChg chg="mod">
          <ac:chgData name="sofie.delcourt@vvsg.be" userId="S::sofie.delcourt_vvsg.be#ext#@kindengezin.onmicrosoft.com::996d9983-d627-487f-9066-2bc0dfb44bfe" providerId="AD" clId="Web-{5EC97B35-AB9C-AAAD-E105-F7C4B45240EE}" dt="2021-09-01T14:27:23.888" v="1702" actId="20577"/>
          <ac:spMkLst>
            <pc:docMk/>
            <pc:sldMk cId="2223858451" sldId="320"/>
            <ac:spMk id="2" creationId="{A8568F25-724E-41FC-863B-61CFDB3760B9}"/>
          </ac:spMkLst>
        </pc:spChg>
        <pc:spChg chg="mod">
          <ac:chgData name="sofie.delcourt@vvsg.be" userId="S::sofie.delcourt_vvsg.be#ext#@kindengezin.onmicrosoft.com::996d9983-d627-487f-9066-2bc0dfb44bfe" providerId="AD" clId="Web-{5EC97B35-AB9C-AAAD-E105-F7C4B45240EE}" dt="2021-09-01T14:23:11.055" v="1601" actId="1076"/>
          <ac:spMkLst>
            <pc:docMk/>
            <pc:sldMk cId="2223858451" sldId="320"/>
            <ac:spMk id="9" creationId="{9E2379F5-6E68-40FB-A214-6951CA31DF9D}"/>
          </ac:spMkLst>
        </pc:spChg>
      </pc:sldChg>
      <pc:sldChg chg="modSp add del modNotes">
        <pc:chgData name="sofie.delcourt@vvsg.be" userId="S::sofie.delcourt_vvsg.be#ext#@kindengezin.onmicrosoft.com::996d9983-d627-487f-9066-2bc0dfb44bfe" providerId="AD" clId="Web-{5EC97B35-AB9C-AAAD-E105-F7C4B45240EE}" dt="2021-09-01T14:58:41.613" v="2287"/>
        <pc:sldMkLst>
          <pc:docMk/>
          <pc:sldMk cId="971184484" sldId="321"/>
        </pc:sldMkLst>
        <pc:spChg chg="mod">
          <ac:chgData name="sofie.delcourt@vvsg.be" userId="S::sofie.delcourt_vvsg.be#ext#@kindengezin.onmicrosoft.com::996d9983-d627-487f-9066-2bc0dfb44bfe" providerId="AD" clId="Web-{5EC97B35-AB9C-AAAD-E105-F7C4B45240EE}" dt="2021-09-01T14:44:08.064" v="1982" actId="20577"/>
          <ac:spMkLst>
            <pc:docMk/>
            <pc:sldMk cId="971184484" sldId="321"/>
            <ac:spMk id="2" creationId="{A8568F25-724E-41FC-863B-61CFDB3760B9}"/>
          </ac:spMkLst>
        </pc:spChg>
        <pc:spChg chg="mod">
          <ac:chgData name="sofie.delcourt@vvsg.be" userId="S::sofie.delcourt_vvsg.be#ext#@kindengezin.onmicrosoft.com::996d9983-d627-487f-9066-2bc0dfb44bfe" providerId="AD" clId="Web-{5EC97B35-AB9C-AAAD-E105-F7C4B45240EE}" dt="2021-09-01T14:45:20.081" v="2030" actId="1076"/>
          <ac:spMkLst>
            <pc:docMk/>
            <pc:sldMk cId="971184484" sldId="321"/>
            <ac:spMk id="9" creationId="{9E2379F5-6E68-40FB-A214-6951CA31DF9D}"/>
          </ac:spMkLst>
        </pc:spChg>
      </pc:sldChg>
      <pc:sldChg chg="addSp delSp modSp modNotes">
        <pc:chgData name="sofie.delcourt@vvsg.be" userId="S::sofie.delcourt_vvsg.be#ext#@kindengezin.onmicrosoft.com::996d9983-d627-487f-9066-2bc0dfb44bfe" providerId="AD" clId="Web-{5EC97B35-AB9C-AAAD-E105-F7C4B45240EE}" dt="2021-09-01T15:01:33.225" v="2309" actId="20577"/>
        <pc:sldMkLst>
          <pc:docMk/>
          <pc:sldMk cId="2831874161" sldId="322"/>
        </pc:sldMkLst>
        <pc:spChg chg="mod">
          <ac:chgData name="sofie.delcourt@vvsg.be" userId="S::sofie.delcourt_vvsg.be#ext#@kindengezin.onmicrosoft.com::996d9983-d627-487f-9066-2bc0dfb44bfe" providerId="AD" clId="Web-{5EC97B35-AB9C-AAAD-E105-F7C4B45240EE}" dt="2021-09-01T14:35:49.055" v="1788" actId="1076"/>
          <ac:spMkLst>
            <pc:docMk/>
            <pc:sldMk cId="2831874161" sldId="322"/>
            <ac:spMk id="2" creationId="{A8568F25-724E-41FC-863B-61CFDB3760B9}"/>
          </ac:spMkLst>
        </pc:spChg>
        <pc:spChg chg="add mod">
          <ac:chgData name="sofie.delcourt@vvsg.be" userId="S::sofie.delcourt_vvsg.be#ext#@kindengezin.onmicrosoft.com::996d9983-d627-487f-9066-2bc0dfb44bfe" providerId="AD" clId="Web-{5EC97B35-AB9C-AAAD-E105-F7C4B45240EE}" dt="2021-09-01T14:35:35.539" v="1783" actId="14100"/>
          <ac:spMkLst>
            <pc:docMk/>
            <pc:sldMk cId="2831874161" sldId="322"/>
            <ac:spMk id="3" creationId="{B4135FC8-3A37-45E7-A754-7E743C54E68A}"/>
          </ac:spMkLst>
        </pc:spChg>
        <pc:spChg chg="add mod">
          <ac:chgData name="sofie.delcourt@vvsg.be" userId="S::sofie.delcourt_vvsg.be#ext#@kindengezin.onmicrosoft.com::996d9983-d627-487f-9066-2bc0dfb44bfe" providerId="AD" clId="Web-{5EC97B35-AB9C-AAAD-E105-F7C4B45240EE}" dt="2021-09-01T14:37:34.713" v="1826" actId="1076"/>
          <ac:spMkLst>
            <pc:docMk/>
            <pc:sldMk cId="2831874161" sldId="322"/>
            <ac:spMk id="4" creationId="{F61E3CAE-1429-4315-9A14-2FAFB840A9E9}"/>
          </ac:spMkLst>
        </pc:spChg>
        <pc:spChg chg="add mod">
          <ac:chgData name="sofie.delcourt@vvsg.be" userId="S::sofie.delcourt_vvsg.be#ext#@kindengezin.onmicrosoft.com::996d9983-d627-487f-9066-2bc0dfb44bfe" providerId="AD" clId="Web-{5EC97B35-AB9C-AAAD-E105-F7C4B45240EE}" dt="2021-09-01T15:01:33.225" v="2309" actId="20577"/>
          <ac:spMkLst>
            <pc:docMk/>
            <pc:sldMk cId="2831874161" sldId="322"/>
            <ac:spMk id="6" creationId="{42A98139-065E-401C-B5CF-69B4709A1687}"/>
          </ac:spMkLst>
        </pc:spChg>
        <pc:spChg chg="add mod">
          <ac:chgData name="sofie.delcourt@vvsg.be" userId="S::sofie.delcourt_vvsg.be#ext#@kindengezin.onmicrosoft.com::996d9983-d627-487f-9066-2bc0dfb44bfe" providerId="AD" clId="Web-{5EC97B35-AB9C-AAAD-E105-F7C4B45240EE}" dt="2021-09-01T14:35:45.758" v="1787" actId="14100"/>
          <ac:spMkLst>
            <pc:docMk/>
            <pc:sldMk cId="2831874161" sldId="322"/>
            <ac:spMk id="7" creationId="{6388985F-4880-406A-A564-2FDF18334458}"/>
          </ac:spMkLst>
        </pc:spChg>
        <pc:spChg chg="add mod">
          <ac:chgData name="sofie.delcourt@vvsg.be" userId="S::sofie.delcourt_vvsg.be#ext#@kindengezin.onmicrosoft.com::996d9983-d627-487f-9066-2bc0dfb44bfe" providerId="AD" clId="Web-{5EC97B35-AB9C-AAAD-E105-F7C4B45240EE}" dt="2021-09-01T14:58:01.909" v="2274" actId="20577"/>
          <ac:spMkLst>
            <pc:docMk/>
            <pc:sldMk cId="2831874161" sldId="322"/>
            <ac:spMk id="8" creationId="{9C811680-30EC-4BC5-8430-685CEA840F13}"/>
          </ac:spMkLst>
        </pc:spChg>
        <pc:spChg chg="del">
          <ac:chgData name="sofie.delcourt@vvsg.be" userId="S::sofie.delcourt_vvsg.be#ext#@kindengezin.onmicrosoft.com::996d9983-d627-487f-9066-2bc0dfb44bfe" providerId="AD" clId="Web-{5EC97B35-AB9C-AAAD-E105-F7C4B45240EE}" dt="2021-09-01T14:34:51.757" v="1779"/>
          <ac:spMkLst>
            <pc:docMk/>
            <pc:sldMk cId="2831874161" sldId="322"/>
            <ac:spMk id="9" creationId="{9E2379F5-6E68-40FB-A214-6951CA31DF9D}"/>
          </ac:spMkLst>
        </pc:spChg>
      </pc:sldChg>
      <pc:sldChg chg="mod modShow">
        <pc:chgData name="sofie.delcourt@vvsg.be" userId="S::sofie.delcourt_vvsg.be#ext#@kindengezin.onmicrosoft.com::996d9983-d627-487f-9066-2bc0dfb44bfe" providerId="AD" clId="Web-{5EC97B35-AB9C-AAAD-E105-F7C4B45240EE}" dt="2021-09-01T12:43:59.124" v="404"/>
        <pc:sldMkLst>
          <pc:docMk/>
          <pc:sldMk cId="3054088665" sldId="323"/>
        </pc:sldMkLst>
      </pc:sldChg>
      <pc:sldChg chg="del modNotes">
        <pc:chgData name="sofie.delcourt@vvsg.be" userId="S::sofie.delcourt_vvsg.be#ext#@kindengezin.onmicrosoft.com::996d9983-d627-487f-9066-2bc0dfb44bfe" providerId="AD" clId="Web-{5EC97B35-AB9C-AAAD-E105-F7C4B45240EE}" dt="2021-09-01T13:19:36.271" v="1216"/>
        <pc:sldMkLst>
          <pc:docMk/>
          <pc:sldMk cId="1841623527" sldId="324"/>
        </pc:sldMkLst>
      </pc:sldChg>
      <pc:sldChg chg="addSp delSp modSp ord modNotes">
        <pc:chgData name="sofie.delcourt@vvsg.be" userId="S::sofie.delcourt_vvsg.be#ext#@kindengezin.onmicrosoft.com::996d9983-d627-487f-9066-2bc0dfb44bfe" providerId="AD" clId="Web-{5EC97B35-AB9C-AAAD-E105-F7C4B45240EE}" dt="2021-09-01T14:56:24.454" v="2270" actId="20577"/>
        <pc:sldMkLst>
          <pc:docMk/>
          <pc:sldMk cId="2040215497" sldId="325"/>
        </pc:sldMkLst>
        <pc:spChg chg="mod">
          <ac:chgData name="sofie.delcourt@vvsg.be" userId="S::sofie.delcourt_vvsg.be#ext#@kindengezin.onmicrosoft.com::996d9983-d627-487f-9066-2bc0dfb44bfe" providerId="AD" clId="Web-{5EC97B35-AB9C-AAAD-E105-F7C4B45240EE}" dt="2021-09-01T14:56:24.454" v="2270" actId="20577"/>
          <ac:spMkLst>
            <pc:docMk/>
            <pc:sldMk cId="2040215497" sldId="325"/>
            <ac:spMk id="2" creationId="{A8568F25-724E-41FC-863B-61CFDB3760B9}"/>
          </ac:spMkLst>
        </pc:spChg>
        <pc:spChg chg="del">
          <ac:chgData name="sofie.delcourt@vvsg.be" userId="S::sofie.delcourt_vvsg.be#ext#@kindengezin.onmicrosoft.com::996d9983-d627-487f-9066-2bc0dfb44bfe" providerId="AD" clId="Web-{5EC97B35-AB9C-AAAD-E105-F7C4B45240EE}" dt="2021-09-01T14:53:05.590" v="2192"/>
          <ac:spMkLst>
            <pc:docMk/>
            <pc:sldMk cId="2040215497" sldId="325"/>
            <ac:spMk id="9" creationId="{9E2379F5-6E68-40FB-A214-6951CA31DF9D}"/>
          </ac:spMkLst>
        </pc:spChg>
        <pc:picChg chg="add mod ord">
          <ac:chgData name="sofie.delcourt@vvsg.be" userId="S::sofie.delcourt_vvsg.be#ext#@kindengezin.onmicrosoft.com::996d9983-d627-487f-9066-2bc0dfb44bfe" providerId="AD" clId="Web-{5EC97B35-AB9C-AAAD-E105-F7C4B45240EE}" dt="2021-09-01T14:53:12.637" v="2194" actId="1076"/>
          <ac:picMkLst>
            <pc:docMk/>
            <pc:sldMk cId="2040215497" sldId="325"/>
            <ac:picMk id="3" creationId="{739874D9-0C1E-4009-B97A-AA1C4AED57D8}"/>
          </ac:picMkLst>
        </pc:picChg>
      </pc:sldChg>
      <pc:sldChg chg="addSp delSp modSp addAnim modAnim modNotes">
        <pc:chgData name="sofie.delcourt@vvsg.be" userId="S::sofie.delcourt_vvsg.be#ext#@kindengezin.onmicrosoft.com::996d9983-d627-487f-9066-2bc0dfb44bfe" providerId="AD" clId="Web-{5EC97B35-AB9C-AAAD-E105-F7C4B45240EE}" dt="2021-09-01T14:43:01.563" v="1968"/>
        <pc:sldMkLst>
          <pc:docMk/>
          <pc:sldMk cId="2187547400" sldId="326"/>
        </pc:sldMkLst>
        <pc:spChg chg="mod">
          <ac:chgData name="sofie.delcourt@vvsg.be" userId="S::sofie.delcourt_vvsg.be#ext#@kindengezin.onmicrosoft.com::996d9983-d627-487f-9066-2bc0dfb44bfe" providerId="AD" clId="Web-{5EC97B35-AB9C-AAAD-E105-F7C4B45240EE}" dt="2021-09-01T14:38:27.214" v="1834" actId="20577"/>
          <ac:spMkLst>
            <pc:docMk/>
            <pc:sldMk cId="2187547400" sldId="326"/>
            <ac:spMk id="2" creationId="{A8568F25-724E-41FC-863B-61CFDB3760B9}"/>
          </ac:spMkLst>
        </pc:spChg>
        <pc:spChg chg="add mod">
          <ac:chgData name="sofie.delcourt@vvsg.be" userId="S::sofie.delcourt_vvsg.be#ext#@kindengezin.onmicrosoft.com::996d9983-d627-487f-9066-2bc0dfb44bfe" providerId="AD" clId="Web-{5EC97B35-AB9C-AAAD-E105-F7C4B45240EE}" dt="2021-09-01T14:42:46.516" v="1964" actId="20577"/>
          <ac:spMkLst>
            <pc:docMk/>
            <pc:sldMk cId="2187547400" sldId="326"/>
            <ac:spMk id="3" creationId="{5481C2FF-09B6-4DF3-9007-AB7DDBE3019D}"/>
          </ac:spMkLst>
        </pc:spChg>
        <pc:spChg chg="add mod">
          <ac:chgData name="sofie.delcourt@vvsg.be" userId="S::sofie.delcourt_vvsg.be#ext#@kindengezin.onmicrosoft.com::996d9983-d627-487f-9066-2bc0dfb44bfe" providerId="AD" clId="Web-{5EC97B35-AB9C-AAAD-E105-F7C4B45240EE}" dt="2021-09-01T14:42:07.015" v="1954" actId="20577"/>
          <ac:spMkLst>
            <pc:docMk/>
            <pc:sldMk cId="2187547400" sldId="326"/>
            <ac:spMk id="4" creationId="{7C5473B9-6F7B-4600-B670-81E847C3A7C0}"/>
          </ac:spMkLst>
        </pc:spChg>
        <pc:spChg chg="del mod">
          <ac:chgData name="sofie.delcourt@vvsg.be" userId="S::sofie.delcourt_vvsg.be#ext#@kindengezin.onmicrosoft.com::996d9983-d627-487f-9066-2bc0dfb44bfe" providerId="AD" clId="Web-{5EC97B35-AB9C-AAAD-E105-F7C4B45240EE}" dt="2021-09-01T14:38:50.027" v="1838"/>
          <ac:spMkLst>
            <pc:docMk/>
            <pc:sldMk cId="2187547400" sldId="326"/>
            <ac:spMk id="9" creationId="{9E2379F5-6E68-40FB-A214-6951CA31DF9D}"/>
          </ac:spMkLst>
        </pc:spChg>
      </pc:sldChg>
      <pc:sldChg chg="modSp add del replId modNotes">
        <pc:chgData name="sofie.delcourt@vvsg.be" userId="S::sofie.delcourt_vvsg.be#ext#@kindengezin.onmicrosoft.com::996d9983-d627-487f-9066-2bc0dfb44bfe" providerId="AD" clId="Web-{5EC97B35-AB9C-AAAD-E105-F7C4B45240EE}" dt="2021-09-01T13:19:33.006" v="1215"/>
        <pc:sldMkLst>
          <pc:docMk/>
          <pc:sldMk cId="1890048239" sldId="327"/>
        </pc:sldMkLst>
        <pc:spChg chg="mod">
          <ac:chgData name="sofie.delcourt@vvsg.be" userId="S::sofie.delcourt_vvsg.be#ext#@kindengezin.onmicrosoft.com::996d9983-d627-487f-9066-2bc0dfb44bfe" providerId="AD" clId="Web-{5EC97B35-AB9C-AAAD-E105-F7C4B45240EE}" dt="2021-09-01T13:02:32.612" v="920" actId="20577"/>
          <ac:spMkLst>
            <pc:docMk/>
            <pc:sldMk cId="1890048239" sldId="327"/>
            <ac:spMk id="9" creationId="{9E2379F5-6E68-40FB-A214-6951CA31DF9D}"/>
          </ac:spMkLst>
        </pc:spChg>
      </pc:sldChg>
      <pc:sldChg chg="modSp add del replId modNotes">
        <pc:chgData name="sofie.delcourt@vvsg.be" userId="S::sofie.delcourt_vvsg.be#ext#@kindengezin.onmicrosoft.com::996d9983-d627-487f-9066-2bc0dfb44bfe" providerId="AD" clId="Web-{5EC97B35-AB9C-AAAD-E105-F7C4B45240EE}" dt="2021-09-01T12:57:12.201" v="706"/>
        <pc:sldMkLst>
          <pc:docMk/>
          <pc:sldMk cId="3455908026" sldId="327"/>
        </pc:sldMkLst>
        <pc:spChg chg="mod">
          <ac:chgData name="sofie.delcourt@vvsg.be" userId="S::sofie.delcourt_vvsg.be#ext#@kindengezin.onmicrosoft.com::996d9983-d627-487f-9066-2bc0dfb44bfe" providerId="AD" clId="Web-{5EC97B35-AB9C-AAAD-E105-F7C4B45240EE}" dt="2021-09-01T12:57:09.841" v="705" actId="20577"/>
          <ac:spMkLst>
            <pc:docMk/>
            <pc:sldMk cId="3455908026" sldId="327"/>
            <ac:spMk id="9" creationId="{9E2379F5-6E68-40FB-A214-6951CA31DF9D}"/>
          </ac:spMkLst>
        </pc:spChg>
      </pc:sldChg>
      <pc:sldChg chg="addSp delSp modSp add replId addAnim modAnim modNotes">
        <pc:chgData name="sofie.delcourt@vvsg.be" userId="S::sofie.delcourt_vvsg.be#ext#@kindengezin.onmicrosoft.com::996d9983-d627-487f-9066-2bc0dfb44bfe" providerId="AD" clId="Web-{5EC97B35-AB9C-AAAD-E105-F7C4B45240EE}" dt="2021-09-01T15:00:38.318" v="2308" actId="14100"/>
        <pc:sldMkLst>
          <pc:docMk/>
          <pc:sldMk cId="3727352579" sldId="327"/>
        </pc:sldMkLst>
        <pc:spChg chg="mod">
          <ac:chgData name="sofie.delcourt@vvsg.be" userId="S::sofie.delcourt_vvsg.be#ext#@kindengezin.onmicrosoft.com::996d9983-d627-487f-9066-2bc0dfb44bfe" providerId="AD" clId="Web-{5EC97B35-AB9C-AAAD-E105-F7C4B45240EE}" dt="2021-09-01T15:00:38.318" v="2308" actId="14100"/>
          <ac:spMkLst>
            <pc:docMk/>
            <pc:sldMk cId="3727352579" sldId="327"/>
            <ac:spMk id="2" creationId="{A8568F25-724E-41FC-863B-61CFDB3760B9}"/>
          </ac:spMkLst>
        </pc:spChg>
        <pc:spChg chg="add del mod">
          <ac:chgData name="sofie.delcourt@vvsg.be" userId="S::sofie.delcourt_vvsg.be#ext#@kindengezin.onmicrosoft.com::996d9983-d627-487f-9066-2bc0dfb44bfe" providerId="AD" clId="Web-{5EC97B35-AB9C-AAAD-E105-F7C4B45240EE}" dt="2021-09-01T14:18:46.066" v="1545"/>
          <ac:spMkLst>
            <pc:docMk/>
            <pc:sldMk cId="3727352579" sldId="327"/>
            <ac:spMk id="3" creationId="{5CEE970E-749A-440E-B1E2-19348A06DD9D}"/>
          </ac:spMkLst>
        </pc:spChg>
        <pc:spChg chg="add del">
          <ac:chgData name="sofie.delcourt@vvsg.be" userId="S::sofie.delcourt_vvsg.be#ext#@kindengezin.onmicrosoft.com::996d9983-d627-487f-9066-2bc0dfb44bfe" providerId="AD" clId="Web-{5EC97B35-AB9C-AAAD-E105-F7C4B45240EE}" dt="2021-09-01T14:17:13.314" v="1489"/>
          <ac:spMkLst>
            <pc:docMk/>
            <pc:sldMk cId="3727352579" sldId="327"/>
            <ac:spMk id="4" creationId="{7B72596E-99C4-47F2-A8E1-AC33224C9F22}"/>
          </ac:spMkLst>
        </pc:spChg>
        <pc:spChg chg="add mod ord">
          <ac:chgData name="sofie.delcourt@vvsg.be" userId="S::sofie.delcourt_vvsg.be#ext#@kindengezin.onmicrosoft.com::996d9983-d627-487f-9066-2bc0dfb44bfe" providerId="AD" clId="Web-{5EC97B35-AB9C-AAAD-E105-F7C4B45240EE}" dt="2021-09-01T14:19:54.177" v="1575"/>
          <ac:spMkLst>
            <pc:docMk/>
            <pc:sldMk cId="3727352579" sldId="327"/>
            <ac:spMk id="6" creationId="{E0F65FB6-A305-41EC-8F7B-C136955BB52D}"/>
          </ac:spMkLst>
        </pc:spChg>
        <pc:spChg chg="add mod">
          <ac:chgData name="sofie.delcourt@vvsg.be" userId="S::sofie.delcourt_vvsg.be#ext#@kindengezin.onmicrosoft.com::996d9983-d627-487f-9066-2bc0dfb44bfe" providerId="AD" clId="Web-{5EC97B35-AB9C-AAAD-E105-F7C4B45240EE}" dt="2021-09-01T14:19:50.426" v="1574"/>
          <ac:spMkLst>
            <pc:docMk/>
            <pc:sldMk cId="3727352579" sldId="327"/>
            <ac:spMk id="7" creationId="{1A971CEA-8154-4298-ADC8-63BF64AD5F6D}"/>
          </ac:spMkLst>
        </pc:spChg>
        <pc:spChg chg="del mod">
          <ac:chgData name="sofie.delcourt@vvsg.be" userId="S::sofie.delcourt_vvsg.be#ext#@kindengezin.onmicrosoft.com::996d9983-d627-487f-9066-2bc0dfb44bfe" providerId="AD" clId="Web-{5EC97B35-AB9C-AAAD-E105-F7C4B45240EE}" dt="2021-09-01T14:19:20.754" v="1566"/>
          <ac:spMkLst>
            <pc:docMk/>
            <pc:sldMk cId="3727352579" sldId="327"/>
            <ac:spMk id="9" creationId="{9E2379F5-6E68-40FB-A214-6951CA31DF9D}"/>
          </ac:spMkLst>
        </pc:spChg>
        <pc:spChg chg="add del mod">
          <ac:chgData name="sofie.delcourt@vvsg.be" userId="S::sofie.delcourt_vvsg.be#ext#@kindengezin.onmicrosoft.com::996d9983-d627-487f-9066-2bc0dfb44bfe" providerId="AD" clId="Web-{5EC97B35-AB9C-AAAD-E105-F7C4B45240EE}" dt="2021-09-01T14:19:30.770" v="1570"/>
          <ac:spMkLst>
            <pc:docMk/>
            <pc:sldMk cId="3727352579" sldId="327"/>
            <ac:spMk id="10" creationId="{57E7DA9A-7BFE-4A60-A171-41B25989CA3D}"/>
          </ac:spMkLst>
        </pc:spChg>
      </pc:sldChg>
      <pc:sldChg chg="modSp add replId modNotes">
        <pc:chgData name="sofie.delcourt@vvsg.be" userId="S::sofie.delcourt_vvsg.be#ext#@kindengezin.onmicrosoft.com::996d9983-d627-487f-9066-2bc0dfb44bfe" providerId="AD" clId="Web-{5EC97B35-AB9C-AAAD-E105-F7C4B45240EE}" dt="2021-09-01T14:54:24.342" v="2199"/>
        <pc:sldMkLst>
          <pc:docMk/>
          <pc:sldMk cId="1203471494" sldId="328"/>
        </pc:sldMkLst>
        <pc:spChg chg="mod">
          <ac:chgData name="sofie.delcourt@vvsg.be" userId="S::sofie.delcourt_vvsg.be#ext#@kindengezin.onmicrosoft.com::996d9983-d627-487f-9066-2bc0dfb44bfe" providerId="AD" clId="Web-{5EC97B35-AB9C-AAAD-E105-F7C4B45240EE}" dt="2021-09-01T14:45:28.457" v="2032" actId="20577"/>
          <ac:spMkLst>
            <pc:docMk/>
            <pc:sldMk cId="1203471494" sldId="328"/>
            <ac:spMk id="9" creationId="{9E2379F5-6E68-40FB-A214-6951CA31DF9D}"/>
          </ac:spMkLst>
        </pc:spChg>
      </pc:sldChg>
    </pc:docChg>
  </pc:docChgLst>
  <pc:docChgLst>
    <pc:chgData name="sofie.delcourt@vvsg.be" userId="S::sofie.delcourt_vvsg.be#ext#@kindengezin.onmicrosoft.com::996d9983-d627-487f-9066-2bc0dfb44bfe" providerId="AD" clId="Web-{6BD0DA41-5C5B-E856-34FC-7C431425F1E7}"/>
    <pc:docChg chg="delSld modSld sldOrd">
      <pc:chgData name="sofie.delcourt@vvsg.be" userId="S::sofie.delcourt_vvsg.be#ext#@kindengezin.onmicrosoft.com::996d9983-d627-487f-9066-2bc0dfb44bfe" providerId="AD" clId="Web-{6BD0DA41-5C5B-E856-34FC-7C431425F1E7}" dt="2021-09-08T07:16:30.914" v="279"/>
      <pc:docMkLst>
        <pc:docMk/>
      </pc:docMkLst>
      <pc:sldChg chg="ord modNotes">
        <pc:chgData name="sofie.delcourt@vvsg.be" userId="S::sofie.delcourt_vvsg.be#ext#@kindengezin.onmicrosoft.com::996d9983-d627-487f-9066-2bc0dfb44bfe" providerId="AD" clId="Web-{6BD0DA41-5C5B-E856-34FC-7C431425F1E7}" dt="2021-09-08T07:16:30.914" v="279"/>
        <pc:sldMkLst>
          <pc:docMk/>
          <pc:sldMk cId="803065791" sldId="264"/>
        </pc:sldMkLst>
      </pc:sldChg>
      <pc:sldChg chg="modSp modNotes">
        <pc:chgData name="sofie.delcourt@vvsg.be" userId="S::sofie.delcourt_vvsg.be#ext#@kindengezin.onmicrosoft.com::996d9983-d627-487f-9066-2bc0dfb44bfe" providerId="AD" clId="Web-{6BD0DA41-5C5B-E856-34FC-7C431425F1E7}" dt="2021-09-08T07:13:52.426" v="190"/>
        <pc:sldMkLst>
          <pc:docMk/>
          <pc:sldMk cId="635019090" sldId="301"/>
        </pc:sldMkLst>
        <pc:spChg chg="mod">
          <ac:chgData name="sofie.delcourt@vvsg.be" userId="S::sofie.delcourt_vvsg.be#ext#@kindengezin.onmicrosoft.com::996d9983-d627-487f-9066-2bc0dfb44bfe" providerId="AD" clId="Web-{6BD0DA41-5C5B-E856-34FC-7C431425F1E7}" dt="2021-09-08T07:10:16.218" v="60" actId="1076"/>
          <ac:spMkLst>
            <pc:docMk/>
            <pc:sldMk cId="635019090" sldId="301"/>
            <ac:spMk id="2" creationId="{FC721AC1-D4A3-41F3-BB0B-C691AF7B156E}"/>
          </ac:spMkLst>
        </pc:spChg>
        <pc:picChg chg="mod">
          <ac:chgData name="sofie.delcourt@vvsg.be" userId="S::sofie.delcourt_vvsg.be#ext#@kindengezin.onmicrosoft.com::996d9983-d627-487f-9066-2bc0dfb44bfe" providerId="AD" clId="Web-{6BD0DA41-5C5B-E856-34FC-7C431425F1E7}" dt="2021-09-08T07:10:03.609" v="58" actId="1076"/>
          <ac:picMkLst>
            <pc:docMk/>
            <pc:sldMk cId="635019090" sldId="301"/>
            <ac:picMk id="5" creationId="{393A2A4B-42EB-4C16-85BD-BBE45C0C7BAB}"/>
          </ac:picMkLst>
        </pc:picChg>
      </pc:sldChg>
      <pc:sldChg chg="del">
        <pc:chgData name="sofie.delcourt@vvsg.be" userId="S::sofie.delcourt_vvsg.be#ext#@kindengezin.onmicrosoft.com::996d9983-d627-487f-9066-2bc0dfb44bfe" providerId="AD" clId="Web-{6BD0DA41-5C5B-E856-34FC-7C431425F1E7}" dt="2021-09-08T07:13:40.191" v="188"/>
        <pc:sldMkLst>
          <pc:docMk/>
          <pc:sldMk cId="2914729346" sldId="318"/>
        </pc:sldMkLst>
      </pc:sldChg>
    </pc:docChg>
  </pc:docChgLst>
  <pc:docChgLst>
    <pc:chgData name="sofie.delcourt@vvsg.be" userId="S::sofie.delcourt_vvsg.be#ext#@kindengezin.onmicrosoft.com::996d9983-d627-487f-9066-2bc0dfb44bfe" providerId="AD" clId="Web-{322F7552-D99B-7FD3-8824-C76809518087}"/>
    <pc:docChg chg="modSld">
      <pc:chgData name="sofie.delcourt@vvsg.be" userId="S::sofie.delcourt_vvsg.be#ext#@kindengezin.onmicrosoft.com::996d9983-d627-487f-9066-2bc0dfb44bfe" providerId="AD" clId="Web-{322F7552-D99B-7FD3-8824-C76809518087}" dt="2021-09-07T05:17:16.524" v="1" actId="20577"/>
      <pc:docMkLst>
        <pc:docMk/>
      </pc:docMkLst>
      <pc:sldChg chg="mod modShow">
        <pc:chgData name="sofie.delcourt@vvsg.be" userId="S::sofie.delcourt_vvsg.be#ext#@kindengezin.onmicrosoft.com::996d9983-d627-487f-9066-2bc0dfb44bfe" providerId="AD" clId="Web-{322F7552-D99B-7FD3-8824-C76809518087}" dt="2021-09-07T05:16:59.415" v="0"/>
        <pc:sldMkLst>
          <pc:docMk/>
          <pc:sldMk cId="3054088665" sldId="323"/>
        </pc:sldMkLst>
      </pc:sldChg>
      <pc:sldChg chg="modSp">
        <pc:chgData name="sofie.delcourt@vvsg.be" userId="S::sofie.delcourt_vvsg.be#ext#@kindengezin.onmicrosoft.com::996d9983-d627-487f-9066-2bc0dfb44bfe" providerId="AD" clId="Web-{322F7552-D99B-7FD3-8824-C76809518087}" dt="2021-09-07T05:17:16.524" v="1" actId="20577"/>
        <pc:sldMkLst>
          <pc:docMk/>
          <pc:sldMk cId="2040215497" sldId="325"/>
        </pc:sldMkLst>
        <pc:spChg chg="mod">
          <ac:chgData name="sofie.delcourt@vvsg.be" userId="S::sofie.delcourt_vvsg.be#ext#@kindengezin.onmicrosoft.com::996d9983-d627-487f-9066-2bc0dfb44bfe" providerId="AD" clId="Web-{322F7552-D99B-7FD3-8824-C76809518087}" dt="2021-09-07T05:17:16.524" v="1" actId="20577"/>
          <ac:spMkLst>
            <pc:docMk/>
            <pc:sldMk cId="2040215497" sldId="325"/>
            <ac:spMk id="2" creationId="{A8568F25-724E-41FC-863B-61CFDB3760B9}"/>
          </ac:spMkLst>
        </pc:spChg>
      </pc:sldChg>
    </pc:docChg>
  </pc:docChgLst>
  <pc:docChgLst>
    <pc:chgData name="sofie.delcourt@vvsg.be" userId="S::sofie.delcourt_vvsg.be#ext#@kindengezin.onmicrosoft.com::996d9983-d627-487f-9066-2bc0dfb44bfe" providerId="AD" clId="Web-{E7BEA8A9-EAD6-4D38-76B2-583283B586CB}"/>
    <pc:docChg chg="modSld">
      <pc:chgData name="sofie.delcourt@vvsg.be" userId="S::sofie.delcourt_vvsg.be#ext#@kindengezin.onmicrosoft.com::996d9983-d627-487f-9066-2bc0dfb44bfe" providerId="AD" clId="Web-{E7BEA8A9-EAD6-4D38-76B2-583283B586CB}" dt="2021-09-03T10:33:43.051" v="1636"/>
      <pc:docMkLst>
        <pc:docMk/>
      </pc:docMkLst>
      <pc:sldChg chg="modNotes">
        <pc:chgData name="sofie.delcourt@vvsg.be" userId="S::sofie.delcourt_vvsg.be#ext#@kindengezin.onmicrosoft.com::996d9983-d627-487f-9066-2bc0dfb44bfe" providerId="AD" clId="Web-{E7BEA8A9-EAD6-4D38-76B2-583283B586CB}" dt="2021-09-03T08:54:04.374" v="1150"/>
        <pc:sldMkLst>
          <pc:docMk/>
          <pc:sldMk cId="1104022611" sldId="319"/>
        </pc:sldMkLst>
      </pc:sldChg>
      <pc:sldChg chg="modSp modNotes">
        <pc:chgData name="sofie.delcourt@vvsg.be" userId="S::sofie.delcourt_vvsg.be#ext#@kindengezin.onmicrosoft.com::996d9983-d627-487f-9066-2bc0dfb44bfe" providerId="AD" clId="Web-{E7BEA8A9-EAD6-4D38-76B2-583283B586CB}" dt="2021-09-03T08:50:58.021" v="1034"/>
        <pc:sldMkLst>
          <pc:docMk/>
          <pc:sldMk cId="2223858451" sldId="320"/>
        </pc:sldMkLst>
        <pc:spChg chg="mod">
          <ac:chgData name="sofie.delcourt@vvsg.be" userId="S::sofie.delcourt_vvsg.be#ext#@kindengezin.onmicrosoft.com::996d9983-d627-487f-9066-2bc0dfb44bfe" providerId="AD" clId="Web-{E7BEA8A9-EAD6-4D38-76B2-583283B586CB}" dt="2021-09-03T08:44:44.574" v="982" actId="20577"/>
          <ac:spMkLst>
            <pc:docMk/>
            <pc:sldMk cId="2223858451" sldId="320"/>
            <ac:spMk id="9" creationId="{9E2379F5-6E68-40FB-A214-6951CA31DF9D}"/>
          </ac:spMkLst>
        </pc:spChg>
      </pc:sldChg>
      <pc:sldChg chg="modSp modNotes">
        <pc:chgData name="sofie.delcourt@vvsg.be" userId="S::sofie.delcourt_vvsg.be#ext#@kindengezin.onmicrosoft.com::996d9983-d627-487f-9066-2bc0dfb44bfe" providerId="AD" clId="Web-{E7BEA8A9-EAD6-4D38-76B2-583283B586CB}" dt="2021-09-03T09:00:01.208" v="1228" actId="20577"/>
        <pc:sldMkLst>
          <pc:docMk/>
          <pc:sldMk cId="971184484" sldId="321"/>
        </pc:sldMkLst>
        <pc:spChg chg="mod">
          <ac:chgData name="sofie.delcourt@vvsg.be" userId="S::sofie.delcourt_vvsg.be#ext#@kindengezin.onmicrosoft.com::996d9983-d627-487f-9066-2bc0dfb44bfe" providerId="AD" clId="Web-{E7BEA8A9-EAD6-4D38-76B2-583283B586CB}" dt="2021-09-03T09:00:01.208" v="1228" actId="20577"/>
          <ac:spMkLst>
            <pc:docMk/>
            <pc:sldMk cId="971184484" sldId="321"/>
            <ac:spMk id="9" creationId="{9E2379F5-6E68-40FB-A214-6951CA31DF9D}"/>
          </ac:spMkLst>
        </pc:spChg>
      </pc:sldChg>
      <pc:sldChg chg="modNotes">
        <pc:chgData name="sofie.delcourt@vvsg.be" userId="S::sofie.delcourt_vvsg.be#ext#@kindengezin.onmicrosoft.com::996d9983-d627-487f-9066-2bc0dfb44bfe" providerId="AD" clId="Web-{E7BEA8A9-EAD6-4D38-76B2-583283B586CB}" dt="2021-09-03T08:55:14.660" v="1160"/>
        <pc:sldMkLst>
          <pc:docMk/>
          <pc:sldMk cId="2831874161" sldId="322"/>
        </pc:sldMkLst>
      </pc:sldChg>
      <pc:sldChg chg="modSp modNotes">
        <pc:chgData name="sofie.delcourt@vvsg.be" userId="S::sofie.delcourt_vvsg.be#ext#@kindengezin.onmicrosoft.com::996d9983-d627-487f-9066-2bc0dfb44bfe" providerId="AD" clId="Web-{E7BEA8A9-EAD6-4D38-76B2-583283B586CB}" dt="2021-09-03T10:33:43.051" v="1636"/>
        <pc:sldMkLst>
          <pc:docMk/>
          <pc:sldMk cId="2040215497" sldId="325"/>
        </pc:sldMkLst>
        <pc:spChg chg="mod">
          <ac:chgData name="sofie.delcourt@vvsg.be" userId="S::sofie.delcourt_vvsg.be#ext#@kindengezin.onmicrosoft.com::996d9983-d627-487f-9066-2bc0dfb44bfe" providerId="AD" clId="Web-{E7BEA8A9-EAD6-4D38-76B2-583283B586CB}" dt="2021-09-03T08:32:22.560" v="308" actId="20577"/>
          <ac:spMkLst>
            <pc:docMk/>
            <pc:sldMk cId="2040215497" sldId="325"/>
            <ac:spMk id="2" creationId="{A8568F25-724E-41FC-863B-61CFDB3760B9}"/>
          </ac:spMkLst>
        </pc:spChg>
      </pc:sldChg>
      <pc:sldChg chg="modNotes">
        <pc:chgData name="sofie.delcourt@vvsg.be" userId="S::sofie.delcourt_vvsg.be#ext#@kindengezin.onmicrosoft.com::996d9983-d627-487f-9066-2bc0dfb44bfe" providerId="AD" clId="Web-{E7BEA8A9-EAD6-4D38-76B2-583283B586CB}" dt="2021-09-03T08:58:04.420" v="1204"/>
        <pc:sldMkLst>
          <pc:docMk/>
          <pc:sldMk cId="2187547400" sldId="326"/>
        </pc:sldMkLst>
      </pc:sldChg>
      <pc:sldChg chg="modNotes">
        <pc:chgData name="sofie.delcourt@vvsg.be" userId="S::sofie.delcourt_vvsg.be#ext#@kindengezin.onmicrosoft.com::996d9983-d627-487f-9066-2bc0dfb44bfe" providerId="AD" clId="Web-{E7BEA8A9-EAD6-4D38-76B2-583283B586CB}" dt="2021-09-03T08:49:21.778" v="990"/>
        <pc:sldMkLst>
          <pc:docMk/>
          <pc:sldMk cId="3727352579" sldId="327"/>
        </pc:sldMkLst>
      </pc:sldChg>
      <pc:sldChg chg="modNotes">
        <pc:chgData name="sofie.delcourt@vvsg.be" userId="S::sofie.delcourt_vvsg.be#ext#@kindengezin.onmicrosoft.com::996d9983-d627-487f-9066-2bc0dfb44bfe" providerId="AD" clId="Web-{E7BEA8A9-EAD6-4D38-76B2-583283B586CB}" dt="2021-09-03T09:03:50.176" v="1349"/>
        <pc:sldMkLst>
          <pc:docMk/>
          <pc:sldMk cId="1203471494" sldId="328"/>
        </pc:sldMkLst>
      </pc:sldChg>
    </pc:docChg>
  </pc:docChgLst>
  <pc:docChgLst>
    <pc:chgData name="sofie.delcourt@vvsg.be" userId="S::sofie.delcourt_vvsg.be#ext#@kindengezin.onmicrosoft.com::996d9983-d627-487f-9066-2bc0dfb44bfe" providerId="AD" clId="Web-{FCD1082F-E823-9AEE-34BF-F8FFED268314}"/>
    <pc:docChg chg="addSld delSld modSld">
      <pc:chgData name="sofie.delcourt@vvsg.be" userId="S::sofie.delcourt_vvsg.be#ext#@kindengezin.onmicrosoft.com::996d9983-d627-487f-9066-2bc0dfb44bfe" providerId="AD" clId="Web-{FCD1082F-E823-9AEE-34BF-F8FFED268314}" dt="2021-09-07T12:22:19.232" v="60" actId="20577"/>
      <pc:docMkLst>
        <pc:docMk/>
      </pc:docMkLst>
      <pc:sldChg chg="modSp">
        <pc:chgData name="sofie.delcourt@vvsg.be" userId="S::sofie.delcourt_vvsg.be#ext#@kindengezin.onmicrosoft.com::996d9983-d627-487f-9066-2bc0dfb44bfe" providerId="AD" clId="Web-{FCD1082F-E823-9AEE-34BF-F8FFED268314}" dt="2021-09-07T11:45:16.674" v="40" actId="20577"/>
        <pc:sldMkLst>
          <pc:docMk/>
          <pc:sldMk cId="635019090" sldId="301"/>
        </pc:sldMkLst>
        <pc:spChg chg="mod">
          <ac:chgData name="sofie.delcourt@vvsg.be" userId="S::sofie.delcourt_vvsg.be#ext#@kindengezin.onmicrosoft.com::996d9983-d627-487f-9066-2bc0dfb44bfe" providerId="AD" clId="Web-{FCD1082F-E823-9AEE-34BF-F8FFED268314}" dt="2021-09-07T11:45:16.674" v="40" actId="20577"/>
          <ac:spMkLst>
            <pc:docMk/>
            <pc:sldMk cId="635019090" sldId="301"/>
            <ac:spMk id="2" creationId="{FC721AC1-D4A3-41F3-BB0B-C691AF7B156E}"/>
          </ac:spMkLst>
        </pc:spChg>
      </pc:sldChg>
      <pc:sldChg chg="modNotes">
        <pc:chgData name="sofie.delcourt@vvsg.be" userId="S::sofie.delcourt_vvsg.be#ext#@kindengezin.onmicrosoft.com::996d9983-d627-487f-9066-2bc0dfb44bfe" providerId="AD" clId="Web-{FCD1082F-E823-9AEE-34BF-F8FFED268314}" dt="2021-09-07T11:38:48.774" v="23"/>
        <pc:sldMkLst>
          <pc:docMk/>
          <pc:sldMk cId="2187547400" sldId="326"/>
        </pc:sldMkLst>
      </pc:sldChg>
      <pc:sldChg chg="new del">
        <pc:chgData name="sofie.delcourt@vvsg.be" userId="S::sofie.delcourt_vvsg.be#ext#@kindengezin.onmicrosoft.com::996d9983-d627-487f-9066-2bc0dfb44bfe" providerId="AD" clId="Web-{FCD1082F-E823-9AEE-34BF-F8FFED268314}" dt="2021-09-07T12:20:58.387" v="44"/>
        <pc:sldMkLst>
          <pc:docMk/>
          <pc:sldMk cId="452180529" sldId="332"/>
        </pc:sldMkLst>
      </pc:sldChg>
      <pc:sldChg chg="modSp del">
        <pc:chgData name="sofie.delcourt@vvsg.be" userId="S::sofie.delcourt_vvsg.be#ext#@kindengezin.onmicrosoft.com::996d9983-d627-487f-9066-2bc0dfb44bfe" providerId="AD" clId="Web-{FCD1082F-E823-9AEE-34BF-F8FFED268314}" dt="2021-09-07T12:20:49.981" v="41"/>
        <pc:sldMkLst>
          <pc:docMk/>
          <pc:sldMk cId="3304234193" sldId="332"/>
        </pc:sldMkLst>
        <pc:spChg chg="mod">
          <ac:chgData name="sofie.delcourt@vvsg.be" userId="S::sofie.delcourt_vvsg.be#ext#@kindengezin.onmicrosoft.com::996d9983-d627-487f-9066-2bc0dfb44bfe" providerId="AD" clId="Web-{FCD1082F-E823-9AEE-34BF-F8FFED268314}" dt="2021-09-07T11:42:38.920" v="24" actId="20577"/>
          <ac:spMkLst>
            <pc:docMk/>
            <pc:sldMk cId="3304234193" sldId="332"/>
            <ac:spMk id="2" creationId="{A8568F25-724E-41FC-863B-61CFDB3760B9}"/>
          </ac:spMkLst>
        </pc:spChg>
      </pc:sldChg>
      <pc:sldChg chg="modSp add">
        <pc:chgData name="sofie.delcourt@vvsg.be" userId="S::sofie.delcourt_vvsg.be#ext#@kindengezin.onmicrosoft.com::996d9983-d627-487f-9066-2bc0dfb44bfe" providerId="AD" clId="Web-{FCD1082F-E823-9AEE-34BF-F8FFED268314}" dt="2021-09-07T12:22:19.232" v="60" actId="20577"/>
        <pc:sldMkLst>
          <pc:docMk/>
          <pc:sldMk cId="1070624623" sldId="333"/>
        </pc:sldMkLst>
        <pc:spChg chg="mod">
          <ac:chgData name="sofie.delcourt@vvsg.be" userId="S::sofie.delcourt_vvsg.be#ext#@kindengezin.onmicrosoft.com::996d9983-d627-487f-9066-2bc0dfb44bfe" providerId="AD" clId="Web-{FCD1082F-E823-9AEE-34BF-F8FFED268314}" dt="2021-09-07T12:21:17.950" v="49" actId="1076"/>
          <ac:spMkLst>
            <pc:docMk/>
            <pc:sldMk cId="1070624623" sldId="333"/>
            <ac:spMk id="582" creationId="{1D501ECB-B20E-4B48-BEEE-4427F9894311}"/>
          </ac:spMkLst>
        </pc:spChg>
        <pc:spChg chg="mod">
          <ac:chgData name="sofie.delcourt@vvsg.be" userId="S::sofie.delcourt_vvsg.be#ext#@kindengezin.onmicrosoft.com::996d9983-d627-487f-9066-2bc0dfb44bfe" providerId="AD" clId="Web-{FCD1082F-E823-9AEE-34BF-F8FFED268314}" dt="2021-09-07T12:22:19.232" v="60" actId="20577"/>
          <ac:spMkLst>
            <pc:docMk/>
            <pc:sldMk cId="1070624623" sldId="333"/>
            <ac:spMk id="583" creationId="{4E4B870F-04C3-46F2-A0BE-B13B6905E1BD}"/>
          </ac:spMkLst>
        </pc:spChg>
      </pc:sldChg>
    </pc:docChg>
  </pc:docChgLst>
  <pc:docChgLst>
    <pc:chgData name="Delcourt Sofie" userId="41895108-2164-4c58-a1e1-0f703640fc28" providerId="ADAL" clId="{4D7C86E9-AAF5-43D6-90AB-434F2050EEB5}"/>
    <pc:docChg chg="delSld">
      <pc:chgData name="Delcourt Sofie" userId="41895108-2164-4c58-a1e1-0f703640fc28" providerId="ADAL" clId="{4D7C86E9-AAF5-43D6-90AB-434F2050EEB5}" dt="2021-08-27T08:22:31.829" v="0" actId="47"/>
      <pc:docMkLst>
        <pc:docMk/>
      </pc:docMkLst>
      <pc:sldChg chg="del">
        <pc:chgData name="Delcourt Sofie" userId="41895108-2164-4c58-a1e1-0f703640fc28" providerId="ADAL" clId="{4D7C86E9-AAF5-43D6-90AB-434F2050EEB5}" dt="2021-08-27T08:22:31.829" v="0" actId="47"/>
        <pc:sldMkLst>
          <pc:docMk/>
          <pc:sldMk cId="3038173256" sldId="268"/>
        </pc:sldMkLst>
      </pc:sldChg>
      <pc:sldChg chg="del">
        <pc:chgData name="Delcourt Sofie" userId="41895108-2164-4c58-a1e1-0f703640fc28" providerId="ADAL" clId="{4D7C86E9-AAF5-43D6-90AB-434F2050EEB5}" dt="2021-08-27T08:22:31.829" v="0" actId="47"/>
        <pc:sldMkLst>
          <pc:docMk/>
          <pc:sldMk cId="911131995" sldId="270"/>
        </pc:sldMkLst>
      </pc:sldChg>
      <pc:sldChg chg="del">
        <pc:chgData name="Delcourt Sofie" userId="41895108-2164-4c58-a1e1-0f703640fc28" providerId="ADAL" clId="{4D7C86E9-AAF5-43D6-90AB-434F2050EEB5}" dt="2021-08-27T08:22:31.829" v="0" actId="47"/>
        <pc:sldMkLst>
          <pc:docMk/>
          <pc:sldMk cId="1104207361" sldId="286"/>
        </pc:sldMkLst>
      </pc:sldChg>
      <pc:sldChg chg="del">
        <pc:chgData name="Delcourt Sofie" userId="41895108-2164-4c58-a1e1-0f703640fc28" providerId="ADAL" clId="{4D7C86E9-AAF5-43D6-90AB-434F2050EEB5}" dt="2021-08-27T08:22:31.829" v="0" actId="47"/>
        <pc:sldMkLst>
          <pc:docMk/>
          <pc:sldMk cId="2233434375" sldId="287"/>
        </pc:sldMkLst>
      </pc:sldChg>
      <pc:sldChg chg="del">
        <pc:chgData name="Delcourt Sofie" userId="41895108-2164-4c58-a1e1-0f703640fc28" providerId="ADAL" clId="{4D7C86E9-AAF5-43D6-90AB-434F2050EEB5}" dt="2021-08-27T08:22:31.829" v="0" actId="47"/>
        <pc:sldMkLst>
          <pc:docMk/>
          <pc:sldMk cId="336360182" sldId="288"/>
        </pc:sldMkLst>
      </pc:sldChg>
      <pc:sldChg chg="del">
        <pc:chgData name="Delcourt Sofie" userId="41895108-2164-4c58-a1e1-0f703640fc28" providerId="ADAL" clId="{4D7C86E9-AAF5-43D6-90AB-434F2050EEB5}" dt="2021-08-27T08:22:31.829" v="0" actId="47"/>
        <pc:sldMkLst>
          <pc:docMk/>
          <pc:sldMk cId="4182986059" sldId="289"/>
        </pc:sldMkLst>
      </pc:sldChg>
      <pc:sldChg chg="del">
        <pc:chgData name="Delcourt Sofie" userId="41895108-2164-4c58-a1e1-0f703640fc28" providerId="ADAL" clId="{4D7C86E9-AAF5-43D6-90AB-434F2050EEB5}" dt="2021-08-27T08:22:31.829" v="0" actId="47"/>
        <pc:sldMkLst>
          <pc:docMk/>
          <pc:sldMk cId="1538049322" sldId="290"/>
        </pc:sldMkLst>
      </pc:sldChg>
      <pc:sldChg chg="del">
        <pc:chgData name="Delcourt Sofie" userId="41895108-2164-4c58-a1e1-0f703640fc28" providerId="ADAL" clId="{4D7C86E9-AAF5-43D6-90AB-434F2050EEB5}" dt="2021-08-27T08:22:31.829" v="0" actId="47"/>
        <pc:sldMkLst>
          <pc:docMk/>
          <pc:sldMk cId="3557415052" sldId="291"/>
        </pc:sldMkLst>
      </pc:sldChg>
      <pc:sldChg chg="del">
        <pc:chgData name="Delcourt Sofie" userId="41895108-2164-4c58-a1e1-0f703640fc28" providerId="ADAL" clId="{4D7C86E9-AAF5-43D6-90AB-434F2050EEB5}" dt="2021-08-27T08:22:31.829" v="0" actId="47"/>
        <pc:sldMkLst>
          <pc:docMk/>
          <pc:sldMk cId="4108623983" sldId="292"/>
        </pc:sldMkLst>
      </pc:sldChg>
      <pc:sldChg chg="del">
        <pc:chgData name="Delcourt Sofie" userId="41895108-2164-4c58-a1e1-0f703640fc28" providerId="ADAL" clId="{4D7C86E9-AAF5-43D6-90AB-434F2050EEB5}" dt="2021-08-27T08:22:31.829" v="0" actId="47"/>
        <pc:sldMkLst>
          <pc:docMk/>
          <pc:sldMk cId="1950479545" sldId="296"/>
        </pc:sldMkLst>
      </pc:sldChg>
      <pc:sldChg chg="del">
        <pc:chgData name="Delcourt Sofie" userId="41895108-2164-4c58-a1e1-0f703640fc28" providerId="ADAL" clId="{4D7C86E9-AAF5-43D6-90AB-434F2050EEB5}" dt="2021-08-27T08:22:31.829" v="0" actId="47"/>
        <pc:sldMkLst>
          <pc:docMk/>
          <pc:sldMk cId="1528056014" sldId="297"/>
        </pc:sldMkLst>
      </pc:sldChg>
      <pc:sldChg chg="del">
        <pc:chgData name="Delcourt Sofie" userId="41895108-2164-4c58-a1e1-0f703640fc28" providerId="ADAL" clId="{4D7C86E9-AAF5-43D6-90AB-434F2050EEB5}" dt="2021-08-27T08:22:31.829" v="0" actId="47"/>
        <pc:sldMkLst>
          <pc:docMk/>
          <pc:sldMk cId="3722615135" sldId="298"/>
        </pc:sldMkLst>
      </pc:sldChg>
      <pc:sldChg chg="del">
        <pc:chgData name="Delcourt Sofie" userId="41895108-2164-4c58-a1e1-0f703640fc28" providerId="ADAL" clId="{4D7C86E9-AAF5-43D6-90AB-434F2050EEB5}" dt="2021-08-27T08:22:31.829" v="0" actId="47"/>
        <pc:sldMkLst>
          <pc:docMk/>
          <pc:sldMk cId="2904154321" sldId="299"/>
        </pc:sldMkLst>
      </pc:sldChg>
      <pc:sldChg chg="del">
        <pc:chgData name="Delcourt Sofie" userId="41895108-2164-4c58-a1e1-0f703640fc28" providerId="ADAL" clId="{4D7C86E9-AAF5-43D6-90AB-434F2050EEB5}" dt="2021-08-27T08:22:31.829" v="0" actId="47"/>
        <pc:sldMkLst>
          <pc:docMk/>
          <pc:sldMk cId="3009948979" sldId="326"/>
        </pc:sldMkLst>
      </pc:sldChg>
      <pc:sldChg chg="del">
        <pc:chgData name="Delcourt Sofie" userId="41895108-2164-4c58-a1e1-0f703640fc28" providerId="ADAL" clId="{4D7C86E9-AAF5-43D6-90AB-434F2050EEB5}" dt="2021-08-27T08:22:31.829" v="0" actId="47"/>
        <pc:sldMkLst>
          <pc:docMk/>
          <pc:sldMk cId="3987030013" sldId="327"/>
        </pc:sldMkLst>
      </pc:sldChg>
      <pc:sldChg chg="del">
        <pc:chgData name="Delcourt Sofie" userId="41895108-2164-4c58-a1e1-0f703640fc28" providerId="ADAL" clId="{4D7C86E9-AAF5-43D6-90AB-434F2050EEB5}" dt="2021-08-27T08:22:31.829" v="0" actId="47"/>
        <pc:sldMkLst>
          <pc:docMk/>
          <pc:sldMk cId="2436275544" sldId="328"/>
        </pc:sldMkLst>
      </pc:sldChg>
      <pc:sldChg chg="del">
        <pc:chgData name="Delcourt Sofie" userId="41895108-2164-4c58-a1e1-0f703640fc28" providerId="ADAL" clId="{4D7C86E9-AAF5-43D6-90AB-434F2050EEB5}" dt="2021-08-27T08:22:31.829" v="0" actId="47"/>
        <pc:sldMkLst>
          <pc:docMk/>
          <pc:sldMk cId="1220978893" sldId="329"/>
        </pc:sldMkLst>
      </pc:sldChg>
      <pc:sldChg chg="del">
        <pc:chgData name="Delcourt Sofie" userId="41895108-2164-4c58-a1e1-0f703640fc28" providerId="ADAL" clId="{4D7C86E9-AAF5-43D6-90AB-434F2050EEB5}" dt="2021-08-27T08:22:31.829" v="0" actId="47"/>
        <pc:sldMkLst>
          <pc:docMk/>
          <pc:sldMk cId="1125058681" sldId="330"/>
        </pc:sldMkLst>
      </pc:sldChg>
      <pc:sldChg chg="del">
        <pc:chgData name="Delcourt Sofie" userId="41895108-2164-4c58-a1e1-0f703640fc28" providerId="ADAL" clId="{4D7C86E9-AAF5-43D6-90AB-434F2050EEB5}" dt="2021-08-27T08:22:31.829" v="0" actId="47"/>
        <pc:sldMkLst>
          <pc:docMk/>
          <pc:sldMk cId="2261904115" sldId="331"/>
        </pc:sldMkLst>
      </pc:sldChg>
      <pc:sldChg chg="del">
        <pc:chgData name="Delcourt Sofie" userId="41895108-2164-4c58-a1e1-0f703640fc28" providerId="ADAL" clId="{4D7C86E9-AAF5-43D6-90AB-434F2050EEB5}" dt="2021-08-27T08:22:31.829" v="0" actId="47"/>
        <pc:sldMkLst>
          <pc:docMk/>
          <pc:sldMk cId="1119032143" sldId="332"/>
        </pc:sldMkLst>
      </pc:sldChg>
      <pc:sldChg chg="del">
        <pc:chgData name="Delcourt Sofie" userId="41895108-2164-4c58-a1e1-0f703640fc28" providerId="ADAL" clId="{4D7C86E9-AAF5-43D6-90AB-434F2050EEB5}" dt="2021-08-27T08:22:31.829" v="0" actId="47"/>
        <pc:sldMkLst>
          <pc:docMk/>
          <pc:sldMk cId="4072694005" sldId="33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kindengezin.be/nl/professionelen/sector/kinderopvang/lokaal-beleid-en-loket/lokaal-loket-kinderopvang" TargetMode="External"/><Relationship Id="rId2" Type="http://schemas.openxmlformats.org/officeDocument/2006/relationships/hyperlink" Target="https://www.vvsg.be/samenleven-gezin-welzijn/kinderopvang-en-gezinsbeleid/lokaal-loket-kinderopvang" TargetMode="External"/><Relationship Id="rId1" Type="http://schemas.openxmlformats.org/officeDocument/2006/relationships/hyperlink" Target="https://www.kindengezin.be/img/contactgegevens-intersectorale-medewerkers.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kindengezin.be/nl/professionelen/sector/kinderopvang/lokaal-beleid-en-loket/lokaal-loket-kinderopvang" TargetMode="External"/><Relationship Id="rId2" Type="http://schemas.openxmlformats.org/officeDocument/2006/relationships/hyperlink" Target="https://www.vvsg.be/samenleven-gezin-welzijn/kinderopvang-en-gezinsbeleid/lokaal-loket-kinderopvang" TargetMode="External"/><Relationship Id="rId1" Type="http://schemas.openxmlformats.org/officeDocument/2006/relationships/hyperlink" Target="https://www.kindengezin.be/img/contactgegevens-intersectorale-medewerkers.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82CDD-85CF-4A2E-B7B3-9EFD11E96AC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nl-NL"/>
        </a:p>
      </dgm:t>
    </dgm:pt>
    <dgm:pt modelId="{63D748E0-973A-4974-8778-AB98216C4A16}">
      <dgm:prSet phldrT="[Tekst]" phldr="0"/>
      <dgm:spPr/>
      <dgm:t>
        <a:bodyPr/>
        <a:lstStyle/>
        <a:p>
          <a:r>
            <a:rPr lang="nl-NL" dirty="0">
              <a:solidFill>
                <a:schemeClr val="bg1"/>
              </a:solidFill>
              <a:latin typeface="Arial"/>
              <a:cs typeface="Arial"/>
            </a:rPr>
            <a:t>Opgroeien</a:t>
          </a:r>
        </a:p>
      </dgm:t>
    </dgm:pt>
    <dgm:pt modelId="{7A5311A4-A331-470C-B4FB-1E8DD9D2BAFE}" type="parTrans" cxnId="{054091EA-6A97-4569-8498-792AA1FA75AC}">
      <dgm:prSet/>
      <dgm:spPr/>
      <dgm:t>
        <a:bodyPr/>
        <a:lstStyle/>
        <a:p>
          <a:endParaRPr lang="nl-NL"/>
        </a:p>
      </dgm:t>
    </dgm:pt>
    <dgm:pt modelId="{17183C94-636B-4674-AA9A-172A804B71E0}" type="sibTrans" cxnId="{054091EA-6A97-4569-8498-792AA1FA75AC}">
      <dgm:prSet/>
      <dgm:spPr/>
      <dgm:t>
        <a:bodyPr/>
        <a:lstStyle/>
        <a:p>
          <a:endParaRPr lang="nl-NL"/>
        </a:p>
      </dgm:t>
    </dgm:pt>
    <dgm:pt modelId="{FC73A201-BF50-4A50-AF57-747AB8A5626C}">
      <dgm:prSet phldrT="[Tekst]" phldr="0"/>
      <dgm:spPr/>
      <dgm:t>
        <a:bodyPr/>
        <a:lstStyle/>
        <a:p>
          <a:pPr rtl="0"/>
          <a:r>
            <a:rPr lang="nl-NL" dirty="0">
              <a:solidFill>
                <a:schemeClr val="bg1"/>
              </a:solidFill>
              <a:latin typeface="Arial"/>
              <a:cs typeface="Arial"/>
            </a:rPr>
            <a:t>VVSG</a:t>
          </a:r>
        </a:p>
      </dgm:t>
    </dgm:pt>
    <dgm:pt modelId="{C94C5A49-B858-41B7-A9FB-4461A4B33530}" type="parTrans" cxnId="{8B462896-BBC3-44C6-B27A-801B5EDAEBAB}">
      <dgm:prSet/>
      <dgm:spPr/>
      <dgm:t>
        <a:bodyPr/>
        <a:lstStyle/>
        <a:p>
          <a:endParaRPr lang="nl-NL"/>
        </a:p>
      </dgm:t>
    </dgm:pt>
    <dgm:pt modelId="{652DB45C-74DA-4BC6-B71D-326158C2E9D2}" type="sibTrans" cxnId="{8B462896-BBC3-44C6-B27A-801B5EDAEBAB}">
      <dgm:prSet/>
      <dgm:spPr/>
      <dgm:t>
        <a:bodyPr/>
        <a:lstStyle/>
        <a:p>
          <a:endParaRPr lang="nl-NL"/>
        </a:p>
      </dgm:t>
    </dgm:pt>
    <dgm:pt modelId="{9BFFEE87-482B-47EA-BD0B-3002789B88DA}">
      <dgm:prSet phldrT="[Tekst]" phldr="0"/>
      <dgm:spPr/>
      <dgm:t>
        <a:bodyPr/>
        <a:lstStyle/>
        <a:p>
          <a:r>
            <a:rPr lang="nl-NL" dirty="0">
              <a:latin typeface="Gill Sans MT" panose="020B0502020104020203"/>
            </a:rPr>
            <a:t>Materiaal</a:t>
          </a:r>
          <a:endParaRPr lang="nl-NL" dirty="0"/>
        </a:p>
      </dgm:t>
    </dgm:pt>
    <dgm:pt modelId="{ECCD3458-FF43-4FE5-9B51-E36A94885856}" type="parTrans" cxnId="{67287338-F89C-4BF5-BC8C-1FD27242C844}">
      <dgm:prSet/>
      <dgm:spPr/>
      <dgm:t>
        <a:bodyPr/>
        <a:lstStyle/>
        <a:p>
          <a:endParaRPr lang="nl-NL"/>
        </a:p>
      </dgm:t>
    </dgm:pt>
    <dgm:pt modelId="{FB1CE445-6904-4E63-8C41-34B4C090CD5B}" type="sibTrans" cxnId="{67287338-F89C-4BF5-BC8C-1FD27242C844}">
      <dgm:prSet/>
      <dgm:spPr/>
      <dgm:t>
        <a:bodyPr/>
        <a:lstStyle/>
        <a:p>
          <a:endParaRPr lang="nl-NL"/>
        </a:p>
      </dgm:t>
    </dgm:pt>
    <dgm:pt modelId="{2CCED8A5-E41C-4568-BBF8-A3323ABD5200}">
      <dgm:prSet phldr="0"/>
      <dgm:spPr/>
      <dgm:t>
        <a:bodyPr/>
        <a:lstStyle/>
        <a:p>
          <a:pPr algn="l" rtl="0">
            <a:lnSpc>
              <a:spcPct val="120000"/>
            </a:lnSpc>
          </a:pPr>
          <a:r>
            <a:rPr lang="nl-BE" dirty="0">
              <a:solidFill>
                <a:schemeClr val="tx1">
                  <a:lumMod val="75000"/>
                  <a:lumOff val="25000"/>
                </a:schemeClr>
              </a:solidFill>
              <a:latin typeface="Arial"/>
              <a:cs typeface="Arial"/>
            </a:rPr>
            <a:t>Neem contact op met de </a:t>
          </a:r>
          <a:r>
            <a:rPr lang="nl-BE" dirty="0">
              <a:solidFill>
                <a:schemeClr val="tx1">
                  <a:lumMod val="75000"/>
                  <a:lumOff val="25000"/>
                </a:schemeClr>
              </a:solidFill>
              <a:latin typeface="Arial"/>
              <a:cs typeface="Arial"/>
              <a:hlinkClick xmlns:r="http://schemas.openxmlformats.org/officeDocument/2006/relationships" r:id="rId1">
                <a:extLst>
                  <a:ext uri="{A12FA001-AC4F-418D-AE19-62706E023703}">
                    <ahyp:hlinkClr xmlns:ahyp="http://schemas.microsoft.com/office/drawing/2018/hyperlinkcolor" val="tx"/>
                  </a:ext>
                </a:extLst>
              </a:hlinkClick>
            </a:rPr>
            <a:t>intersectorale medewerker</a:t>
          </a:r>
          <a:r>
            <a:rPr lang="nl-BE" dirty="0">
              <a:solidFill>
                <a:schemeClr val="tx1">
                  <a:lumMod val="75000"/>
                  <a:lumOff val="25000"/>
                </a:schemeClr>
              </a:solidFill>
              <a:latin typeface="Arial"/>
              <a:cs typeface="Arial"/>
            </a:rPr>
            <a:t> van Opgroeien in jouw buurt</a:t>
          </a:r>
          <a:endParaRPr lang="en-US" dirty="0">
            <a:solidFill>
              <a:schemeClr val="tx1">
                <a:lumMod val="75000"/>
                <a:lumOff val="25000"/>
              </a:schemeClr>
            </a:solidFill>
            <a:latin typeface="Arial"/>
            <a:cs typeface="Arial"/>
          </a:endParaRPr>
        </a:p>
      </dgm:t>
    </dgm:pt>
    <dgm:pt modelId="{BA34C95F-7F33-4E13-B199-ACD4246344F3}" type="parTrans" cxnId="{D2652F65-81DE-43EF-896C-8710963F6908}">
      <dgm:prSet/>
      <dgm:spPr/>
    </dgm:pt>
    <dgm:pt modelId="{6D801993-2ED4-473E-9666-A3F03199400C}" type="sibTrans" cxnId="{D2652F65-81DE-43EF-896C-8710963F6908}">
      <dgm:prSet/>
      <dgm:spPr/>
    </dgm:pt>
    <dgm:pt modelId="{2173A1C8-00D3-4D4A-BBA1-3C4952D49743}">
      <dgm:prSet phldr="0"/>
      <dgm:spPr/>
      <dgm:t>
        <a:bodyPr/>
        <a:lstStyle/>
        <a:p>
          <a:pPr rtl="0"/>
          <a:r>
            <a:rPr lang="nl-NL" dirty="0">
              <a:solidFill>
                <a:schemeClr val="tx1">
                  <a:lumMod val="75000"/>
                  <a:lumOff val="25000"/>
                </a:schemeClr>
              </a:solidFill>
              <a:latin typeface="Arial"/>
              <a:cs typeface="Arial"/>
            </a:rPr>
            <a:t>Sofie </a:t>
          </a:r>
          <a:r>
            <a:rPr lang="nl-NL" dirty="0" err="1">
              <a:solidFill>
                <a:schemeClr val="tx1">
                  <a:lumMod val="75000"/>
                  <a:lumOff val="25000"/>
                </a:schemeClr>
              </a:solidFill>
              <a:latin typeface="Arial"/>
              <a:cs typeface="Arial"/>
            </a:rPr>
            <a:t>Delcourt</a:t>
          </a:r>
          <a:r>
            <a:rPr lang="nl-NL" dirty="0">
              <a:solidFill>
                <a:schemeClr val="tx1">
                  <a:lumMod val="75000"/>
                  <a:lumOff val="25000"/>
                </a:schemeClr>
              </a:solidFill>
              <a:latin typeface="Arial"/>
              <a:cs typeface="Arial"/>
            </a:rPr>
            <a:t> via sofie.delcourt@vvsg.be </a:t>
          </a:r>
          <a:br>
            <a:rPr lang="nl-NL" dirty="0">
              <a:solidFill>
                <a:schemeClr val="tx1">
                  <a:lumMod val="75000"/>
                  <a:lumOff val="25000"/>
                </a:schemeClr>
              </a:solidFill>
              <a:latin typeface="Arial"/>
              <a:cs typeface="Arial"/>
            </a:rPr>
          </a:br>
          <a:r>
            <a:rPr lang="nl-NL" dirty="0">
              <a:solidFill>
                <a:schemeClr val="tx1">
                  <a:lumMod val="75000"/>
                  <a:lumOff val="25000"/>
                </a:schemeClr>
              </a:solidFill>
              <a:latin typeface="Arial"/>
              <a:cs typeface="Arial"/>
            </a:rPr>
            <a:t>02 211 55 79</a:t>
          </a:r>
        </a:p>
      </dgm:t>
    </dgm:pt>
    <dgm:pt modelId="{D2F426A9-CD9C-4221-BC81-F5F2C8FCB374}" type="parTrans" cxnId="{28B970AD-287C-4399-9931-C8177BE061E2}">
      <dgm:prSet/>
      <dgm:spPr/>
    </dgm:pt>
    <dgm:pt modelId="{D0B66698-891A-4F62-ABDA-B0D0EBC677ED}" type="sibTrans" cxnId="{28B970AD-287C-4399-9931-C8177BE061E2}">
      <dgm:prSet/>
      <dgm:spPr/>
    </dgm:pt>
    <dgm:pt modelId="{EEAF9A65-E399-4877-87D5-6A54813FA4A2}">
      <dgm:prSet phldr="0"/>
      <dgm:spPr/>
      <dgm:t>
        <a:bodyPr/>
        <a:lstStyle/>
        <a:p>
          <a:pPr algn="l" rtl="0">
            <a:lnSpc>
              <a:spcPct val="120000"/>
            </a:lnSpc>
          </a:pPr>
          <a:r>
            <a:rPr lang="nl-BE" dirty="0">
              <a:solidFill>
                <a:schemeClr val="tx1">
                  <a:lumMod val="75000"/>
                  <a:lumOff val="25000"/>
                </a:schemeClr>
              </a:solidFill>
              <a:latin typeface="Arial"/>
              <a:cs typeface="Arial"/>
              <a:hlinkClick xmlns:r="http://schemas.openxmlformats.org/officeDocument/2006/relationships" r:id="rId2">
                <a:extLst>
                  <a:ext uri="{A12FA001-AC4F-418D-AE19-62706E023703}">
                    <ahyp:hlinkClr xmlns:ahyp="http://schemas.microsoft.com/office/drawing/2018/hyperlinkcolor" val="tx"/>
                  </a:ext>
                </a:extLst>
              </a:hlinkClick>
            </a:rPr>
            <a:t>Website van VVSG</a:t>
          </a:r>
          <a:endParaRPr lang="nl-BE" dirty="0">
            <a:solidFill>
              <a:schemeClr val="tx1">
                <a:lumMod val="75000"/>
                <a:lumOff val="25000"/>
              </a:schemeClr>
            </a:solidFill>
          </a:endParaRPr>
        </a:p>
      </dgm:t>
    </dgm:pt>
    <dgm:pt modelId="{6E89750C-9441-4C82-84D5-F0C1A851146C}" type="parTrans" cxnId="{DAA58BB0-90B2-44F9-B23C-D52F6101C4B6}">
      <dgm:prSet/>
      <dgm:spPr/>
    </dgm:pt>
    <dgm:pt modelId="{7B20AD62-997E-4EDE-9A23-2EEEF2801D55}" type="sibTrans" cxnId="{DAA58BB0-90B2-44F9-B23C-D52F6101C4B6}">
      <dgm:prSet/>
      <dgm:spPr/>
    </dgm:pt>
    <dgm:pt modelId="{D8C2C01E-8E86-404C-B97E-082A68A4CD23}">
      <dgm:prSet phldr="0"/>
      <dgm:spPr/>
      <dgm:t>
        <a:bodyPr/>
        <a:lstStyle/>
        <a:p>
          <a:pPr algn="l">
            <a:lnSpc>
              <a:spcPct val="120000"/>
            </a:lnSpc>
          </a:pPr>
          <a:r>
            <a:rPr lang="nl-BE" dirty="0">
              <a:solidFill>
                <a:schemeClr val="tx1">
                  <a:lumMod val="75000"/>
                  <a:lumOff val="25000"/>
                </a:schemeClr>
              </a:solidFill>
              <a:latin typeface="Arial"/>
              <a:cs typeface="Arial"/>
              <a:hlinkClick xmlns:r="http://schemas.openxmlformats.org/officeDocument/2006/relationships" r:id="rId3">
                <a:extLst>
                  <a:ext uri="{A12FA001-AC4F-418D-AE19-62706E023703}">
                    <ahyp:hlinkClr xmlns:ahyp="http://schemas.microsoft.com/office/drawing/2018/hyperlinkcolor" val="tx"/>
                  </a:ext>
                </a:extLst>
              </a:hlinkClick>
            </a:rPr>
            <a:t>Website van Opgroeien</a:t>
          </a:r>
          <a:endParaRPr lang="nl-BE" dirty="0">
            <a:solidFill>
              <a:schemeClr val="tx1">
                <a:lumMod val="75000"/>
                <a:lumOff val="25000"/>
              </a:schemeClr>
            </a:solidFill>
          </a:endParaRPr>
        </a:p>
      </dgm:t>
    </dgm:pt>
    <dgm:pt modelId="{CC267693-D8F9-4998-9857-0D0BF6133752}" type="parTrans" cxnId="{195D43A2-8C59-408C-84F7-FF23B68BDAA2}">
      <dgm:prSet/>
      <dgm:spPr/>
    </dgm:pt>
    <dgm:pt modelId="{F7D0E7FF-C98B-4B61-9EDE-EC4BC14C5DD7}" type="sibTrans" cxnId="{195D43A2-8C59-408C-84F7-FF23B68BDAA2}">
      <dgm:prSet/>
      <dgm:spPr/>
    </dgm:pt>
    <dgm:pt modelId="{A516CBDC-C75D-4607-9999-F33CA073BCF0}" type="pres">
      <dgm:prSet presAssocID="{35D82CDD-85CF-4A2E-B7B3-9EFD11E96AC0}" presName="Name0" presStyleCnt="0">
        <dgm:presLayoutVars>
          <dgm:dir/>
          <dgm:animLvl val="lvl"/>
          <dgm:resizeHandles val="exact"/>
        </dgm:presLayoutVars>
      </dgm:prSet>
      <dgm:spPr/>
    </dgm:pt>
    <dgm:pt modelId="{A050B42D-6B85-4A73-9091-F596D52ED366}" type="pres">
      <dgm:prSet presAssocID="{63D748E0-973A-4974-8778-AB98216C4A16}" presName="composite" presStyleCnt="0"/>
      <dgm:spPr/>
    </dgm:pt>
    <dgm:pt modelId="{F6582692-7917-4077-90A9-EDCF36A4C31B}" type="pres">
      <dgm:prSet presAssocID="{63D748E0-973A-4974-8778-AB98216C4A16}" presName="parTx" presStyleLbl="alignNode1" presStyleIdx="0" presStyleCnt="3">
        <dgm:presLayoutVars>
          <dgm:chMax val="0"/>
          <dgm:chPref val="0"/>
          <dgm:bulletEnabled val="1"/>
        </dgm:presLayoutVars>
      </dgm:prSet>
      <dgm:spPr/>
    </dgm:pt>
    <dgm:pt modelId="{C444E5F6-D13A-4004-B9FA-C017E297DD89}" type="pres">
      <dgm:prSet presAssocID="{63D748E0-973A-4974-8778-AB98216C4A16}" presName="desTx" presStyleLbl="alignAccFollowNode1" presStyleIdx="0" presStyleCnt="3">
        <dgm:presLayoutVars>
          <dgm:bulletEnabled val="1"/>
        </dgm:presLayoutVars>
      </dgm:prSet>
      <dgm:spPr/>
    </dgm:pt>
    <dgm:pt modelId="{7B7F3542-2386-433E-BBB0-91EBCBE78675}" type="pres">
      <dgm:prSet presAssocID="{17183C94-636B-4674-AA9A-172A804B71E0}" presName="space" presStyleCnt="0"/>
      <dgm:spPr/>
    </dgm:pt>
    <dgm:pt modelId="{97E8060B-A169-44BB-9B52-8CD2A2FE4E66}" type="pres">
      <dgm:prSet presAssocID="{FC73A201-BF50-4A50-AF57-747AB8A5626C}" presName="composite" presStyleCnt="0"/>
      <dgm:spPr/>
    </dgm:pt>
    <dgm:pt modelId="{5774C389-13FF-4891-8EF7-376CCB3F364E}" type="pres">
      <dgm:prSet presAssocID="{FC73A201-BF50-4A50-AF57-747AB8A5626C}" presName="parTx" presStyleLbl="alignNode1" presStyleIdx="1" presStyleCnt="3">
        <dgm:presLayoutVars>
          <dgm:chMax val="0"/>
          <dgm:chPref val="0"/>
          <dgm:bulletEnabled val="1"/>
        </dgm:presLayoutVars>
      </dgm:prSet>
      <dgm:spPr/>
    </dgm:pt>
    <dgm:pt modelId="{A43CD93F-F76A-4544-A5BD-EF58D19E8350}" type="pres">
      <dgm:prSet presAssocID="{FC73A201-BF50-4A50-AF57-747AB8A5626C}" presName="desTx" presStyleLbl="alignAccFollowNode1" presStyleIdx="1" presStyleCnt="3">
        <dgm:presLayoutVars>
          <dgm:bulletEnabled val="1"/>
        </dgm:presLayoutVars>
      </dgm:prSet>
      <dgm:spPr/>
    </dgm:pt>
    <dgm:pt modelId="{0FE34AB6-5555-4641-98D0-B4AE7E1A156A}" type="pres">
      <dgm:prSet presAssocID="{652DB45C-74DA-4BC6-B71D-326158C2E9D2}" presName="space" presStyleCnt="0"/>
      <dgm:spPr/>
    </dgm:pt>
    <dgm:pt modelId="{9AC2A10D-FE16-464F-8232-5730E7E12B08}" type="pres">
      <dgm:prSet presAssocID="{9BFFEE87-482B-47EA-BD0B-3002789B88DA}" presName="composite" presStyleCnt="0"/>
      <dgm:spPr/>
    </dgm:pt>
    <dgm:pt modelId="{808F11A6-03A4-4C37-A68C-34E468643F06}" type="pres">
      <dgm:prSet presAssocID="{9BFFEE87-482B-47EA-BD0B-3002789B88DA}" presName="parTx" presStyleLbl="alignNode1" presStyleIdx="2" presStyleCnt="3">
        <dgm:presLayoutVars>
          <dgm:chMax val="0"/>
          <dgm:chPref val="0"/>
          <dgm:bulletEnabled val="1"/>
        </dgm:presLayoutVars>
      </dgm:prSet>
      <dgm:spPr/>
    </dgm:pt>
    <dgm:pt modelId="{FDC26BB9-8E66-49B7-9A78-8FE124447203}" type="pres">
      <dgm:prSet presAssocID="{9BFFEE87-482B-47EA-BD0B-3002789B88DA}" presName="desTx" presStyleLbl="alignAccFollowNode1" presStyleIdx="2" presStyleCnt="3">
        <dgm:presLayoutVars>
          <dgm:bulletEnabled val="1"/>
        </dgm:presLayoutVars>
      </dgm:prSet>
      <dgm:spPr/>
    </dgm:pt>
  </dgm:ptLst>
  <dgm:cxnLst>
    <dgm:cxn modelId="{54B36E12-5BB9-44CE-B61C-FF116FEE00B6}" type="presOf" srcId="{FC73A201-BF50-4A50-AF57-747AB8A5626C}" destId="{5774C389-13FF-4891-8EF7-376CCB3F364E}" srcOrd="0" destOrd="0" presId="urn:microsoft.com/office/officeart/2005/8/layout/hList1"/>
    <dgm:cxn modelId="{91EE361E-8D4C-4D00-B978-7941FA2E654E}" type="presOf" srcId="{35D82CDD-85CF-4A2E-B7B3-9EFD11E96AC0}" destId="{A516CBDC-C75D-4607-9999-F33CA073BCF0}" srcOrd="0" destOrd="0" presId="urn:microsoft.com/office/officeart/2005/8/layout/hList1"/>
    <dgm:cxn modelId="{2C103120-FB6B-4E48-A50B-D3C9D8BC38FD}" type="presOf" srcId="{EEAF9A65-E399-4877-87D5-6A54813FA4A2}" destId="{FDC26BB9-8E66-49B7-9A78-8FE124447203}" srcOrd="0" destOrd="0" presId="urn:microsoft.com/office/officeart/2005/8/layout/hList1"/>
    <dgm:cxn modelId="{67287338-F89C-4BF5-BC8C-1FD27242C844}" srcId="{35D82CDD-85CF-4A2E-B7B3-9EFD11E96AC0}" destId="{9BFFEE87-482B-47EA-BD0B-3002789B88DA}" srcOrd="2" destOrd="0" parTransId="{ECCD3458-FF43-4FE5-9B51-E36A94885856}" sibTransId="{FB1CE445-6904-4E63-8C41-34B4C090CD5B}"/>
    <dgm:cxn modelId="{D2652F65-81DE-43EF-896C-8710963F6908}" srcId="{63D748E0-973A-4974-8778-AB98216C4A16}" destId="{2CCED8A5-E41C-4568-BBF8-A3323ABD5200}" srcOrd="0" destOrd="0" parTransId="{BA34C95F-7F33-4E13-B199-ACD4246344F3}" sibTransId="{6D801993-2ED4-473E-9666-A3F03199400C}"/>
    <dgm:cxn modelId="{8B462896-BBC3-44C6-B27A-801B5EDAEBAB}" srcId="{35D82CDD-85CF-4A2E-B7B3-9EFD11E96AC0}" destId="{FC73A201-BF50-4A50-AF57-747AB8A5626C}" srcOrd="1" destOrd="0" parTransId="{C94C5A49-B858-41B7-A9FB-4461A4B33530}" sibTransId="{652DB45C-74DA-4BC6-B71D-326158C2E9D2}"/>
    <dgm:cxn modelId="{195D43A2-8C59-408C-84F7-FF23B68BDAA2}" srcId="{9BFFEE87-482B-47EA-BD0B-3002789B88DA}" destId="{D8C2C01E-8E86-404C-B97E-082A68A4CD23}" srcOrd="1" destOrd="0" parTransId="{CC267693-D8F9-4998-9857-0D0BF6133752}" sibTransId="{F7D0E7FF-C98B-4B61-9EDE-EC4BC14C5DD7}"/>
    <dgm:cxn modelId="{A8DF54A6-F57C-45E7-B3F7-64D47A21DDDA}" type="presOf" srcId="{9BFFEE87-482B-47EA-BD0B-3002789B88DA}" destId="{808F11A6-03A4-4C37-A68C-34E468643F06}" srcOrd="0" destOrd="0" presId="urn:microsoft.com/office/officeart/2005/8/layout/hList1"/>
    <dgm:cxn modelId="{91BCA0AC-C74E-4D5F-BEB8-FD2804C8226A}" type="presOf" srcId="{2173A1C8-00D3-4D4A-BBA1-3C4952D49743}" destId="{A43CD93F-F76A-4544-A5BD-EF58D19E8350}" srcOrd="0" destOrd="0" presId="urn:microsoft.com/office/officeart/2005/8/layout/hList1"/>
    <dgm:cxn modelId="{28B970AD-287C-4399-9931-C8177BE061E2}" srcId="{FC73A201-BF50-4A50-AF57-747AB8A5626C}" destId="{2173A1C8-00D3-4D4A-BBA1-3C4952D49743}" srcOrd="0" destOrd="0" parTransId="{D2F426A9-CD9C-4221-BC81-F5F2C8FCB374}" sibTransId="{D0B66698-891A-4F62-ABDA-B0D0EBC677ED}"/>
    <dgm:cxn modelId="{DAA58BB0-90B2-44F9-B23C-D52F6101C4B6}" srcId="{9BFFEE87-482B-47EA-BD0B-3002789B88DA}" destId="{EEAF9A65-E399-4877-87D5-6A54813FA4A2}" srcOrd="0" destOrd="0" parTransId="{6E89750C-9441-4C82-84D5-F0C1A851146C}" sibTransId="{7B20AD62-997E-4EDE-9A23-2EEEF2801D55}"/>
    <dgm:cxn modelId="{0D8608B3-9A07-494A-934D-9B6C459B3D4D}" type="presOf" srcId="{D8C2C01E-8E86-404C-B97E-082A68A4CD23}" destId="{FDC26BB9-8E66-49B7-9A78-8FE124447203}" srcOrd="0" destOrd="1" presId="urn:microsoft.com/office/officeart/2005/8/layout/hList1"/>
    <dgm:cxn modelId="{3B12F0BA-5E7F-4E3E-A98F-CAB66172BCB4}" type="presOf" srcId="{63D748E0-973A-4974-8778-AB98216C4A16}" destId="{F6582692-7917-4077-90A9-EDCF36A4C31B}" srcOrd="0" destOrd="0" presId="urn:microsoft.com/office/officeart/2005/8/layout/hList1"/>
    <dgm:cxn modelId="{240ACFCC-9FE2-49EC-A922-C7C81462C34A}" type="presOf" srcId="{2CCED8A5-E41C-4568-BBF8-A3323ABD5200}" destId="{C444E5F6-D13A-4004-B9FA-C017E297DD89}" srcOrd="0" destOrd="0" presId="urn:microsoft.com/office/officeart/2005/8/layout/hList1"/>
    <dgm:cxn modelId="{054091EA-6A97-4569-8498-792AA1FA75AC}" srcId="{35D82CDD-85CF-4A2E-B7B3-9EFD11E96AC0}" destId="{63D748E0-973A-4974-8778-AB98216C4A16}" srcOrd="0" destOrd="0" parTransId="{7A5311A4-A331-470C-B4FB-1E8DD9D2BAFE}" sibTransId="{17183C94-636B-4674-AA9A-172A804B71E0}"/>
    <dgm:cxn modelId="{CF519D82-B51F-4D52-9142-148FD842F4E0}" type="presParOf" srcId="{A516CBDC-C75D-4607-9999-F33CA073BCF0}" destId="{A050B42D-6B85-4A73-9091-F596D52ED366}" srcOrd="0" destOrd="0" presId="urn:microsoft.com/office/officeart/2005/8/layout/hList1"/>
    <dgm:cxn modelId="{BB40DA2A-D720-4D0F-BDBF-AFEFA0ED7AAC}" type="presParOf" srcId="{A050B42D-6B85-4A73-9091-F596D52ED366}" destId="{F6582692-7917-4077-90A9-EDCF36A4C31B}" srcOrd="0" destOrd="0" presId="urn:microsoft.com/office/officeart/2005/8/layout/hList1"/>
    <dgm:cxn modelId="{38576CBE-DD7D-4F35-94F0-1C61FE061215}" type="presParOf" srcId="{A050B42D-6B85-4A73-9091-F596D52ED366}" destId="{C444E5F6-D13A-4004-B9FA-C017E297DD89}" srcOrd="1" destOrd="0" presId="urn:microsoft.com/office/officeart/2005/8/layout/hList1"/>
    <dgm:cxn modelId="{6A11DE3B-2C98-48A0-B891-35526D7D0323}" type="presParOf" srcId="{A516CBDC-C75D-4607-9999-F33CA073BCF0}" destId="{7B7F3542-2386-433E-BBB0-91EBCBE78675}" srcOrd="1" destOrd="0" presId="urn:microsoft.com/office/officeart/2005/8/layout/hList1"/>
    <dgm:cxn modelId="{637D6D7B-3F96-4BD9-95BA-FD855DE0E90E}" type="presParOf" srcId="{A516CBDC-C75D-4607-9999-F33CA073BCF0}" destId="{97E8060B-A169-44BB-9B52-8CD2A2FE4E66}" srcOrd="2" destOrd="0" presId="urn:microsoft.com/office/officeart/2005/8/layout/hList1"/>
    <dgm:cxn modelId="{EEBE06BA-18C6-4796-9EFE-7B52E551C4B5}" type="presParOf" srcId="{97E8060B-A169-44BB-9B52-8CD2A2FE4E66}" destId="{5774C389-13FF-4891-8EF7-376CCB3F364E}" srcOrd="0" destOrd="0" presId="urn:microsoft.com/office/officeart/2005/8/layout/hList1"/>
    <dgm:cxn modelId="{6B72F93F-7656-4C3D-912D-BF5C00C15526}" type="presParOf" srcId="{97E8060B-A169-44BB-9B52-8CD2A2FE4E66}" destId="{A43CD93F-F76A-4544-A5BD-EF58D19E8350}" srcOrd="1" destOrd="0" presId="urn:microsoft.com/office/officeart/2005/8/layout/hList1"/>
    <dgm:cxn modelId="{D9CF73C7-B7E2-46CE-B4DD-449722F94DC4}" type="presParOf" srcId="{A516CBDC-C75D-4607-9999-F33CA073BCF0}" destId="{0FE34AB6-5555-4641-98D0-B4AE7E1A156A}" srcOrd="3" destOrd="0" presId="urn:microsoft.com/office/officeart/2005/8/layout/hList1"/>
    <dgm:cxn modelId="{D808A33E-E98F-467E-9510-B04F1EF01855}" type="presParOf" srcId="{A516CBDC-C75D-4607-9999-F33CA073BCF0}" destId="{9AC2A10D-FE16-464F-8232-5730E7E12B08}" srcOrd="4" destOrd="0" presId="urn:microsoft.com/office/officeart/2005/8/layout/hList1"/>
    <dgm:cxn modelId="{2BCAD1F7-53CA-4541-8FA9-B5DE73B4C260}" type="presParOf" srcId="{9AC2A10D-FE16-464F-8232-5730E7E12B08}" destId="{808F11A6-03A4-4C37-A68C-34E468643F06}" srcOrd="0" destOrd="0" presId="urn:microsoft.com/office/officeart/2005/8/layout/hList1"/>
    <dgm:cxn modelId="{6E493DE1-E275-4182-BC67-F4BB2588DF01}" type="presParOf" srcId="{9AC2A10D-FE16-464F-8232-5730E7E12B08}" destId="{FDC26BB9-8E66-49B7-9A78-8FE124447203}"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82692-7917-4077-90A9-EDCF36A4C31B}">
      <dsp:nvSpPr>
        <dsp:cNvPr id="0" name=""/>
        <dsp:cNvSpPr/>
      </dsp:nvSpPr>
      <dsp:spPr>
        <a:xfrm>
          <a:off x="6001" y="2206660"/>
          <a:ext cx="5851214" cy="921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nl-NL" sz="3200" kern="1200" dirty="0">
              <a:solidFill>
                <a:schemeClr val="bg1"/>
              </a:solidFill>
              <a:latin typeface="Arial"/>
              <a:cs typeface="Arial"/>
            </a:rPr>
            <a:t>Opgroeien</a:t>
          </a:r>
        </a:p>
      </dsp:txBody>
      <dsp:txXfrm>
        <a:off x="6001" y="2206660"/>
        <a:ext cx="5851214" cy="921600"/>
      </dsp:txXfrm>
    </dsp:sp>
    <dsp:sp modelId="{C444E5F6-D13A-4004-B9FA-C017E297DD89}">
      <dsp:nvSpPr>
        <dsp:cNvPr id="0" name=""/>
        <dsp:cNvSpPr/>
      </dsp:nvSpPr>
      <dsp:spPr>
        <a:xfrm>
          <a:off x="6001" y="3128260"/>
          <a:ext cx="5851214" cy="263520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120000"/>
            </a:lnSpc>
            <a:spcBef>
              <a:spcPct val="0"/>
            </a:spcBef>
            <a:spcAft>
              <a:spcPct val="15000"/>
            </a:spcAft>
            <a:buChar char="•"/>
          </a:pPr>
          <a:r>
            <a:rPr lang="nl-BE" sz="3200" kern="1200" dirty="0">
              <a:solidFill>
                <a:schemeClr val="tx1">
                  <a:lumMod val="75000"/>
                  <a:lumOff val="25000"/>
                </a:schemeClr>
              </a:solidFill>
              <a:latin typeface="Arial"/>
              <a:cs typeface="Arial"/>
            </a:rPr>
            <a:t>Neem contact op met de </a:t>
          </a:r>
          <a:r>
            <a:rPr lang="nl-BE" sz="3200" kern="1200" dirty="0">
              <a:solidFill>
                <a:schemeClr val="tx1">
                  <a:lumMod val="75000"/>
                  <a:lumOff val="25000"/>
                </a:schemeClr>
              </a:solidFill>
              <a:latin typeface="Arial"/>
              <a:cs typeface="Arial"/>
              <a:hlinkClick xmlns:r="http://schemas.openxmlformats.org/officeDocument/2006/relationships" r:id="rId1">
                <a:extLst>
                  <a:ext uri="{A12FA001-AC4F-418D-AE19-62706E023703}">
                    <ahyp:hlinkClr xmlns:ahyp="http://schemas.microsoft.com/office/drawing/2018/hyperlinkcolor" val="tx"/>
                  </a:ext>
                </a:extLst>
              </a:hlinkClick>
            </a:rPr>
            <a:t>intersectorale medewerker</a:t>
          </a:r>
          <a:r>
            <a:rPr lang="nl-BE" sz="3200" kern="1200" dirty="0">
              <a:solidFill>
                <a:schemeClr val="tx1">
                  <a:lumMod val="75000"/>
                  <a:lumOff val="25000"/>
                </a:schemeClr>
              </a:solidFill>
              <a:latin typeface="Arial"/>
              <a:cs typeface="Arial"/>
            </a:rPr>
            <a:t> van Opgroeien in jouw buurt</a:t>
          </a:r>
          <a:endParaRPr lang="en-US" sz="3200" kern="1200" dirty="0">
            <a:solidFill>
              <a:schemeClr val="tx1">
                <a:lumMod val="75000"/>
                <a:lumOff val="25000"/>
              </a:schemeClr>
            </a:solidFill>
            <a:latin typeface="Arial"/>
            <a:cs typeface="Arial"/>
          </a:endParaRPr>
        </a:p>
      </dsp:txBody>
      <dsp:txXfrm>
        <a:off x="6001" y="3128260"/>
        <a:ext cx="5851214" cy="2635200"/>
      </dsp:txXfrm>
    </dsp:sp>
    <dsp:sp modelId="{5774C389-13FF-4891-8EF7-376CCB3F364E}">
      <dsp:nvSpPr>
        <dsp:cNvPr id="0" name=""/>
        <dsp:cNvSpPr/>
      </dsp:nvSpPr>
      <dsp:spPr>
        <a:xfrm>
          <a:off x="6676386" y="2206660"/>
          <a:ext cx="5851214" cy="9216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nl-NL" sz="3200" kern="1200" dirty="0">
              <a:solidFill>
                <a:schemeClr val="bg1"/>
              </a:solidFill>
              <a:latin typeface="Arial"/>
              <a:cs typeface="Arial"/>
            </a:rPr>
            <a:t>VVSG</a:t>
          </a:r>
        </a:p>
      </dsp:txBody>
      <dsp:txXfrm>
        <a:off x="6676386" y="2206660"/>
        <a:ext cx="5851214" cy="921600"/>
      </dsp:txXfrm>
    </dsp:sp>
    <dsp:sp modelId="{A43CD93F-F76A-4544-A5BD-EF58D19E8350}">
      <dsp:nvSpPr>
        <dsp:cNvPr id="0" name=""/>
        <dsp:cNvSpPr/>
      </dsp:nvSpPr>
      <dsp:spPr>
        <a:xfrm>
          <a:off x="6676386" y="3128260"/>
          <a:ext cx="5851214" cy="263520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nl-NL" sz="3200" kern="1200" dirty="0">
              <a:solidFill>
                <a:schemeClr val="tx1">
                  <a:lumMod val="75000"/>
                  <a:lumOff val="25000"/>
                </a:schemeClr>
              </a:solidFill>
              <a:latin typeface="Arial"/>
              <a:cs typeface="Arial"/>
            </a:rPr>
            <a:t>Sofie </a:t>
          </a:r>
          <a:r>
            <a:rPr lang="nl-NL" sz="3200" kern="1200" dirty="0" err="1">
              <a:solidFill>
                <a:schemeClr val="tx1">
                  <a:lumMod val="75000"/>
                  <a:lumOff val="25000"/>
                </a:schemeClr>
              </a:solidFill>
              <a:latin typeface="Arial"/>
              <a:cs typeface="Arial"/>
            </a:rPr>
            <a:t>Delcourt</a:t>
          </a:r>
          <a:r>
            <a:rPr lang="nl-NL" sz="3200" kern="1200" dirty="0">
              <a:solidFill>
                <a:schemeClr val="tx1">
                  <a:lumMod val="75000"/>
                  <a:lumOff val="25000"/>
                </a:schemeClr>
              </a:solidFill>
              <a:latin typeface="Arial"/>
              <a:cs typeface="Arial"/>
            </a:rPr>
            <a:t> via sofie.delcourt@vvsg.be </a:t>
          </a:r>
          <a:br>
            <a:rPr lang="nl-NL" sz="3200" kern="1200" dirty="0">
              <a:solidFill>
                <a:schemeClr val="tx1">
                  <a:lumMod val="75000"/>
                  <a:lumOff val="25000"/>
                </a:schemeClr>
              </a:solidFill>
              <a:latin typeface="Arial"/>
              <a:cs typeface="Arial"/>
            </a:rPr>
          </a:br>
          <a:r>
            <a:rPr lang="nl-NL" sz="3200" kern="1200" dirty="0">
              <a:solidFill>
                <a:schemeClr val="tx1">
                  <a:lumMod val="75000"/>
                  <a:lumOff val="25000"/>
                </a:schemeClr>
              </a:solidFill>
              <a:latin typeface="Arial"/>
              <a:cs typeface="Arial"/>
            </a:rPr>
            <a:t>02 211 55 79</a:t>
          </a:r>
        </a:p>
      </dsp:txBody>
      <dsp:txXfrm>
        <a:off x="6676386" y="3128260"/>
        <a:ext cx="5851214" cy="2635200"/>
      </dsp:txXfrm>
    </dsp:sp>
    <dsp:sp modelId="{808F11A6-03A4-4C37-A68C-34E468643F06}">
      <dsp:nvSpPr>
        <dsp:cNvPr id="0" name=""/>
        <dsp:cNvSpPr/>
      </dsp:nvSpPr>
      <dsp:spPr>
        <a:xfrm>
          <a:off x="13346770" y="2206660"/>
          <a:ext cx="5851214" cy="9216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nl-NL" sz="3200" kern="1200" dirty="0">
              <a:latin typeface="Gill Sans MT" panose="020B0502020104020203"/>
            </a:rPr>
            <a:t>Materiaal</a:t>
          </a:r>
          <a:endParaRPr lang="nl-NL" sz="3200" kern="1200" dirty="0"/>
        </a:p>
      </dsp:txBody>
      <dsp:txXfrm>
        <a:off x="13346770" y="2206660"/>
        <a:ext cx="5851214" cy="921600"/>
      </dsp:txXfrm>
    </dsp:sp>
    <dsp:sp modelId="{FDC26BB9-8E66-49B7-9A78-8FE124447203}">
      <dsp:nvSpPr>
        <dsp:cNvPr id="0" name=""/>
        <dsp:cNvSpPr/>
      </dsp:nvSpPr>
      <dsp:spPr>
        <a:xfrm>
          <a:off x="13346770" y="3128260"/>
          <a:ext cx="5851214" cy="263520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120000"/>
            </a:lnSpc>
            <a:spcBef>
              <a:spcPct val="0"/>
            </a:spcBef>
            <a:spcAft>
              <a:spcPct val="15000"/>
            </a:spcAft>
            <a:buChar char="•"/>
          </a:pPr>
          <a:r>
            <a:rPr lang="nl-BE" sz="3200" kern="1200" dirty="0">
              <a:solidFill>
                <a:schemeClr val="tx1">
                  <a:lumMod val="75000"/>
                  <a:lumOff val="25000"/>
                </a:schemeClr>
              </a:solidFill>
              <a:latin typeface="Arial"/>
              <a:cs typeface="Arial"/>
              <a:hlinkClick xmlns:r="http://schemas.openxmlformats.org/officeDocument/2006/relationships" r:id="rId2">
                <a:extLst>
                  <a:ext uri="{A12FA001-AC4F-418D-AE19-62706E023703}">
                    <ahyp:hlinkClr xmlns:ahyp="http://schemas.microsoft.com/office/drawing/2018/hyperlinkcolor" val="tx"/>
                  </a:ext>
                </a:extLst>
              </a:hlinkClick>
            </a:rPr>
            <a:t>Website van VVSG</a:t>
          </a:r>
          <a:endParaRPr lang="nl-BE" sz="3200" kern="1200" dirty="0">
            <a:solidFill>
              <a:schemeClr val="tx1">
                <a:lumMod val="75000"/>
                <a:lumOff val="25000"/>
              </a:schemeClr>
            </a:solidFill>
          </a:endParaRPr>
        </a:p>
        <a:p>
          <a:pPr marL="285750" lvl="1" indent="-285750" algn="l" defTabSz="1422400">
            <a:lnSpc>
              <a:spcPct val="120000"/>
            </a:lnSpc>
            <a:spcBef>
              <a:spcPct val="0"/>
            </a:spcBef>
            <a:spcAft>
              <a:spcPct val="15000"/>
            </a:spcAft>
            <a:buChar char="•"/>
          </a:pPr>
          <a:r>
            <a:rPr lang="nl-BE" sz="3200" kern="1200" dirty="0">
              <a:solidFill>
                <a:schemeClr val="tx1">
                  <a:lumMod val="75000"/>
                  <a:lumOff val="25000"/>
                </a:schemeClr>
              </a:solidFill>
              <a:latin typeface="Arial"/>
              <a:cs typeface="Arial"/>
              <a:hlinkClick xmlns:r="http://schemas.openxmlformats.org/officeDocument/2006/relationships" r:id="rId3">
                <a:extLst>
                  <a:ext uri="{A12FA001-AC4F-418D-AE19-62706E023703}">
                    <ahyp:hlinkClr xmlns:ahyp="http://schemas.microsoft.com/office/drawing/2018/hyperlinkcolor" val="tx"/>
                  </a:ext>
                </a:extLst>
              </a:hlinkClick>
            </a:rPr>
            <a:t>Website van Opgroeien</a:t>
          </a:r>
          <a:endParaRPr lang="nl-BE" sz="3200" kern="1200" dirty="0">
            <a:solidFill>
              <a:schemeClr val="tx1">
                <a:lumMod val="75000"/>
                <a:lumOff val="25000"/>
              </a:schemeClr>
            </a:solidFill>
          </a:endParaRPr>
        </a:p>
      </dsp:txBody>
      <dsp:txXfrm>
        <a:off x="13346770" y="3128260"/>
        <a:ext cx="5851214" cy="26352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863C076-8BD2-4D96-8E82-26E12E00C3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81DA3F5C-9144-4C30-8237-B10C469B19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03645F-A5EA-4FF3-8F7C-52CFD5D1155B}" type="datetimeFigureOut">
              <a:rPr lang="nl-BE" smtClean="0"/>
              <a:t>17/09/2021</a:t>
            </a:fld>
            <a:endParaRPr lang="nl-BE"/>
          </a:p>
        </p:txBody>
      </p:sp>
      <p:sp>
        <p:nvSpPr>
          <p:cNvPr id="4" name="Tijdelijke aanduiding voor voettekst 3">
            <a:extLst>
              <a:ext uri="{FF2B5EF4-FFF2-40B4-BE49-F238E27FC236}">
                <a16:creationId xmlns:a16="http://schemas.microsoft.com/office/drawing/2014/main" id="{51EC12FE-BB86-481E-8611-5A1F46DFB7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2C6AA570-C496-41AC-B51B-33CBA1704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98602C-319C-4761-BFDA-2F705D62E67F}" type="slidenum">
              <a:rPr lang="nl-BE" smtClean="0"/>
              <a:t>‹nr.›</a:t>
            </a:fld>
            <a:endParaRPr lang="nl-BE"/>
          </a:p>
        </p:txBody>
      </p:sp>
    </p:spTree>
    <p:extLst>
      <p:ext uri="{BB962C8B-B14F-4D97-AF65-F5344CB8AC3E}">
        <p14:creationId xmlns:p14="http://schemas.microsoft.com/office/powerpoint/2010/main" val="321069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ED312-742A-604B-A4A2-5A52EAE3FC59}" type="datetimeFigureOut">
              <a:rPr lang="nl-BE" smtClean="0"/>
              <a:t>17/09/2021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dirty="0"/>
              <a:t>Tekststijl van het model bewerken
Tweede niveau
Derde niveau
Vierde niveau
Vijfde niveau</a:t>
            </a:r>
            <a:endParaRPr lang="nl-BE"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BD77B-7974-754D-B9D7-A2F40F0CCC0E}" type="slidenum">
              <a:rPr lang="nl-BE" smtClean="0"/>
              <a:t>‹nr.›</a:t>
            </a:fld>
            <a:endParaRPr lang="nl-BE"/>
          </a:p>
        </p:txBody>
      </p:sp>
    </p:spTree>
    <p:extLst>
      <p:ext uri="{BB962C8B-B14F-4D97-AF65-F5344CB8AC3E}">
        <p14:creationId xmlns:p14="http://schemas.microsoft.com/office/powerpoint/2010/main" val="3302642866"/>
      </p:ext>
    </p:extLst>
  </p:cSld>
  <p:clrMap bg1="lt1" tx1="dk1" bg2="lt2" tx2="dk2" accent1="accent1" accent2="accent2" accent3="accent3" accent4="accent4" accent5="accent5" accent6="accent6" hlink="hlink" folHlink="folHlink"/>
  <p:notesStyle>
    <a:lvl1pPr marL="0" algn="l" defTabSz="1828709" rtl="0" eaLnBrk="1" latinLnBrk="0" hangingPunct="1">
      <a:defRPr sz="1200" kern="1200">
        <a:solidFill>
          <a:schemeClr val="tx1"/>
        </a:solidFill>
        <a:latin typeface="Flanders Art Sans" panose="00000500000000000000" pitchFamily="50" charset="0"/>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indengezin.be/img/gebruik-en-behoefte-aan-kinderopvang-juli-2019.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Flanders Art Sans"/>
              </a:rPr>
              <a:t>Welkom iedereen bij deze </a:t>
            </a:r>
            <a:r>
              <a:rPr lang="nl-NL" dirty="0" err="1">
                <a:latin typeface="Flanders Art Sans"/>
              </a:rPr>
              <a:t>webinar</a:t>
            </a:r>
            <a:r>
              <a:rPr lang="nl-NL" dirty="0">
                <a:latin typeface="Flanders Art Sans"/>
              </a:rPr>
              <a:t> een 'lokaal loket kinderopvang, een onmisbare schakel.</a:t>
            </a:r>
          </a:p>
          <a:p>
            <a:r>
              <a:rPr lang="nl-NL" dirty="0">
                <a:latin typeface="Flanders Art Sans"/>
              </a:rPr>
              <a:t>Deze </a:t>
            </a:r>
            <a:r>
              <a:rPr lang="nl-NL" dirty="0" err="1">
                <a:latin typeface="Flanders Art Sans"/>
              </a:rPr>
              <a:t>webinar</a:t>
            </a:r>
            <a:r>
              <a:rPr lang="nl-NL" dirty="0">
                <a:latin typeface="Flanders Art Sans"/>
              </a:rPr>
              <a:t> is deel 1 binnen een 2-delige reeks dat meer informatie geeft over de meerwaarde en opstart van een lokaal loket kinderopvang in je gemeente.</a:t>
            </a:r>
            <a:endParaRPr lang="en-US">
              <a:latin typeface="Flanders Art Sans"/>
            </a:endParaRPr>
          </a:p>
          <a:p>
            <a:r>
              <a:rPr lang="nl" dirty="0">
                <a:latin typeface="Flanders Art Sans"/>
              </a:rPr>
              <a:t>Deel 1, deze </a:t>
            </a:r>
            <a:r>
              <a:rPr lang="nl" dirty="0" err="1">
                <a:latin typeface="Flanders Art Sans"/>
              </a:rPr>
              <a:t>webinar</a:t>
            </a:r>
            <a:r>
              <a:rPr lang="nl" dirty="0">
                <a:latin typeface="Flanders Art Sans"/>
              </a:rPr>
              <a:t>, brengt een inleidend verhaal over de betekenis en meerwaarde van een lokaal loket kinderopvang voor lokaal beleid en voor Vlaams beleid.</a:t>
            </a:r>
            <a:r>
              <a:rPr lang="nl-NL" dirty="0">
                <a:latin typeface="Flanders Art Sans"/>
              </a:rPr>
              <a:t> </a:t>
            </a:r>
            <a:endParaRPr lang="en-US" dirty="0">
              <a:latin typeface="Flanders Art Sans"/>
            </a:endParaRPr>
          </a:p>
          <a:p>
            <a:r>
              <a:rPr lang="nl" dirty="0">
                <a:latin typeface="Flanders Art Sans"/>
              </a:rPr>
              <a:t>In deel 2 gaan we aan de slag. Wat moet je weten als je een lokaal loket kinderopvang wil starten?</a:t>
            </a:r>
            <a:r>
              <a:rPr lang="nl-NL" dirty="0">
                <a:latin typeface="Flanders Art Sans"/>
              </a:rPr>
              <a:t> </a:t>
            </a:r>
          </a:p>
          <a:p>
            <a:endParaRPr lang="nl-NL" dirty="0"/>
          </a:p>
          <a:p>
            <a:r>
              <a:rPr lang="nl-NL" dirty="0">
                <a:latin typeface="Flanders Art Sans"/>
              </a:rPr>
              <a:t>Deze </a:t>
            </a:r>
            <a:r>
              <a:rPr lang="nl-NL" dirty="0" err="1">
                <a:latin typeface="Flanders Art Sans"/>
              </a:rPr>
              <a:t>webinars</a:t>
            </a:r>
            <a:r>
              <a:rPr lang="nl-NL" dirty="0">
                <a:latin typeface="Flanders Art Sans"/>
              </a:rPr>
              <a:t> kadert binnen het project ‘Sterk Gezien’. </a:t>
            </a:r>
            <a:endParaRPr lang="nl-BE" dirty="0">
              <a:latin typeface="Flanders Art San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72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a:lnSpc>
                <a:spcPct val="107000"/>
              </a:lnSpc>
              <a:spcAft>
                <a:spcPts val="800"/>
              </a:spcAft>
            </a:pPr>
            <a:r>
              <a:rPr lang="nl" sz="1800" dirty="0">
                <a:latin typeface="Calibri"/>
                <a:cs typeface="Calibri"/>
              </a:rPr>
              <a:t>Wij als lokale besturen staan in de front linie, aan de basis, in de praktijk en hebben troeven in handen om opvangnoden te detecteren en het lokaal opvangaanbod te coördineren en te versterken. </a:t>
            </a:r>
            <a:endParaRPr lang="nl" sz="1800" dirty="0">
              <a:latin typeface="Calibri" panose="020F0502020204030204" pitchFamily="34" charset="0"/>
              <a:cs typeface="Times New Roman" panose="02020603050405020304" pitchFamily="18" charset="0"/>
            </a:endParaRPr>
          </a:p>
          <a:p>
            <a:endParaRPr lang="nl-BE" sz="1800" dirty="0">
              <a:latin typeface="Calibri"/>
              <a:cs typeface="Calibri"/>
            </a:endParaRPr>
          </a:p>
          <a:p>
            <a:r>
              <a:rPr lang="nl-BE" sz="1800" dirty="0">
                <a:latin typeface="Calibri"/>
                <a:cs typeface="Calibri"/>
              </a:rPr>
              <a:t>Door samen te werken en te netwerken kan je als lokaal bestuur een grondige kennis van het plaatselijke opvoedingslandschap opbouwen. Bovendien kun je beter advies geven bij subsidieoproepen van Kind en Gezin, want je houdt steeds de vinger aan de pols.</a:t>
            </a:r>
            <a:endParaRPr lang="en-US" sz="1800" dirty="0">
              <a:latin typeface="Calibri"/>
              <a:cs typeface="Calibri"/>
            </a:endParaRPr>
          </a:p>
          <a:p>
            <a:r>
              <a:rPr lang="nl-BE" sz="1800" dirty="0">
                <a:latin typeface="Calibri"/>
                <a:cs typeface="Calibri"/>
              </a:rPr>
              <a:t>Er ontstaat een lokaal web van initiatieven die de gezinnen ten goede komen wat de toegankelijkheid en kwaliteit van je dienstverlening als lokaal bestuur naar de burger vergroot. En laat dit net een kerntaak van het lokaal bestuur zijn.</a:t>
            </a:r>
            <a:endParaRPr lang="en-US" sz="1800" dirty="0">
              <a:latin typeface="Calibri"/>
              <a:cs typeface="Calibri"/>
            </a:endParaRPr>
          </a:p>
          <a:p>
            <a:r>
              <a:rPr lang="nl-BE" sz="1800" dirty="0">
                <a:latin typeface="Calibri"/>
                <a:cs typeface="Calibri"/>
              </a:rPr>
              <a:t>Maar ook omgekeerd: ouders zijn de belangrijkste klanten van een LLK, maar evenzeer zijn dat ook de </a:t>
            </a:r>
            <a:r>
              <a:rPr lang="nl-BE" sz="1800" dirty="0" err="1">
                <a:latin typeface="Calibri"/>
                <a:cs typeface="Calibri"/>
              </a:rPr>
              <a:t>toeleiders</a:t>
            </a:r>
            <a:r>
              <a:rPr lang="nl-BE" sz="1800" dirty="0">
                <a:latin typeface="Calibri"/>
                <a:cs typeface="Calibri"/>
              </a:rPr>
              <a:t>, zoals medewerkers van het OCMW, of van de VDAB-Werkwinkel, of uit de inburgeringstrajecten. Zij spelen de opvangvraag van ouders door aan het lokaal loket en zich dan ook terug bezighouden met hun kerntaak, mensen vooruit helpen op andere levensdomeinen. </a:t>
            </a:r>
            <a:endParaRPr lang="nl" sz="1800" dirty="0">
              <a:latin typeface="Calibri"/>
              <a:cs typeface="Calibri"/>
            </a:endParaRPr>
          </a:p>
          <a:p>
            <a:endParaRPr lang="nl-BE" sz="1800" dirty="0">
              <a:latin typeface="Calibri"/>
              <a:cs typeface="Calibri"/>
            </a:endParaRPr>
          </a:p>
          <a:p>
            <a:pPr>
              <a:lnSpc>
                <a:spcPct val="107000"/>
              </a:lnSpc>
              <a:spcAft>
                <a:spcPts val="800"/>
              </a:spcAft>
            </a:pPr>
            <a:endParaRPr lang="nl" dirty="0">
              <a:latin typeface="Flanders Art Sans"/>
            </a:endParaRPr>
          </a:p>
          <a:p>
            <a:pPr>
              <a:lnSpc>
                <a:spcPct val="107000"/>
              </a:lnSpc>
              <a:spcAft>
                <a:spcPts val="800"/>
              </a:spcAft>
            </a:pPr>
            <a:endParaRPr lang="nl-BE" sz="1800" dirty="0">
              <a:latin typeface="Calibri"/>
              <a:ea typeface="Calibri" panose="020F0502020204030204" pitchFamily="34" charset="0"/>
              <a:cs typeface="Calibri"/>
            </a:endParaRPr>
          </a:p>
          <a:p>
            <a:pPr>
              <a:lnSpc>
                <a:spcPct val="107000"/>
              </a:lnSpc>
              <a:spcAft>
                <a:spcPts val="800"/>
              </a:spcAft>
            </a:pPr>
            <a:endParaRPr lang="nl-BE" sz="1800" u="none" spc="0" dirty="0">
              <a:solidFill>
                <a:srgbClr val="000000"/>
              </a:solidFill>
              <a:effectLst/>
              <a:latin typeface="Calibri"/>
              <a:ea typeface="Times New Roman" panose="02020603050405020304" pitchFamily="18" charset="0"/>
              <a:cs typeface="Calibri"/>
            </a:endParaRP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66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r>
              <a:rPr lang="nl-BE" sz="1500" dirty="0">
                <a:latin typeface="Calibri"/>
                <a:cs typeface="Calibri"/>
              </a:rPr>
              <a:t>Hier toon ik de afbeelding van een tol, omdat een lokaal loket kinderopvang een spilfiguur is in dit hele proces. </a:t>
            </a:r>
            <a:endParaRPr lang="en-US" sz="1500" dirty="0">
              <a:latin typeface="Calibri"/>
              <a:cs typeface="Calibri"/>
            </a:endParaRPr>
          </a:p>
          <a:p>
            <a:r>
              <a:rPr lang="nl-BE" sz="1500" dirty="0">
                <a:latin typeface="Calibri"/>
                <a:cs typeface="Calibri"/>
              </a:rPr>
              <a:t>Het lokaal bestuur bevindt zich in de ideale positie, midden in het landschap en als helikopter om die samenwerking te stimuleren, coördineren en uit te bouwen. </a:t>
            </a:r>
            <a:endParaRPr lang="en-US" sz="1500" dirty="0">
              <a:latin typeface="Calibri"/>
              <a:cs typeface="Calibri"/>
            </a:endParaRPr>
          </a:p>
          <a:p>
            <a:r>
              <a:rPr lang="nl-BE" sz="1500" dirty="0">
                <a:latin typeface="Calibri"/>
                <a:cs typeface="Calibri"/>
              </a:rPr>
              <a:t>Door alle betrokken partijen samen te brengen kan er een win-win situatie ontstaan. </a:t>
            </a:r>
            <a:endParaRPr lang="en-US" sz="1500" dirty="0">
              <a:latin typeface="Calibri"/>
              <a:cs typeface="Calibri"/>
            </a:endParaRPr>
          </a:p>
          <a:p>
            <a:pPr>
              <a:lnSpc>
                <a:spcPct val="107000"/>
              </a:lnSpc>
              <a:spcAft>
                <a:spcPts val="800"/>
              </a:spcAft>
            </a:pPr>
            <a:endParaRPr lang="nl" sz="1500" dirty="0">
              <a:latin typeface="Calibri"/>
              <a:cs typeface="Calibri"/>
            </a:endParaRPr>
          </a:p>
          <a:p>
            <a:pPr>
              <a:lnSpc>
                <a:spcPts val="1450"/>
              </a:lnSpc>
            </a:pPr>
            <a:r>
              <a:rPr lang="nl-NL" sz="1500" dirty="0">
                <a:latin typeface="Calibri"/>
                <a:cs typeface="Calibri"/>
              </a:rPr>
              <a:t>Het Vlaams beleid wil lokale loketten uitbreiden en versterken om twee redenen, die samen hangen met de twee kernopdrachten:</a:t>
            </a:r>
          </a:p>
          <a:p>
            <a:pPr marL="342900" indent="-342900">
              <a:lnSpc>
                <a:spcPts val="1450"/>
              </a:lnSpc>
              <a:buAutoNum type="arabicParenR"/>
            </a:pPr>
            <a:r>
              <a:rPr lang="nl-NL" sz="1500" dirty="0">
                <a:latin typeface="Calibri"/>
                <a:cs typeface="Calibri"/>
              </a:rPr>
              <a:t>Gezinnen informeren en ondersteunen die zoeken naar passende kinderopvang, met speciale aandacht voor kwetsbare gezinnen en zo de toegankelijkheid van kinderopvang versterken voor haar gezinnen</a:t>
            </a:r>
          </a:p>
          <a:p>
            <a:pPr marL="342900" indent="-342900">
              <a:lnSpc>
                <a:spcPts val="1450"/>
              </a:lnSpc>
              <a:buAutoNum type="arabicParenR"/>
            </a:pPr>
            <a:r>
              <a:rPr lang="nl-NL" sz="1500" dirty="0">
                <a:latin typeface="Calibri"/>
                <a:cs typeface="Calibri"/>
              </a:rPr>
              <a:t>Lokale data verzamelen rond de (onbeantwoorde) vraag naar kinderopvang en zo kennis en informatie opbouwen over de lokale verhouding tussen vraag en aanbod</a:t>
            </a:r>
            <a:endParaRPr lang="nl-BE" sz="1500" dirty="0">
              <a:latin typeface="Calibri"/>
              <a:cs typeface="Calibri"/>
            </a:endParaRPr>
          </a:p>
          <a:p>
            <a:pPr marL="457200">
              <a:lnSpc>
                <a:spcPts val="1450"/>
              </a:lnSpc>
            </a:pPr>
            <a:endParaRPr lang="nl-NL" sz="1500" dirty="0">
              <a:latin typeface="Calibri"/>
              <a:cs typeface="Calibri"/>
            </a:endParaRPr>
          </a:p>
          <a:p>
            <a:pPr marL="342900" indent="-342900">
              <a:lnSpc>
                <a:spcPts val="1450"/>
              </a:lnSpc>
              <a:buAutoNum type="arabicParenR"/>
            </a:pPr>
            <a:endParaRPr lang="nl-NL" sz="1500" dirty="0">
              <a:latin typeface="Calibri"/>
              <a:cs typeface="Calibri"/>
            </a:endParaRPr>
          </a:p>
          <a:p>
            <a:pPr>
              <a:lnSpc>
                <a:spcPts val="1450"/>
              </a:lnSpc>
            </a:pPr>
            <a:endParaRPr lang="nl-NL" sz="1500" dirty="0">
              <a:latin typeface="Calibri"/>
              <a:cs typeface="Calibri"/>
            </a:endParaRPr>
          </a:p>
          <a:p>
            <a:pPr>
              <a:lnSpc>
                <a:spcPts val="1450"/>
              </a:lnSpc>
            </a:pPr>
            <a:r>
              <a:rPr lang="nl-NL" sz="1500" strike="sngStrike" dirty="0">
                <a:latin typeface="Calibri"/>
                <a:cs typeface="Calibri"/>
              </a:rPr>
              <a:t>Een Lokaal Loket Kinderopvang heeft in sé een tweeledige opdracht:</a:t>
            </a:r>
            <a:endParaRPr lang="nl-BE" sz="1500" strike="sngStrike" dirty="0">
              <a:latin typeface="Calibri"/>
              <a:cs typeface="Calibri"/>
            </a:endParaRPr>
          </a:p>
          <a:p>
            <a:pPr marL="457200">
              <a:lnSpc>
                <a:spcPts val="1450"/>
              </a:lnSpc>
            </a:pPr>
            <a:r>
              <a:rPr lang="nl-NL" sz="1500" strike="sngStrike" dirty="0">
                <a:latin typeface="Calibri"/>
                <a:cs typeface="Calibri"/>
              </a:rPr>
              <a:t>1) naast gezinnen informeren en ondersteunen die zoeken naar passende kinderopvang, met speciale aandacht voor kwetsbare gezinnen.</a:t>
            </a:r>
            <a:endParaRPr lang="nl-BE" sz="1500" strike="sngStrike" dirty="0">
              <a:latin typeface="Calibri"/>
              <a:cs typeface="Calibri"/>
            </a:endParaRPr>
          </a:p>
          <a:p>
            <a:pPr marL="457200">
              <a:lnSpc>
                <a:spcPts val="1450"/>
              </a:lnSpc>
            </a:pPr>
            <a:r>
              <a:rPr lang="nl-NL" sz="1500" strike="sngStrike" dirty="0">
                <a:latin typeface="Calibri"/>
                <a:cs typeface="Calibri"/>
              </a:rPr>
              <a:t>2) moet het ook data verzamelen rond de (onbeantwoorde) vraag naar kinderopvang</a:t>
            </a:r>
            <a:endParaRPr lang="nl-BE" sz="1500" strike="sngStrike" dirty="0">
              <a:latin typeface="Calibri"/>
              <a:cs typeface="Calibri"/>
            </a:endParaRPr>
          </a:p>
          <a:p>
            <a:pPr marL="457200">
              <a:lnSpc>
                <a:spcPts val="1450"/>
              </a:lnSpc>
            </a:pPr>
            <a:endParaRPr lang="nl-NL" sz="1500" strike="sngStrike" dirty="0">
              <a:latin typeface="Calibri"/>
              <a:cs typeface="Calibri"/>
            </a:endParaRPr>
          </a:p>
          <a:p>
            <a:pPr>
              <a:lnSpc>
                <a:spcPct val="107000"/>
              </a:lnSpc>
              <a:spcAft>
                <a:spcPts val="800"/>
              </a:spcAft>
            </a:pPr>
            <a:r>
              <a:rPr lang="nl-BE" sz="1500" strike="sngStrike" dirty="0">
                <a:latin typeface="Calibri"/>
                <a:cs typeface="Calibri"/>
              </a:rPr>
              <a:t>Uit de registratieopdracht zal interessante beleidsinformatie volgen. Informatie die op die manier geregistreerd wordt is waardevol, zowel voor het lokale bestuur en alle organisaties die deelnemen aan de lokale samenwerking, als voor Kind en Gezin in het kader van de programmatie of organisatoren kinderopvang die willen starten binnen de gemeente. Een loket verzamelt met andere woorden gegevens die cruciaal zijn voor het vormgeven aan het lokaal en Vlaams beleid. Een lokaal loket kan er in slagen gegevens en informatie te ontsluiten waarover men vandaag bij de centrale overheid niet beschikt omdat het inzicht ontwikkelt in vraag en aanbod, noden in wijken, enzovoort.</a:t>
            </a:r>
          </a:p>
          <a:p>
            <a:pPr>
              <a:lnSpc>
                <a:spcPct val="107000"/>
              </a:lnSpc>
              <a:spcAft>
                <a:spcPts val="800"/>
              </a:spcAft>
            </a:pPr>
            <a:endParaRPr lang="nl-BE" sz="1500" strike="sngStrike" dirty="0">
              <a:latin typeface="Calibri"/>
              <a:cs typeface="Calibri"/>
            </a:endParaRPr>
          </a:p>
          <a:p>
            <a:pPr>
              <a:lnSpc>
                <a:spcPct val="107000"/>
              </a:lnSpc>
              <a:spcAft>
                <a:spcPts val="800"/>
              </a:spcAft>
            </a:pPr>
            <a:r>
              <a:rPr lang="nl" sz="1500" strike="sngStrike" dirty="0">
                <a:latin typeface="Calibri"/>
                <a:cs typeface="Calibri"/>
              </a:rPr>
              <a:t>Drempels en uitdagingen blijven reëel, natuurlijk, ook voor een coördinator van het lokaal loket kinderopvang. Er blijft vandaag een groot algemeen tekort aan kinderopvangplaatsen. En je kan geen kinderopvangplaatsen toveren, die er niet zijn. De toekenning van de subsidies, of de uitbreiding van het aantal opvangplaatsen en het Vlaamse beleid past zich zo erg traag aan aan de situatie op het terrein. Een gezin in crisis bijvoorbeeld, met een ouder die morgen kinderopvang nodig heeft omdat hij of zij onverwacht aan het werk kan, heeft weinig aan de boodschap dat de eerstvolgende plaats pas over een half jaar vrijkomt. Maar dankzij een goede lokale samenwerking kan een lokaal loket er op korte termijn in slagen een afdoende puzzel voor die ouders te leggen. Dankzij nauw contact tussen loket en organisatoren kinderopvang, kan met een flinke dosis creativiteit dikwijls een voorlopige oplossing gebonden worden. </a:t>
            </a:r>
          </a:p>
          <a:p>
            <a:pPr>
              <a:lnSpc>
                <a:spcPct val="107000"/>
              </a:lnSpc>
              <a:spcAft>
                <a:spcPts val="800"/>
              </a:spcAft>
            </a:pPr>
            <a:endParaRPr lang="nl" sz="1500" strike="sngStrike" dirty="0">
              <a:latin typeface="Calibri"/>
              <a:cs typeface="Calibri"/>
            </a:endParaRPr>
          </a:p>
          <a:p>
            <a:pPr>
              <a:lnSpc>
                <a:spcPct val="107000"/>
              </a:lnSpc>
              <a:spcAft>
                <a:spcPts val="800"/>
              </a:spcAft>
            </a:pPr>
            <a:r>
              <a:rPr lang="nl" sz="1500" strike="sngStrike" dirty="0">
                <a:latin typeface="Calibri"/>
                <a:cs typeface="Calibri"/>
              </a:rPr>
              <a:t>Een Lokaal loket kinderopvang is dus een belangrijke hefboom om als lokaal bestuur je lokaal gezinsbeleid waar te kunnen maken en er uitvoering aan te geven, en anderzijds een belangrijke informatiebron en platform op beleid te maken, vorm te geven.</a:t>
            </a:r>
          </a:p>
          <a:p>
            <a:endParaRPr lang="nl-BE" sz="1500" dirty="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52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r>
              <a:rPr lang="nl-BE" sz="1500" dirty="0">
                <a:latin typeface="Calibri"/>
                <a:cs typeface="Calibri"/>
              </a:rPr>
              <a:t>Het Lokaal Loket is dus niet enkel een </a:t>
            </a:r>
            <a:r>
              <a:rPr lang="nl-BE" sz="1500" dirty="0" err="1">
                <a:latin typeface="Calibri"/>
                <a:cs typeface="Calibri"/>
              </a:rPr>
              <a:t>waarmaker</a:t>
            </a:r>
            <a:r>
              <a:rPr lang="nl-BE" sz="1500" dirty="0">
                <a:latin typeface="Calibri"/>
                <a:cs typeface="Calibri"/>
              </a:rPr>
              <a:t> van lokaal beleid, maar ook van Vlaams beleid…</a:t>
            </a:r>
          </a:p>
          <a:p>
            <a:endParaRPr lang="nl-BE" sz="1500" dirty="0">
              <a:latin typeface="Calibri"/>
              <a:cs typeface="Calibri"/>
            </a:endParaRPr>
          </a:p>
          <a:p>
            <a:pPr marL="0" marR="0" lvl="0" indent="0" algn="l" defTabSz="1828709" rtl="0" eaLnBrk="1" fontAlgn="auto" latinLnBrk="0" hangingPunct="1">
              <a:lnSpc>
                <a:spcPct val="100000"/>
              </a:lnSpc>
              <a:spcBef>
                <a:spcPts val="0"/>
              </a:spcBef>
              <a:spcAft>
                <a:spcPts val="0"/>
              </a:spcAft>
              <a:buClrTx/>
              <a:buSzTx/>
              <a:buFontTx/>
              <a:buNone/>
              <a:tabLst/>
              <a:defRPr/>
            </a:pPr>
            <a:r>
              <a:rPr lang="nl-BE" sz="1500" dirty="0">
                <a:latin typeface="Calibri"/>
                <a:cs typeface="Calibri"/>
              </a:rPr>
              <a:t>We kunnen het niet genoeg herhalen…we streven </a:t>
            </a:r>
            <a:r>
              <a:rPr lang="nl-BE" sz="1500" b="1" dirty="0">
                <a:latin typeface="Calibri"/>
                <a:cs typeface="Calibri"/>
              </a:rPr>
              <a:t>naar een k</a:t>
            </a:r>
            <a:r>
              <a:rPr lang="nl-BE" sz="1600" b="1" dirty="0"/>
              <a:t>inderopvang die een basisvoorziening is die toegankelijk moet zijn voor elk kind/gezin dat daar nood aan heeft</a:t>
            </a:r>
          </a:p>
          <a:p>
            <a:pPr marL="0" marR="0" lvl="0" indent="0" algn="l" defTabSz="1828709" rtl="0" eaLnBrk="1" fontAlgn="auto" latinLnBrk="0" hangingPunct="1">
              <a:lnSpc>
                <a:spcPct val="100000"/>
              </a:lnSpc>
              <a:spcBef>
                <a:spcPts val="0"/>
              </a:spcBef>
              <a:spcAft>
                <a:spcPts val="0"/>
              </a:spcAft>
              <a:buClrTx/>
              <a:buSzTx/>
              <a:buFontTx/>
              <a:buNone/>
              <a:tabLst/>
              <a:defRPr/>
            </a:pPr>
            <a:r>
              <a:rPr lang="nl-BE" sz="1600" dirty="0"/>
              <a:t>Op vandaag zijn daar nog steeds heel veel drempels, zeker voor kwetsbare gezinnen.</a:t>
            </a:r>
          </a:p>
          <a:p>
            <a:pPr marL="0" marR="0" lvl="0" indent="0" algn="l" defTabSz="1828709" rtl="0" eaLnBrk="1" fontAlgn="auto" latinLnBrk="0" hangingPunct="1">
              <a:lnSpc>
                <a:spcPct val="100000"/>
              </a:lnSpc>
              <a:spcBef>
                <a:spcPts val="0"/>
              </a:spcBef>
              <a:spcAft>
                <a:spcPts val="0"/>
              </a:spcAft>
              <a:buClrTx/>
              <a:buSzTx/>
              <a:buFontTx/>
              <a:buNone/>
              <a:tabLst/>
              <a:defRPr/>
            </a:pPr>
            <a:r>
              <a:rPr lang="nl-BE" sz="1600" dirty="0"/>
              <a:t>Vanuit het Vlaams beleid zetten we in op het versterken van de toegankelijkheid door </a:t>
            </a:r>
          </a:p>
          <a:p>
            <a:pPr marL="285750" marR="0" lvl="0" indent="-285750" algn="l" defTabSz="1828709" rtl="0" eaLnBrk="1" fontAlgn="auto" latinLnBrk="0" hangingPunct="1">
              <a:lnSpc>
                <a:spcPct val="100000"/>
              </a:lnSpc>
              <a:spcBef>
                <a:spcPts val="0"/>
              </a:spcBef>
              <a:spcAft>
                <a:spcPts val="0"/>
              </a:spcAft>
              <a:buClrTx/>
              <a:buSzTx/>
              <a:buFontTx/>
              <a:buChar char="-"/>
              <a:tabLst/>
              <a:defRPr/>
            </a:pPr>
            <a:r>
              <a:rPr lang="nl-BE" sz="1600" dirty="0"/>
              <a:t>organisatoren met subsidie voor inkomenstarief te vragen om ervoor te zorgen dat zij een voorrangsbeleid hebben en een minimaal bereik van kinderen uit voorrangsgroepen behalen</a:t>
            </a:r>
          </a:p>
          <a:p>
            <a:pPr marL="285750" marR="0" lvl="0" indent="-285750" algn="l" defTabSz="1828709" rtl="0" eaLnBrk="1" fontAlgn="auto" latinLnBrk="0" hangingPunct="1">
              <a:lnSpc>
                <a:spcPct val="100000"/>
              </a:lnSpc>
              <a:spcBef>
                <a:spcPts val="0"/>
              </a:spcBef>
              <a:spcAft>
                <a:spcPts val="0"/>
              </a:spcAft>
              <a:buClrTx/>
              <a:buSzTx/>
              <a:buFontTx/>
              <a:buChar char="-"/>
              <a:tabLst/>
              <a:defRPr/>
            </a:pPr>
            <a:r>
              <a:rPr lang="nl-BE" sz="1600" dirty="0"/>
              <a:t>In te zetten op pedagogische ondersteuning zodat medewerkers in de kinderopvang leren omgaan met een diversiteit aan gezinnen</a:t>
            </a:r>
          </a:p>
          <a:p>
            <a:pPr marL="0" marR="0" lvl="0" indent="0" algn="l" defTabSz="1828709" rtl="0" eaLnBrk="1" fontAlgn="auto" latinLnBrk="0" hangingPunct="1">
              <a:lnSpc>
                <a:spcPct val="100000"/>
              </a:lnSpc>
              <a:spcBef>
                <a:spcPts val="0"/>
              </a:spcBef>
              <a:spcAft>
                <a:spcPts val="0"/>
              </a:spcAft>
              <a:buClrTx/>
              <a:buSzTx/>
              <a:buFontTx/>
              <a:buNone/>
              <a:tabLst/>
              <a:defRPr/>
            </a:pPr>
            <a:r>
              <a:rPr lang="nl-BE" sz="1600" dirty="0"/>
              <a:t>Maar ook door</a:t>
            </a:r>
          </a:p>
          <a:p>
            <a:pPr marL="285750" marR="0" lvl="0" indent="-285750" algn="l" defTabSz="1828709" rtl="0" eaLnBrk="1" fontAlgn="auto" latinLnBrk="0" hangingPunct="1">
              <a:lnSpc>
                <a:spcPct val="100000"/>
              </a:lnSpc>
              <a:spcBef>
                <a:spcPts val="0"/>
              </a:spcBef>
              <a:spcAft>
                <a:spcPts val="0"/>
              </a:spcAft>
              <a:buClrTx/>
              <a:buSzTx/>
              <a:buFontTx/>
              <a:buChar char="-"/>
              <a:tabLst/>
              <a:defRPr/>
            </a:pPr>
            <a:r>
              <a:rPr lang="nl-BE" sz="1600" dirty="0"/>
              <a:t>Op te roepen tot lokale samenwerking, netwerkvorming en coördinatie zodat het bestaande aanbod optimaal kan gebruikt worden en de zoektocht naar een geschikte opvang goed ondersteund is en daarbij zien we een cruciale rol weggelegd voor het Lokaal Loket Kinderopvang. Het Huis van het Kind is daarbij een natuurlijke bondgenoot van het Lokaal Loket Kinderopvang. Hoe makkelijker gezinnen de weg ernaartoe vinden, hoe beter.</a:t>
            </a:r>
          </a:p>
          <a:p>
            <a:pPr marL="285750" marR="0" lvl="0" indent="-285750" algn="l" defTabSz="1828709" rtl="0" eaLnBrk="1" fontAlgn="auto" latinLnBrk="0" hangingPunct="1">
              <a:lnSpc>
                <a:spcPct val="100000"/>
              </a:lnSpc>
              <a:spcBef>
                <a:spcPts val="0"/>
              </a:spcBef>
              <a:spcAft>
                <a:spcPts val="0"/>
              </a:spcAft>
              <a:buClrTx/>
              <a:buSzTx/>
              <a:buFontTx/>
              <a:buChar char="-"/>
              <a:tabLst/>
              <a:defRPr/>
            </a:pPr>
            <a:endParaRPr lang="nl-BE" sz="1600" dirty="0"/>
          </a:p>
          <a:p>
            <a:pPr marL="0" marR="0" lvl="0" indent="0" algn="l" defTabSz="1828709" rtl="0" eaLnBrk="1" fontAlgn="auto" latinLnBrk="0" hangingPunct="1">
              <a:lnSpc>
                <a:spcPct val="100000"/>
              </a:lnSpc>
              <a:spcBef>
                <a:spcPts val="0"/>
              </a:spcBef>
              <a:spcAft>
                <a:spcPts val="0"/>
              </a:spcAft>
              <a:buClrTx/>
              <a:buSzTx/>
              <a:buFontTx/>
              <a:buNone/>
              <a:tabLst/>
              <a:defRPr/>
            </a:pPr>
            <a:endParaRPr lang="nl-BE" sz="1600" dirty="0"/>
          </a:p>
          <a:p>
            <a:pPr marL="0" marR="0" lvl="0" indent="0" algn="l" defTabSz="1828709" rtl="0" eaLnBrk="1" fontAlgn="auto" latinLnBrk="0" hangingPunct="1">
              <a:lnSpc>
                <a:spcPct val="100000"/>
              </a:lnSpc>
              <a:spcBef>
                <a:spcPts val="0"/>
              </a:spcBef>
              <a:spcAft>
                <a:spcPts val="0"/>
              </a:spcAft>
              <a:buClrTx/>
              <a:buSzTx/>
              <a:buFontTx/>
              <a:buNone/>
              <a:tabLst/>
              <a:defRPr/>
            </a:pPr>
            <a:r>
              <a:rPr lang="nl-BE" sz="1600" dirty="0"/>
              <a:t>Lokale loketten hebben de afgelopen maanden trouwens meer dan eens hun nut bewezen als door de crisis plots opvanginitiatieven werden gesloten en ouders snel een nieuwe oplossing moesten vinden. Dan was het handig dat er een structuur was die reeds een goed zicht had op aanbod en geïnvesteerd had in een gegevensuitwisseling met de organisatoren kinderopvang.</a:t>
            </a:r>
          </a:p>
          <a:p>
            <a:endParaRPr lang="nl-BE" sz="1500" dirty="0">
              <a:latin typeface="Calibri"/>
              <a:cs typeface="Calibri"/>
            </a:endParaRPr>
          </a:p>
          <a:p>
            <a:endParaRPr lang="nl-BE" sz="1500" dirty="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61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BE" sz="1500" dirty="0">
                <a:latin typeface="Calibri"/>
                <a:cs typeface="Calibri"/>
              </a:rPr>
              <a:t>Een andere belangrijke rol die wij zien voor het lokaal loket is het </a:t>
            </a:r>
            <a:r>
              <a:rPr lang="nl-BE" sz="1500" b="1" dirty="0">
                <a:latin typeface="Calibri"/>
                <a:cs typeface="Calibri"/>
              </a:rPr>
              <a:t>verzamelen van lokale data, als aanvulling voor de centrale data</a:t>
            </a:r>
          </a:p>
          <a:p>
            <a:endParaRPr lang="nl-BE" sz="1500" dirty="0">
              <a:latin typeface="Calibri"/>
              <a:cs typeface="Calibri"/>
            </a:endParaRPr>
          </a:p>
          <a:p>
            <a:pPr>
              <a:lnSpc>
                <a:spcPct val="107000"/>
              </a:lnSpc>
              <a:spcAft>
                <a:spcPts val="800"/>
              </a:spcAft>
            </a:pPr>
            <a:r>
              <a:rPr lang="nl-BE" sz="1500" dirty="0">
                <a:latin typeface="Calibri"/>
                <a:cs typeface="Calibri"/>
              </a:rPr>
              <a:t>Het Lokaal Loket heeft de opdracht en de mogelijkheid om heel wat data te verzamelen die interessante beleidsinformatie zijn zowel voor het lokale bestuur en alle organisaties die deelnemen aan de lokale samenwerking, als voor Opgroeien in het kader van de programmatie of organisatoren kinderopvang die willen starten binnen de gemeente. Een loket verzamelt met andere woorden gegevens die cruciaal zijn voor het vormgeven aan het lokaal en Vlaams beleid. Een lokaal loket kan er in slagen gegevens en informatie te ontsluiten waarover men vandaag bij de centrale overheid niet beschikt omdat het inzicht ontwikkelt in vraag en aanbod, noden in wijken, enzovoort.</a:t>
            </a:r>
          </a:p>
          <a:p>
            <a:pPr>
              <a:lnSpc>
                <a:spcPct val="107000"/>
              </a:lnSpc>
              <a:spcAft>
                <a:spcPts val="800"/>
              </a:spcAft>
            </a:pPr>
            <a:endParaRPr lang="nl-BE" sz="1500" dirty="0">
              <a:latin typeface="Calibri"/>
              <a:cs typeface="Calibri"/>
            </a:endParaRPr>
          </a:p>
          <a:p>
            <a:r>
              <a:rPr lang="nl-BE" sz="1500" dirty="0">
                <a:latin typeface="Calibri"/>
                <a:cs typeface="Calibri"/>
              </a:rPr>
              <a:t>Om de uitbreiding van het gesubsidieerde opvangaanbod beter af te stemmen op de reële nood, wil de Vlaamse overheid in de toekomst meer en meer budget vrijmaken om te verdelen op basis van de data die lokale besturen verzamelen via hun loketregistratie. Het loket is dus jouw instrument om de lokale nood goed te documenteren en die te kunnen aantonen.</a:t>
            </a:r>
          </a:p>
          <a:p>
            <a:endParaRPr lang="nl-BE" sz="1500" dirty="0">
              <a:latin typeface="Calibri"/>
              <a:cs typeface="Calibri"/>
            </a:endParaRPr>
          </a:p>
          <a:p>
            <a:r>
              <a:rPr lang="nl-BE" sz="1500" dirty="0">
                <a:latin typeface="Calibri"/>
                <a:cs typeface="Calibri"/>
              </a:rPr>
              <a:t>De komende twee jaren zullen we hiermee reeds van start zijn via 2 oproepen, de eerste in 2022 en daarna één in 2023. op die manier willen we dan 250 plaatsen verdelen over die gemeenten die kunnen aantonen dat hun nood hoger is dan wat wij berekend hebben in de programmatie.</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95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a:lnSpc>
                <a:spcPct val="107000"/>
              </a:lnSpc>
              <a:spcAft>
                <a:spcPts val="800"/>
              </a:spcAft>
            </a:pPr>
            <a:r>
              <a:rPr lang="nl" sz="1500" dirty="0">
                <a:latin typeface="Calibri"/>
                <a:cs typeface="Calibri"/>
              </a:rPr>
              <a:t>We willen niet verbergen dat het opzetten van een loket natuurlijk ook gepaard gaat met frustraties en uitdagingen.</a:t>
            </a:r>
          </a:p>
          <a:p>
            <a:pPr>
              <a:lnSpc>
                <a:spcPct val="107000"/>
              </a:lnSpc>
              <a:spcAft>
                <a:spcPts val="800"/>
              </a:spcAft>
            </a:pPr>
            <a:r>
              <a:rPr lang="nl" sz="1500" dirty="0">
                <a:latin typeface="Calibri"/>
                <a:cs typeface="Calibri"/>
              </a:rPr>
              <a:t>Er blijft vandaag een groot algemeen tekort aan kinderopvangplaatsen. En je kan geen kinderopvangplaatsen toveren, die er niet zijn. De toekenning van de subsidies, of de uitbreiding van het aantal opvangplaatsen en het Vlaamse beleid past zich zo erg traag aan aan de situatie op het terrein. Een gezin in crisis bijvoorbeeld, met een ouder die morgen kinderopvang nodig heeft omdat hij of zij onverwacht aan het werk kan, heeft weinig aan de boodschap dat de eerstvolgende plaats pas over een half jaar vrijkomt. Maar dankzij een goede lokale samenwerking kan een lokaal loket er op korte termijn in slagen een afdoende puzzel voor die ouders te leggen. Dankzij nauw contact tussen loket en organisatoren kinderopvang, kan met een flinke dosis creativiteit dikwijls een voorlopige oplossing gebonden worden. </a:t>
            </a:r>
          </a:p>
          <a:p>
            <a:pPr>
              <a:lnSpc>
                <a:spcPct val="107000"/>
              </a:lnSpc>
              <a:spcAft>
                <a:spcPts val="800"/>
              </a:spcAft>
            </a:pPr>
            <a:endParaRPr lang="nl" sz="1500" dirty="0">
              <a:latin typeface="Calibri"/>
              <a:cs typeface="Calibri"/>
            </a:endParaRPr>
          </a:p>
          <a:p>
            <a:pPr>
              <a:lnSpc>
                <a:spcPct val="107000"/>
              </a:lnSpc>
              <a:spcAft>
                <a:spcPts val="800"/>
              </a:spcAft>
            </a:pPr>
            <a:r>
              <a:rPr lang="nl" sz="1500" dirty="0">
                <a:latin typeface="Calibri"/>
                <a:cs typeface="Calibri"/>
              </a:rPr>
              <a:t>Een Lokaal loket kinderopvang is dus een belangrijke hefboom om als lokaal bestuur je lokaal gezinsbeleid waar te kunnen maken en er uitvoering aan te geven en anderzijds een belangrijke informatiebron en platform om beleid te maken, vorm te geven. </a:t>
            </a:r>
          </a:p>
          <a:p>
            <a:pPr>
              <a:lnSpc>
                <a:spcPct val="107000"/>
              </a:lnSpc>
              <a:spcAft>
                <a:spcPts val="800"/>
              </a:spcAft>
            </a:pPr>
            <a:r>
              <a:rPr lang="nl" sz="1500" dirty="0">
                <a:latin typeface="Calibri"/>
                <a:cs typeface="Calibri"/>
              </a:rPr>
              <a:t>Kortom: een onmisbare schakel in jouw lokaal gezinsbeleid.</a:t>
            </a:r>
          </a:p>
          <a:p>
            <a:endParaRPr lang="nl-BE" sz="1500" dirty="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29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07000"/>
              </a:lnSpc>
              <a:spcAft>
                <a:spcPts val="800"/>
              </a:spcAft>
            </a:pPr>
            <a:endParaRPr lang="nl-BE" sz="1800" b="1" u="sng" cap="small" spc="25" dirty="0">
              <a:solidFill>
                <a:srgbClr val="ED7D31"/>
              </a:solidFill>
              <a:effectLst/>
              <a:latin typeface="Calibri" panose="020F0502020204030204" pitchFamily="34" charset="0"/>
              <a:ea typeface="Calibri" panose="020F0502020204030204" pitchFamily="34" charset="0"/>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51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D3E4D"/>
                </a:solidFill>
                <a:effectLst/>
                <a:latin typeface="Roboto"/>
                <a:ea typeface="Roboto"/>
              </a:rPr>
              <a:t>Binnen Sterk Gezien slaan het Agentschap Opgroeien en </a:t>
            </a:r>
            <a:r>
              <a:rPr lang="nl-NL" dirty="0">
                <a:solidFill>
                  <a:srgbClr val="3D3E4D"/>
                </a:solidFill>
                <a:latin typeface="Roboto"/>
                <a:ea typeface="Roboto"/>
              </a:rPr>
              <a:t>de VVSG </a:t>
            </a:r>
            <a:r>
              <a:rPr lang="nl-NL" b="0" i="0" dirty="0">
                <a:solidFill>
                  <a:srgbClr val="3D3E4D"/>
                </a:solidFill>
                <a:effectLst/>
                <a:latin typeface="Roboto"/>
                <a:ea typeface="Roboto"/>
              </a:rPr>
              <a:t>de handen in elkaar om lokale besturen te ondersteunen om een krachtig lokaal gezinsbeleid te realiseren.</a:t>
            </a:r>
            <a:r>
              <a:rPr lang="nl-NL" dirty="0">
                <a:solidFill>
                  <a:srgbClr val="3D3E4D"/>
                </a:solidFill>
                <a:latin typeface="Roboto"/>
                <a:ea typeface="Roboto"/>
              </a:rPr>
              <a:t> </a:t>
            </a:r>
            <a:endParaRPr lang="nl-NL" b="0" i="0" dirty="0">
              <a:solidFill>
                <a:srgbClr val="3D3E4D"/>
              </a:solidFill>
              <a:effectLst/>
              <a:latin typeface="Roboto" panose="02000000000000000000" pitchFamily="2" charset="0"/>
            </a:endParaRPr>
          </a:p>
          <a:p>
            <a:endParaRPr lang="nl-NL" dirty="0">
              <a:solidFill>
                <a:srgbClr val="3D3E4D"/>
              </a:solidFill>
              <a:latin typeface="Roboto"/>
              <a:ea typeface="Roboto"/>
            </a:endParaRPr>
          </a:p>
          <a:p>
            <a:r>
              <a:rPr lang="nl-NL" dirty="0">
                <a:latin typeface="Flanders Art Sans"/>
              </a:rPr>
              <a:t>Ikzelf ben Sofie </a:t>
            </a:r>
            <a:r>
              <a:rPr lang="nl-NL" dirty="0" err="1">
                <a:latin typeface="Flanders Art Sans"/>
              </a:rPr>
              <a:t>Delcourt</a:t>
            </a:r>
            <a:r>
              <a:rPr lang="nl-NL" dirty="0">
                <a:latin typeface="Flanders Art Sans"/>
              </a:rPr>
              <a:t> en ik werk bij VVSG rond alles wat de maken heeft met Regie Kinderopvang.</a:t>
            </a:r>
          </a:p>
          <a:p>
            <a:r>
              <a:rPr lang="nl-NL" dirty="0">
                <a:latin typeface="Flanders Art Sans"/>
              </a:rPr>
              <a:t>Maar ook mijn collega van  Opgroeien, Christine Faure, werkt mee aan deze </a:t>
            </a:r>
            <a:r>
              <a:rPr lang="nl-NL" dirty="0" err="1">
                <a:latin typeface="Flanders Art Sans"/>
              </a:rPr>
              <a:t>webinar</a:t>
            </a:r>
            <a:r>
              <a:rPr lang="nl-NL" dirty="0">
                <a:latin typeface="Flanders Art Sans"/>
              </a:rPr>
              <a:t> en zal jullie later toespreken.</a:t>
            </a:r>
            <a:endParaRPr lang="nl-NL" dirty="0">
              <a:solidFill>
                <a:srgbClr val="000000"/>
              </a:solidFill>
              <a:latin typeface="Flanders Art Sans"/>
              <a:ea typeface="Roboto"/>
            </a:endParaRPr>
          </a:p>
          <a:p>
            <a:endParaRPr lang="nl-NL" dirty="0">
              <a:solidFill>
                <a:srgbClr val="3D3E4D"/>
              </a:solidFill>
              <a:latin typeface="Roboto"/>
              <a:ea typeface="Roboto"/>
            </a:endParaRPr>
          </a:p>
          <a:p>
            <a:endParaRPr lang="en-US"/>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91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lnSpc>
                <a:spcPct val="107000"/>
              </a:lnSpc>
              <a:spcAft>
                <a:spcPts val="800"/>
              </a:spcAft>
            </a:pPr>
            <a:r>
              <a:rPr lang="nl-BE" sz="1800" dirty="0">
                <a:latin typeface="Calibri"/>
                <a:cs typeface="Calibri"/>
              </a:rPr>
              <a:t>Vandaag bestaat in 66% van de gemeenten al een goed werkend lokaal loket. De Vlaamse overheid streeft naar een lokaal loket kinderopvang in elke gemeente tegen 2023. </a:t>
            </a:r>
            <a:endParaRPr lang="nl-NL" sz="1800" dirty="0">
              <a:latin typeface="Calibri"/>
              <a:cs typeface="Calibri"/>
            </a:endParaRPr>
          </a:p>
          <a:p>
            <a:pPr>
              <a:lnSpc>
                <a:spcPct val="107000"/>
              </a:lnSpc>
              <a:spcAft>
                <a:spcPts val="800"/>
              </a:spcAft>
            </a:pPr>
            <a:endParaRPr lang="nl-BE" sz="1800" dirty="0">
              <a:latin typeface="Calibri"/>
              <a:cs typeface="Calibri"/>
            </a:endParaRPr>
          </a:p>
          <a:p>
            <a:pPr>
              <a:lnSpc>
                <a:spcPct val="107000"/>
              </a:lnSpc>
              <a:spcAft>
                <a:spcPts val="800"/>
              </a:spcAft>
            </a:pPr>
            <a:r>
              <a:rPr lang="nl-BE" sz="1800" dirty="0">
                <a:latin typeface="Calibri"/>
                <a:cs typeface="Calibri"/>
              </a:rPr>
              <a:t>Een pittige uitdaging, waar wij als VVSG via dit initiatief graag aan meewerken, want een goed werkend lokaal loket kinderopvang biedt een grote maatschappelijke weerwaarde. </a:t>
            </a:r>
            <a:endParaRPr lang="nl-BE" sz="1800">
              <a:latin typeface="Calibri"/>
              <a:cs typeface="Calibri"/>
            </a:endParaRPr>
          </a:p>
          <a:p>
            <a:pPr>
              <a:lnSpc>
                <a:spcPct val="107000"/>
              </a:lnSpc>
              <a:spcAft>
                <a:spcPts val="800"/>
              </a:spcAft>
            </a:pPr>
            <a:r>
              <a:rPr lang="nl-BE" sz="1800" dirty="0">
                <a:latin typeface="Calibri"/>
                <a:cs typeface="Calibri"/>
              </a:rPr>
              <a:t>Een meerwaarde voor ouders, gezinnen, het lokaal bestuur, en ook voor organisatoren kinderopvang en partners die werken met gezinnen en kinderen. En een lokaal loket kinderopvang heeft zowel op lokaal als op Vlaams niveau een belangrijke functie te vervullen.</a:t>
            </a:r>
            <a:endParaRPr lang="en-US" sz="1800" dirty="0">
              <a:latin typeface="Calibri"/>
              <a:cs typeface="Calibri"/>
            </a:endParaRPr>
          </a:p>
          <a:p>
            <a:pPr>
              <a:lnSpc>
                <a:spcPct val="107000"/>
              </a:lnSpc>
              <a:spcAft>
                <a:spcPts val="800"/>
              </a:spcAft>
            </a:pPr>
            <a:r>
              <a:rPr lang="nl-BE" sz="1800" dirty="0">
                <a:latin typeface="Calibri"/>
                <a:cs typeface="Calibri"/>
              </a:rPr>
              <a:t>  </a:t>
            </a:r>
            <a:br>
              <a:rPr lang="nl-BE" sz="1800" dirty="0">
                <a:latin typeface="Calibri"/>
                <a:cs typeface="Calibri"/>
              </a:rPr>
            </a:br>
            <a:r>
              <a:rPr lang="nl-BE" sz="1800" dirty="0">
                <a:latin typeface="Calibri"/>
                <a:cs typeface="Calibri"/>
              </a:rPr>
              <a:t>Hoe zit dat dan precies? </a:t>
            </a:r>
            <a:endParaRPr lang="en-US" sz="1800" dirty="0">
              <a:latin typeface="Calibri"/>
              <a:cs typeface="Calibri"/>
            </a:endParaRPr>
          </a:p>
          <a:p>
            <a:pPr>
              <a:lnSpc>
                <a:spcPct val="107000"/>
              </a:lnSpc>
              <a:spcAft>
                <a:spcPts val="800"/>
              </a:spcAft>
            </a:pPr>
            <a:r>
              <a:rPr lang="nl-BE" sz="1800" dirty="0">
                <a:latin typeface="Calibri"/>
                <a:cs typeface="Calibri"/>
              </a:rPr>
              <a:t>Wel, laat ons beginnen bij het begin.</a:t>
            </a:r>
            <a:endParaRPr lang="en-US" sz="1800" dirty="0">
              <a:latin typeface="Calibri"/>
              <a:cs typeface="Calibri"/>
            </a:endParaRPr>
          </a:p>
          <a:p>
            <a:endParaRPr lang="nl-NL" sz="1400" dirty="0">
              <a:latin typeface="Calibri"/>
              <a:cs typeface="Calibri"/>
            </a:endParaRPr>
          </a:p>
          <a:p>
            <a:pPr marL="342900" indent="-342900">
              <a:lnSpc>
                <a:spcPts val="1450"/>
              </a:lnSpc>
              <a:buFont typeface="Symbol,Sans-Serif"/>
              <a:buChar char=""/>
            </a:pPr>
            <a:endParaRPr lang="nl-NL" sz="1400" dirty="0">
              <a:latin typeface="Calibri"/>
              <a:cs typeface="Calibri"/>
            </a:endParaRPr>
          </a:p>
          <a:p>
            <a:endParaRPr lang="nl-NL" sz="1400" dirty="0">
              <a:latin typeface="Calibri"/>
              <a:cs typeface="Calibri"/>
            </a:endParaRPr>
          </a:p>
          <a:p>
            <a:pPr>
              <a:lnSpc>
                <a:spcPct val="107000"/>
              </a:lnSpc>
              <a:spcAft>
                <a:spcPts val="800"/>
              </a:spcAft>
            </a:pPr>
            <a:endParaRPr lang="nl-BE" sz="1400" dirty="0">
              <a:latin typeface="Calibri"/>
              <a:cs typeface="Calibri"/>
            </a:endParaRPr>
          </a:p>
          <a:p>
            <a:pPr marL="342900" lvl="0" indent="-342900">
              <a:lnSpc>
                <a:spcPts val="1450"/>
              </a:lnSpc>
              <a:buFont typeface="Symbol" panose="05050102010706020507" pitchFamily="18" charset="2"/>
              <a:buChar char=""/>
            </a:pPr>
            <a:endParaRPr lang="nl-NL" sz="1400" dirty="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5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a:lnSpc>
                <a:spcPct val="107000"/>
              </a:lnSpc>
              <a:spcAft>
                <a:spcPts val="800"/>
              </a:spcAft>
            </a:pPr>
            <a:r>
              <a:rPr lang="nl-BE" sz="1800" dirty="0">
                <a:effectLst/>
                <a:latin typeface="Calibri"/>
                <a:ea typeface="Calibri" panose="020F0502020204030204" pitchFamily="34" charset="0"/>
                <a:cs typeface="Calibri"/>
              </a:rPr>
              <a:t>In het decreet houdende de organisatie van gezins- en groepsopvang wordt kinderopvang omschreven als basisvoorziening: </a:t>
            </a:r>
            <a:endParaRPr lang="nl-NL" dirty="0">
              <a:latin typeface="Calibri"/>
              <a:cs typeface="Calibri"/>
            </a:endParaRPr>
          </a:p>
          <a:p>
            <a:pPr>
              <a:lnSpc>
                <a:spcPct val="107000"/>
              </a:lnSpc>
              <a:spcAft>
                <a:spcPts val="800"/>
              </a:spcAft>
            </a:pPr>
            <a:r>
              <a:rPr lang="nl-BE" sz="1800" i="1" dirty="0">
                <a:effectLst/>
                <a:latin typeface="Calibri"/>
                <a:ea typeface="Calibri" panose="020F0502020204030204" pitchFamily="34" charset="0"/>
                <a:cs typeface="Calibri"/>
              </a:rPr>
              <a:t>“Dit betekent dat er voor elk kind en elk gezin garantie is dat kinderopvang een kwaliteitsvolle dienstverlening is. Kinderopvang als basisvoorziening impliceert tevens dat de opvang in voldoende mate beschikbaar en toegankelijk is, waardoor alle gezinnen een gelijke kans hebben om een kinderopvangplaats naar hun keuze te vinden</a:t>
            </a:r>
            <a:r>
              <a:rPr lang="nl-BE" sz="1800" i="1" dirty="0">
                <a:latin typeface="Calibri"/>
                <a:ea typeface="Calibri" panose="020F0502020204030204" pitchFamily="34" charset="0"/>
                <a:cs typeface="Calibri"/>
              </a:rPr>
              <a:t>.”</a:t>
            </a:r>
            <a:endParaRPr lang="nl-BE" dirty="0">
              <a:latin typeface="Calibri"/>
              <a:cs typeface="Calibri"/>
            </a:endParaRPr>
          </a:p>
          <a:p>
            <a:pPr>
              <a:lnSpc>
                <a:spcPct val="107000"/>
              </a:lnSpc>
              <a:spcAft>
                <a:spcPts val="800"/>
              </a:spcAft>
            </a:pPr>
            <a:endParaRPr lang="nl-BE" sz="18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nl-BE" sz="1800" dirty="0">
                <a:latin typeface="Calibri"/>
                <a:cs typeface="Calibri"/>
              </a:rPr>
              <a:t>Kinderopvang als basisvoorziening beschikbaar maken voor ouders impliceert dat de opvang in voldoende mate beschikbaar en toegankelijk is, waardoor alle gezinnen een gelijke kans hebben om een kinderopvangplaats naar hun keuze te vinden. Vandaag weten we dat dit nog steeds niet het geval is. In de praktijk blijft er een ongelijke toegang tot kwaliteitsvolle kinderopvang.</a:t>
            </a:r>
          </a:p>
          <a:p>
            <a:r>
              <a:rPr lang="nl-BE" sz="1800" dirty="0">
                <a:latin typeface="Calibri"/>
                <a:cs typeface="Calibri"/>
              </a:rPr>
              <a:t>Kwetsbare gezinnen maken minder gebruik van kinderopvang dan middenklasse gezinnen.</a:t>
            </a:r>
          </a:p>
          <a:p>
            <a:pPr>
              <a:lnSpc>
                <a:spcPct val="107000"/>
              </a:lnSpc>
              <a:spcAft>
                <a:spcPts val="800"/>
              </a:spcAft>
            </a:pPr>
            <a:endParaRPr lang="nl-BE" sz="1800" dirty="0">
              <a:effectLst/>
              <a:latin typeface="Calibri"/>
              <a:ea typeface="Calibri" panose="020F0502020204030204" pitchFamily="34" charset="0"/>
              <a:cs typeface="Calibri"/>
            </a:endParaRPr>
          </a:p>
          <a:p>
            <a:pPr>
              <a:lnSpc>
                <a:spcPct val="107000"/>
              </a:lnSpc>
              <a:spcAft>
                <a:spcPts val="800"/>
              </a:spcAft>
            </a:pPr>
            <a:r>
              <a:rPr lang="nl-BE" sz="1800" i="1" dirty="0">
                <a:effectLst/>
                <a:latin typeface="Calibri"/>
                <a:ea typeface="Calibri" panose="020F0502020204030204" pitchFamily="34" charset="0"/>
                <a:cs typeface="Calibri"/>
              </a:rPr>
              <a:t>De Europese Unie heeft recent ook de lidstaten opgeroepen om nationale actieplannen te ontwikkelen om te zorgen voor een </a:t>
            </a:r>
            <a:r>
              <a:rPr lang="nl-BE" sz="1800" i="1" dirty="0" err="1">
                <a:effectLst/>
                <a:latin typeface="Calibri"/>
                <a:ea typeface="Calibri" panose="020F0502020204030204" pitchFamily="34" charset="0"/>
                <a:cs typeface="Calibri"/>
              </a:rPr>
              <a:t>kindgarantie</a:t>
            </a:r>
            <a:r>
              <a:rPr lang="nl-BE" sz="1800" i="1" dirty="0">
                <a:effectLst/>
                <a:latin typeface="Calibri"/>
                <a:ea typeface="Calibri" panose="020F0502020204030204" pitchFamily="34" charset="0"/>
                <a:cs typeface="Calibri"/>
              </a:rPr>
              <a:t>. Dit houdt onder meer in het garanderen van gelijke kansen in de toegang tot basisvoorzieningen zoals onderwijs en kinderopvang</a:t>
            </a:r>
            <a:r>
              <a:rPr lang="nl-BE" sz="1800" dirty="0">
                <a:effectLst/>
                <a:latin typeface="Calibri"/>
                <a:ea typeface="Calibri" panose="020F0502020204030204" pitchFamily="34" charset="0"/>
                <a:cs typeface="Calibri"/>
              </a:rPr>
              <a:t>.</a:t>
            </a:r>
          </a:p>
          <a:p>
            <a:pPr>
              <a:lnSpc>
                <a:spcPct val="107000"/>
              </a:lnSpc>
              <a:spcAft>
                <a:spcPts val="800"/>
              </a:spcAft>
            </a:pPr>
            <a:r>
              <a:rPr lang="nl-BE" sz="1800" dirty="0">
                <a:solidFill>
                  <a:srgbClr val="3D3E4D"/>
                </a:solidFill>
                <a:effectLst/>
                <a:latin typeface="Flanders Art Sans" panose="00000500000000000000" pitchFamily="50" charset="0"/>
                <a:ea typeface="Calibri" panose="020F0502020204030204" pitchFamily="34" charset="0"/>
                <a:cs typeface="Times New Roman" panose="02020603050405020304" pitchFamily="18" charset="0"/>
              </a:rPr>
              <a:t>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b="1" dirty="0">
                <a:effectLst/>
                <a:latin typeface="Calibri"/>
                <a:ea typeface="Calibri" panose="020F0502020204030204" pitchFamily="34" charset="0"/>
                <a:cs typeface="Calibri"/>
              </a:rPr>
              <a:t>Waarom is</a:t>
            </a:r>
            <a:r>
              <a:rPr lang="nl-BE" sz="1800" b="1" dirty="0">
                <a:latin typeface="Calibri"/>
                <a:ea typeface="Calibri" panose="020F0502020204030204" pitchFamily="34" charset="0"/>
                <a:cs typeface="Calibri"/>
              </a:rPr>
              <a:t> (toegankelijke) en kwaliteitsvolle kinderopvang</a:t>
            </a:r>
            <a:r>
              <a:rPr lang="nl-BE" sz="1800" b="1" dirty="0">
                <a:effectLst/>
                <a:latin typeface="Calibri"/>
                <a:ea typeface="Calibri" panose="020F0502020204030204" pitchFamily="34" charset="0"/>
                <a:cs typeface="Calibri"/>
              </a:rPr>
              <a:t> zo belangrijk?</a:t>
            </a:r>
            <a:r>
              <a:rPr lang="nl-BE" sz="1800" b="1" dirty="0">
                <a:latin typeface="Calibri"/>
                <a:ea typeface="Calibri" panose="020F0502020204030204" pitchFamily="34" charset="0"/>
                <a:cs typeface="Calibri"/>
              </a:rPr>
              <a:t> </a:t>
            </a:r>
            <a:endParaRPr lang="nl-BE" sz="1800" dirty="0">
              <a:effectLst/>
              <a:latin typeface="Calibri"/>
              <a:ea typeface="Calibri" panose="020F0502020204030204" pitchFamily="34" charset="0"/>
              <a:cs typeface="Calibri"/>
            </a:endParaRPr>
          </a:p>
          <a:p>
            <a:r>
              <a:rPr lang="nl-BE" dirty="0">
                <a:latin typeface="Flanders Art Sans"/>
              </a:rPr>
              <a:t> </a:t>
            </a:r>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89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a:lnSpc>
                <a:spcPct val="107000"/>
              </a:lnSpc>
              <a:spcAft>
                <a:spcPts val="800"/>
              </a:spcAft>
            </a:pPr>
            <a:r>
              <a:rPr lang="nl" sz="1800" dirty="0">
                <a:latin typeface="Calibri"/>
                <a:cs typeface="Calibri"/>
              </a:rPr>
              <a:t>De SERV omschrijft kinderopvang in één van zijn recente publicaties als dé olie in het raderwerk van gezin, arbeidsmarkt en samenleving, een goede metafoor om de belangrijke functie van kinderopvang vandaag, weer te geven.</a:t>
            </a:r>
            <a:endParaRPr lang="nl-BE" sz="1800" dirty="0">
              <a:latin typeface="Calibri"/>
              <a:cs typeface="Calibri"/>
            </a:endParaRPr>
          </a:p>
          <a:p>
            <a:pPr>
              <a:lnSpc>
                <a:spcPct val="107000"/>
              </a:lnSpc>
              <a:spcAft>
                <a:spcPts val="800"/>
              </a:spcAft>
            </a:pPr>
            <a:r>
              <a:rPr lang="nl" sz="1800" dirty="0">
                <a:latin typeface="Calibri"/>
                <a:cs typeface="Calibri"/>
              </a:rPr>
              <a:t>Kinderopvang is bijvoorbeeld </a:t>
            </a:r>
            <a:r>
              <a:rPr lang="nl-BE" sz="1800" dirty="0">
                <a:latin typeface="Calibri"/>
                <a:cs typeface="Calibri"/>
              </a:rPr>
              <a:t>cruciaal om gezinnen de mogelijkheid te geven om te werken en dus ook om te participeren aan de samenleving. </a:t>
            </a:r>
          </a:p>
          <a:p>
            <a:pPr>
              <a:lnSpc>
                <a:spcPct val="107000"/>
              </a:lnSpc>
              <a:spcAft>
                <a:spcPts val="800"/>
              </a:spcAft>
            </a:pPr>
            <a:r>
              <a:rPr lang="nl-BE" sz="1800" dirty="0">
                <a:latin typeface="Calibri"/>
                <a:cs typeface="Calibri"/>
              </a:rPr>
              <a:t>Dit kan rechtstreeks door kwaliteitsvolle kinderopvang aan te bieden op momenten dat ouders werken. </a:t>
            </a:r>
          </a:p>
          <a:p>
            <a:pPr>
              <a:lnSpc>
                <a:spcPct val="107000"/>
              </a:lnSpc>
              <a:spcAft>
                <a:spcPts val="800"/>
              </a:spcAft>
            </a:pPr>
            <a:r>
              <a:rPr lang="nl-BE" sz="1800" dirty="0">
                <a:latin typeface="Calibri"/>
                <a:cs typeface="Calibri"/>
              </a:rPr>
              <a:t>Dit kan onrechtstreeks door ouders de ruimte te geven om een opleiding of inburgeringscursus te volgen, met de wens om maatschappelijk actief te worden. Maar ook als buffer bij bijvoorbeeld ziekte of mantelzorg. </a:t>
            </a: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BE" sz="1800" dirty="0">
                <a:effectLst/>
                <a:latin typeface="Calibri"/>
                <a:ea typeface="Calibri" panose="020F0502020204030204" pitchFamily="34" charset="0"/>
                <a:cs typeface="Calibri"/>
              </a:rPr>
              <a:t>Maar </a:t>
            </a:r>
            <a:r>
              <a:rPr lang="nl-BE" sz="1800" dirty="0">
                <a:latin typeface="Calibri"/>
                <a:ea typeface="Calibri" panose="020F0502020204030204" pitchFamily="34" charset="0"/>
                <a:cs typeface="Calibri"/>
              </a:rPr>
              <a:t>kwaliteitsvolle kinderopvang</a:t>
            </a:r>
            <a:r>
              <a:rPr lang="nl-BE" sz="1800" dirty="0">
                <a:effectLst/>
                <a:latin typeface="Calibri"/>
                <a:ea typeface="Calibri" panose="020F0502020204030204" pitchFamily="34" charset="0"/>
                <a:cs typeface="Calibri"/>
              </a:rPr>
              <a:t> </a:t>
            </a:r>
            <a:r>
              <a:rPr lang="nl-BE" sz="1800" dirty="0">
                <a:latin typeface="Calibri"/>
                <a:ea typeface="Calibri" panose="020F0502020204030204" pitchFamily="34" charset="0"/>
                <a:cs typeface="Calibri"/>
              </a:rPr>
              <a:t>heeft</a:t>
            </a:r>
            <a:r>
              <a:rPr lang="nl-BE" sz="1800" dirty="0">
                <a:latin typeface="Calibri"/>
                <a:cs typeface="Calibri"/>
              </a:rPr>
              <a:t> nog meer belangrijke functies. Ouders krijgen de kans om te groeien, door bijvoorbeeld anderen te ontmoeten en een netwerk uit te bouwen. Door de mogelijkheid werk te zoeken of een opleiding te volgen, krijgen ouders de kans om een bijdrage te leveren aan de maatschappij. </a:t>
            </a:r>
          </a:p>
          <a:p>
            <a:pPr>
              <a:lnSpc>
                <a:spcPct val="107000"/>
              </a:lnSpc>
              <a:spcAft>
                <a:spcPts val="800"/>
              </a:spcAft>
            </a:pPr>
            <a:r>
              <a:rPr lang="nl-BE" sz="1800" dirty="0">
                <a:latin typeface="Calibri"/>
                <a:cs typeface="Calibri"/>
              </a:rPr>
              <a:t>De kinderopvang is voor kinderen zelf een omgeving waar ze ontwikkelingskansen krijgen op vele vlakken zowel fysiek, emotioneel als sociaal. Die positieve invloed is vooral belangrijk voor kinderen die in hun thuismilieu minder gestimuleerd worden. </a:t>
            </a:r>
            <a:endParaRPr lang="nl-BE" dirty="0">
              <a:cs typeface="Calibri"/>
            </a:endParaRPr>
          </a:p>
          <a:p>
            <a:pPr>
              <a:lnSpc>
                <a:spcPct val="107000"/>
              </a:lnSpc>
              <a:spcAft>
                <a:spcPts val="800"/>
              </a:spcAft>
            </a:pPr>
            <a:r>
              <a:rPr lang="nl-BE" sz="1800" dirty="0">
                <a:latin typeface="Calibri"/>
                <a:cs typeface="Calibri"/>
              </a:rPr>
              <a:t>Voor kinderen is kinderopvang daarboven een eerste, én belangrijke, stap in een traject richting school en opleiding.</a:t>
            </a:r>
          </a:p>
          <a:p>
            <a:pPr>
              <a:lnSpc>
                <a:spcPct val="107000"/>
              </a:lnSpc>
              <a:spcAft>
                <a:spcPts val="800"/>
              </a:spcAft>
            </a:pPr>
            <a:endParaRPr lang="nl-BE" sz="1800" dirty="0">
              <a:latin typeface="Calibri"/>
              <a:cs typeface="Calibri"/>
            </a:endParaRPr>
          </a:p>
          <a:p>
            <a:pPr>
              <a:lnSpc>
                <a:spcPct val="107000"/>
              </a:lnSpc>
              <a:spcAft>
                <a:spcPts val="800"/>
              </a:spcAft>
            </a:pPr>
            <a:endParaRPr lang="nl-BE" dirty="0"/>
          </a:p>
          <a:p>
            <a:pPr>
              <a:lnSpc>
                <a:spcPct val="107000"/>
              </a:lnSpc>
              <a:spcAft>
                <a:spcPts val="800"/>
              </a:spcAft>
            </a:pPr>
            <a:endParaRPr lang="nl-BE" sz="1800" dirty="0">
              <a:latin typeface="Calibri"/>
              <a:cs typeface="Calibri"/>
            </a:endParaRPr>
          </a:p>
          <a:p>
            <a:pPr>
              <a:lnSpc>
                <a:spcPct val="107000"/>
              </a:lnSpc>
              <a:spcAft>
                <a:spcPts val="800"/>
              </a:spcAft>
            </a:pPr>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49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pPr>
              <a:lnSpc>
                <a:spcPct val="107000"/>
              </a:lnSpc>
              <a:spcAft>
                <a:spcPts val="800"/>
              </a:spcAft>
            </a:pPr>
            <a:r>
              <a:rPr lang="nl-BE" sz="1800" dirty="0">
                <a:latin typeface="Calibri"/>
                <a:cs typeface="Calibri"/>
              </a:rPr>
              <a:t>Het</a:t>
            </a:r>
            <a:r>
              <a:rPr lang="nl-BE" sz="1900" dirty="0">
                <a:latin typeface="Calibri"/>
                <a:cs typeface="Calibri"/>
              </a:rPr>
              <a:t> is net die wisselwerking tussen en het samen vervullen van die economische, sociale en pedagogische functie van kinderopvang die bovendien zorgen voor een grote maatschappelijke meerwaarde en een economische en budgettaire return. </a:t>
            </a:r>
            <a:endParaRPr lang="nl-NL" sz="1900" dirty="0">
              <a:latin typeface="Calibri"/>
              <a:cs typeface="Calibri"/>
            </a:endParaRPr>
          </a:p>
          <a:p>
            <a:pPr>
              <a:lnSpc>
                <a:spcPct val="107000"/>
              </a:lnSpc>
              <a:spcAft>
                <a:spcPts val="800"/>
              </a:spcAft>
            </a:pPr>
            <a:r>
              <a:rPr lang="nl-BE" sz="1900" dirty="0">
                <a:latin typeface="Calibri"/>
                <a:cs typeface="Calibri"/>
              </a:rPr>
              <a:t>Met de pedagogische functie is kwaliteitsvolle kinderopvang een aanvulling op de gezinsopvoeding met langdurig positieve effecten voor de verdere ontwikkeling van kinderen. De economische functie van kinderopvang laat toe ouderlijke verantwoordelijkheden te combineren met betaalde arbeid en draagt zo bij tot een hoge werkzaamheidsgraad en meer gendergelijkheid. Deze pedagogische en economische functies hangen nauw samen met de sociale functie: nl. de mate waarin kinderopvang bijdraagt tot gelijke kansen. </a:t>
            </a:r>
          </a:p>
          <a:p>
            <a:pPr>
              <a:lnSpc>
                <a:spcPct val="107000"/>
              </a:lnSpc>
              <a:spcAft>
                <a:spcPts val="800"/>
              </a:spcAft>
            </a:pPr>
            <a:endParaRPr lang="nl-BE" sz="1900" dirty="0">
              <a:latin typeface="Calibri"/>
              <a:cs typeface="Calibri"/>
            </a:endParaRPr>
          </a:p>
          <a:p>
            <a:pPr>
              <a:lnSpc>
                <a:spcPct val="107000"/>
              </a:lnSpc>
              <a:spcAft>
                <a:spcPts val="800"/>
              </a:spcAft>
            </a:pPr>
            <a:r>
              <a:rPr lang="nl-BE" sz="1900" dirty="0">
                <a:latin typeface="Calibri"/>
                <a:cs typeface="Calibri"/>
              </a:rPr>
              <a:t>Investering in meer kinderopvangplaatsen waar de nood er is zal bijvoorbeeld zorgen voor een posi</a:t>
            </a:r>
            <a:r>
              <a:rPr lang="nl-BE" sz="1800" dirty="0">
                <a:latin typeface="Calibri"/>
                <a:cs typeface="Calibri"/>
              </a:rPr>
              <a:t>tieve impact op de tewerkstellingsgraad van jonge ouders in de gemeente (en dus ook zorgen voor hogere gezinsinkomens enzovoort).</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52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pPr>
              <a:lnSpc>
                <a:spcPct val="107000"/>
              </a:lnSpc>
              <a:spcAft>
                <a:spcPts val="800"/>
              </a:spcAft>
            </a:pPr>
            <a:r>
              <a:rPr lang="nl-BE" sz="1900" dirty="0">
                <a:latin typeface="Calibri"/>
                <a:cs typeface="Calibri"/>
              </a:rPr>
              <a:t>Een </a:t>
            </a:r>
            <a:r>
              <a:rPr lang="nl-BE" sz="1900" dirty="0" err="1">
                <a:latin typeface="Calibri"/>
                <a:cs typeface="Calibri"/>
              </a:rPr>
              <a:t>behoeftedekkend</a:t>
            </a:r>
            <a:r>
              <a:rPr lang="nl-BE" sz="1900" dirty="0">
                <a:latin typeface="Calibri"/>
                <a:cs typeface="Calibri"/>
              </a:rPr>
              <a:t>, betaalbaar, voldoende flexibel en kwaliteitsvol aanbod kinderopvang is daarmee een investering in de arbeidsmarkt, in de maatschappij én in mensen. </a:t>
            </a:r>
            <a:endParaRPr lang="nl-NL" sz="1900" dirty="0">
              <a:latin typeface="Calibri"/>
              <a:cs typeface="Calibri"/>
            </a:endParaRPr>
          </a:p>
          <a:p>
            <a:pPr>
              <a:lnSpc>
                <a:spcPct val="107000"/>
              </a:lnSpc>
              <a:spcAft>
                <a:spcPts val="800"/>
              </a:spcAft>
            </a:pPr>
            <a:r>
              <a:rPr lang="nl-BE" sz="1900" dirty="0">
                <a:latin typeface="Calibri"/>
                <a:cs typeface="Calibri"/>
              </a:rPr>
              <a:t>Omdat kwalitatieve kinderopvang gelijke kansen van ouders, kinderen en gezinnen bevordert en een belangrijke hefboom is om de kloof tussen kansarme en kansrijke gezinnen verkleinen is het een belangrijk instrument om armoede en kinderarmoede te bestrijden.</a:t>
            </a:r>
            <a:endParaRPr lang="nl-NL" sz="1900" dirty="0">
              <a:latin typeface="Calibri"/>
              <a:cs typeface="Calibri"/>
            </a:endParaRPr>
          </a:p>
          <a:p>
            <a:pPr>
              <a:lnSpc>
                <a:spcPct val="107000"/>
              </a:lnSpc>
              <a:spcAft>
                <a:spcPts val="800"/>
              </a:spcAft>
            </a:pPr>
            <a:endParaRPr lang="nl-BE" sz="1900" dirty="0">
              <a:latin typeface="Calibri"/>
              <a:cs typeface="Calibri"/>
            </a:endParaRPr>
          </a:p>
          <a:p>
            <a:pPr>
              <a:lnSpc>
                <a:spcPct val="107000"/>
              </a:lnSpc>
              <a:spcAft>
                <a:spcPts val="800"/>
              </a:spcAft>
            </a:pPr>
            <a:r>
              <a:rPr lang="nl-BE" sz="1900" dirty="0">
                <a:latin typeface="Calibri"/>
                <a:cs typeface="Calibri"/>
              </a:rPr>
              <a:t>Maar willen we dit instrument ten volle benutten in de strijd tegen ongelijkheid, armoede en (</a:t>
            </a:r>
            <a:r>
              <a:rPr lang="nl-BE" sz="1900" dirty="0" err="1">
                <a:latin typeface="Calibri"/>
                <a:cs typeface="Calibri"/>
              </a:rPr>
              <a:t>kinder</a:t>
            </a:r>
            <a:r>
              <a:rPr lang="nl-BE" sz="1900" dirty="0">
                <a:latin typeface="Calibri"/>
                <a:cs typeface="Calibri"/>
              </a:rPr>
              <a:t>)armoede in het bijzonder, is het belangrijk om te zorgen voor een gelijke toegang in het gebruik van kinderopvang en moeten we ervoor zorgen dat net ook wie het meest baat heeft bij de effecten van kinderopvang, kwetsbare gezinnen in onze samenleving, ook de weg vinden naar de kinderopvang. </a:t>
            </a:r>
          </a:p>
          <a:p>
            <a:pPr>
              <a:lnSpc>
                <a:spcPct val="107000"/>
              </a:lnSpc>
              <a:spcAft>
                <a:spcPts val="800"/>
              </a:spcAft>
            </a:pPr>
            <a:endParaRPr lang="nl-BE" sz="1900" dirty="0">
              <a:latin typeface="Calibri"/>
              <a:cs typeface="Calibri"/>
            </a:endParaRPr>
          </a:p>
          <a:p>
            <a:pPr>
              <a:lnSpc>
                <a:spcPct val="107000"/>
              </a:lnSpc>
              <a:spcAft>
                <a:spcPts val="800"/>
              </a:spcAft>
            </a:pPr>
            <a:r>
              <a:rPr lang="nl-BE" sz="1900" dirty="0">
                <a:latin typeface="Calibri"/>
                <a:cs typeface="Calibri"/>
              </a:rPr>
              <a:t>In praktijk, echter, stellen we vast dat die toegang nog steeds ongelijk is! (Cijfers Christine!)</a:t>
            </a:r>
          </a:p>
          <a:p>
            <a:pPr>
              <a:lnSpc>
                <a:spcPct val="107000"/>
              </a:lnSpc>
              <a:spcAft>
                <a:spcPts val="800"/>
              </a:spcAft>
            </a:pPr>
            <a:r>
              <a:rPr lang="nl-BE" sz="1900" dirty="0">
                <a:latin typeface="Calibri"/>
                <a:cs typeface="Calibri"/>
              </a:rPr>
              <a:t>Laat net daar een belangrijke rol weggelegd zijn voor het lokaal loket kinderopvang.</a:t>
            </a:r>
          </a:p>
          <a:p>
            <a:pPr>
              <a:lnSpc>
                <a:spcPct val="107000"/>
              </a:lnSpc>
              <a:spcAft>
                <a:spcPts val="800"/>
              </a:spcAft>
            </a:pPr>
            <a:endParaRPr lang="nl-BE" sz="1900" dirty="0">
              <a:latin typeface="Calibri"/>
              <a:ea typeface="Calibri" panose="020F0502020204030204" pitchFamily="34" charset="0"/>
              <a:cs typeface="Calibri"/>
            </a:endParaRPr>
          </a:p>
          <a:p>
            <a:pPr>
              <a:lnSpc>
                <a:spcPct val="107000"/>
              </a:lnSpc>
              <a:spcAft>
                <a:spcPts val="800"/>
              </a:spcAft>
            </a:pPr>
            <a:r>
              <a:rPr lang="nl-BE" sz="1800" strike="sngStrike" dirty="0">
                <a:effectLst/>
                <a:latin typeface="Calibri"/>
                <a:ea typeface="Calibri" panose="020F0502020204030204" pitchFamily="34" charset="0"/>
                <a:cs typeface="Calibri"/>
              </a:rPr>
              <a:t>Onderzoek uit 2007 legde immers pijnlijk bloot dat precies deze groep het vaakst achter het net vist in de zoektocht naar opvangplaatsen. </a:t>
            </a:r>
            <a:r>
              <a:rPr lang="nl-BE" sz="1800" u="sng" strike="sngStrike" dirty="0">
                <a:effectLst/>
                <a:latin typeface="Calibri"/>
                <a:ea typeface="Calibri" panose="020F0502020204030204" pitchFamily="34" charset="0"/>
                <a:cs typeface="Calibri"/>
              </a:rPr>
              <a:t>[= essentieel: detecteren en begeleiden van maatschappelijk kwetsbare gezinnen!]</a:t>
            </a:r>
            <a:endParaRPr lang="nl-BE" sz="1800" strike="sngStrike" dirty="0">
              <a:effectLst/>
              <a:latin typeface="Calibri"/>
              <a:ea typeface="Calibri" panose="020F0502020204030204" pitchFamily="34" charset="0"/>
              <a:cs typeface="Calibri"/>
            </a:endParaRPr>
          </a:p>
          <a:p>
            <a:pPr>
              <a:lnSpc>
                <a:spcPct val="107000"/>
              </a:lnSpc>
              <a:spcAft>
                <a:spcPts val="800"/>
              </a:spcAft>
            </a:pPr>
            <a:r>
              <a:rPr lang="nl-BE" sz="1800" strike="sngStrike" dirty="0">
                <a:effectLst/>
                <a:latin typeface="Calibri"/>
                <a:ea typeface="Calibri" panose="020F0502020204030204" pitchFamily="34" charset="0"/>
                <a:cs typeface="Calibri"/>
              </a:rPr>
              <a:t> </a:t>
            </a:r>
          </a:p>
          <a:p>
            <a:pPr>
              <a:lnSpc>
                <a:spcPct val="107000"/>
              </a:lnSpc>
              <a:spcAft>
                <a:spcPts val="800"/>
              </a:spcAft>
            </a:pPr>
            <a:r>
              <a:rPr lang="nl-BE" sz="1800" strike="sngStrike" dirty="0">
                <a:effectLst/>
                <a:latin typeface="Calibri"/>
                <a:ea typeface="Calibri" panose="020F0502020204030204" pitchFamily="34" charset="0"/>
                <a:cs typeface="Calibri"/>
              </a:rPr>
              <a:t>Want in 2007 al werd vastgesteld dat het zoeken naar en vinden van kinderopvang voor ouders geen sinecure is.</a:t>
            </a:r>
          </a:p>
          <a:p>
            <a:pPr>
              <a:lnSpc>
                <a:spcPct val="107000"/>
              </a:lnSpc>
              <a:spcAft>
                <a:spcPts val="800"/>
              </a:spcAft>
            </a:pPr>
            <a:r>
              <a:rPr lang="nl-BE" sz="1800" strike="sngStrike" dirty="0">
                <a:effectLst/>
                <a:latin typeface="Calibri"/>
                <a:ea typeface="Calibri" panose="020F0502020204030204" pitchFamily="34" charset="0"/>
                <a:cs typeface="Calibri"/>
              </a:rPr>
              <a:t>Onderzoek over het zoekproces naar kinderopvang (MAS, 2007) legde bloot dat het vinden van kinderopvang voor ouders geen sinecure is. Twee op drie ouders vonden in 2007 dit zoeken (zeer) moeilijk. Elk van de ouders contacteerden gemiddeld bijna 13 voorzieningen, diensten of zelfstandige onthaalouders.</a:t>
            </a:r>
          </a:p>
          <a:p>
            <a:pPr>
              <a:lnSpc>
                <a:spcPct val="107000"/>
              </a:lnSpc>
              <a:spcAft>
                <a:spcPts val="800"/>
              </a:spcAft>
            </a:pPr>
            <a:r>
              <a:rPr lang="nl-BE" sz="1800" strike="sngStrike" dirty="0">
                <a:effectLst/>
                <a:latin typeface="Calibri"/>
                <a:ea typeface="Calibri" panose="020F0502020204030204" pitchFamily="34" charset="0"/>
                <a:cs typeface="Calibri"/>
              </a:rPr>
              <a:t> </a:t>
            </a:r>
          </a:p>
          <a:p>
            <a:pPr>
              <a:lnSpc>
                <a:spcPct val="107000"/>
              </a:lnSpc>
              <a:spcAft>
                <a:spcPts val="800"/>
              </a:spcAft>
            </a:pPr>
            <a:r>
              <a:rPr lang="nl-BE" sz="1800" strike="sngStrike" dirty="0">
                <a:effectLst/>
                <a:latin typeface="Calibri"/>
                <a:ea typeface="Calibri" panose="020F0502020204030204" pitchFamily="34" charset="0"/>
                <a:cs typeface="Calibri"/>
              </a:rPr>
              <a:t>Uit dit onderzoek bleek ook dat bijna 10% van de ouders die zich bij een opvangvoorziening aanmeldt met een vraag naar kinderopvang, uiteindelijk (na zes maanden of wanneer het kind twee maanden oud is) geen opvang vindt.</a:t>
            </a:r>
          </a:p>
          <a:p>
            <a:pPr>
              <a:lnSpc>
                <a:spcPct val="107000"/>
              </a:lnSpc>
              <a:spcAft>
                <a:spcPts val="800"/>
              </a:spcAft>
            </a:pPr>
            <a:r>
              <a:rPr lang="nl-BE" sz="1800" strike="sngStrike" dirty="0">
                <a:effectLst/>
                <a:latin typeface="Calibri"/>
                <a:ea typeface="Calibri" panose="020F0502020204030204" pitchFamily="34" charset="0"/>
                <a:cs typeface="Calibri"/>
              </a:rPr>
              <a:t> </a:t>
            </a:r>
          </a:p>
          <a:p>
            <a:pPr>
              <a:lnSpc>
                <a:spcPct val="107000"/>
              </a:lnSpc>
              <a:spcAft>
                <a:spcPts val="800"/>
              </a:spcAft>
            </a:pPr>
            <a:r>
              <a:rPr lang="nl-BE" sz="1800" strike="sngStrike" dirty="0">
                <a:effectLst/>
                <a:latin typeface="Calibri"/>
                <a:ea typeface="Calibri" panose="020F0502020204030204" pitchFamily="34" charset="0"/>
                <a:cs typeface="Calibri"/>
              </a:rPr>
              <a:t>En, toch ook wel opvallend toen was dat ouders met een kwetsbare sociale positie twee tot drie keer meer dan het Vlaams gemiddelde in de kou blijven. Bij alleenstaande ouders blijft 36% zonder opvang en van de laaggeschoolde ouders 22%.</a:t>
            </a:r>
          </a:p>
          <a:p>
            <a:endParaRPr lang="nl-BE" strike="sngStrik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39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pPr>
              <a:lnSpc>
                <a:spcPct val="107000"/>
              </a:lnSpc>
              <a:spcAft>
                <a:spcPts val="800"/>
              </a:spcAft>
            </a:pPr>
            <a:r>
              <a:rPr lang="nl-BE" sz="1800" b="1" dirty="0">
                <a:effectLst/>
                <a:latin typeface="Calibri" panose="020F0502020204030204" pitchFamily="34" charset="0"/>
                <a:ea typeface="Calibri" panose="020F0502020204030204" pitchFamily="34" charset="0"/>
                <a:cs typeface="Times New Roman" panose="02020603050405020304" pitchFamily="18" charset="0"/>
              </a:rPr>
              <a:t>De consequenties ten gevolge van het niet vinden van de gepaste opvang of van een opvang die pas later dan gewenst kon starten en/of onvolledig is, zijn groot.</a:t>
            </a:r>
            <a:r>
              <a:rPr lang="nl-BE" sz="1800" dirty="0">
                <a:effectLst/>
                <a:latin typeface="Calibri" panose="020F0502020204030204" pitchFamily="34" charset="0"/>
                <a:ea typeface="Calibri" panose="020F0502020204030204" pitchFamily="34" charset="0"/>
                <a:cs typeface="Times New Roman" panose="02020603050405020304" pitchFamily="18" charset="0"/>
              </a:rPr>
              <a:t>  Bij 1 op 6 van de ouders zijn er gevolgen m.b.t. werk, opleiding, … van één van beide partners ten gevolge van de latere dan gewenste opvang, of van de onvolledige opvang of van het feit dat ze geen opvang gevonden hadden. Sommige ouders die naar opvang zochten én niet vonden zijn als gevolg hiervan deeltijds gaan werken of zijn </a:t>
            </a:r>
            <a:r>
              <a:rPr lang="nl-BE" sz="1800" dirty="0">
                <a:effectLst/>
                <a:latin typeface="Cambria Math" panose="02040503050406030204" pitchFamily="18" charset="0"/>
                <a:ea typeface="Calibri" panose="020F0502020204030204" pitchFamily="34" charset="0"/>
                <a:cs typeface="Cambria Math" panose="02040503050406030204" pitchFamily="18" charset="0"/>
              </a:rPr>
              <a:t>‐</a:t>
            </a:r>
            <a:r>
              <a:rPr lang="nl-BE" sz="1800" dirty="0">
                <a:effectLst/>
                <a:latin typeface="Calibri" panose="020F0502020204030204" pitchFamily="34" charset="0"/>
                <a:ea typeface="Calibri" panose="020F0502020204030204" pitchFamily="34" charset="0"/>
                <a:cs typeface="Times New Roman" panose="02020603050405020304" pitchFamily="18" charset="0"/>
              </a:rPr>
              <a:t> al dan niet tijdelijk </a:t>
            </a:r>
            <a:r>
              <a:rPr lang="nl-BE" sz="1800" dirty="0">
                <a:effectLst/>
                <a:latin typeface="Calibri" panose="020F0502020204030204" pitchFamily="34" charset="0"/>
                <a:ea typeface="Calibri" panose="020F0502020204030204" pitchFamily="34" charset="0"/>
                <a:cs typeface="Arial" panose="020B0604020202020204" pitchFamily="34" charset="0"/>
              </a:rPr>
              <a:t>–</a:t>
            </a:r>
            <a:r>
              <a:rPr lang="nl-BE" sz="1800" dirty="0">
                <a:effectLst/>
                <a:latin typeface="Calibri" panose="020F0502020204030204" pitchFamily="34" charset="0"/>
                <a:ea typeface="Calibri" panose="020F0502020204030204" pitchFamily="34" charset="0"/>
                <a:cs typeface="Times New Roman" panose="02020603050405020304" pitchFamily="18" charset="0"/>
              </a:rPr>
              <a:t> gestopt met werken. Sommigen namen ouderschapsverlof, borstvoedingsverlof of tijdskrediet genomen of onbetaald verlof, nog anderen hebben een nieuwe job moeten weigeren of hebben een opleiding niet kunnen afmaken of zijn er niet mee kunnen starten</a:t>
            </a:r>
            <a:r>
              <a:rPr lang="nl-B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[bron]</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Vanuit die vaststellingen en om ouders te ondersteunen om eenvoudiger opvang te vinden is destijds het idee van een lokaal loket kinderopvang geboren.</a:t>
            </a:r>
          </a:p>
          <a:p>
            <a:pP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i="1" dirty="0">
                <a:effectLst/>
                <a:latin typeface="Calibri" panose="020F0502020204030204" pitchFamily="34" charset="0"/>
                <a:ea typeface="Calibri" panose="020F0502020204030204" pitchFamily="34" charset="0"/>
                <a:cs typeface="Times New Roman" panose="02020603050405020304" pitchFamily="18" charset="0"/>
              </a:rPr>
              <a:t>Onderzoek gebruik van 2019: zie hier link naar volledige rapport: </a:t>
            </a:r>
            <a:r>
              <a:rPr lang="nl-BE" sz="2800" dirty="0">
                <a:hlinkClick r:id="rId3"/>
              </a:rPr>
              <a:t>gebruik-en-behoefte-aan-kinderopvang-juli-2019.pdf (kindengezin.be)</a:t>
            </a:r>
            <a:endParaRPr lang="nl-B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B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50"/>
              </a:lnSpc>
              <a:spcAft>
                <a:spcPts val="1350"/>
              </a:spcAft>
              <a:tabLst>
                <a:tab pos="2340610" algn="l"/>
              </a:tabLst>
            </a:pP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1) De </a:t>
            </a:r>
            <a:r>
              <a:rPr lang="nl-BE" sz="1800" b="1"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werksituatie van de ouders</a:t>
            </a: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 is de meest bepalende factor in het gebruik van formele en/of informele opvang , namelijk</a:t>
            </a:r>
          </a:p>
          <a:p>
            <a:pPr>
              <a:lnSpc>
                <a:spcPts val="1350"/>
              </a:lnSpc>
              <a:spcAft>
                <a:spcPts val="1350"/>
              </a:spcAft>
              <a:tabLst>
                <a:tab pos="2340610" algn="l"/>
              </a:tabLst>
            </a:pP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 Hoger aandeel gebruikers als beide ouders werken (voltijds of deeltijds)</a:t>
            </a:r>
          </a:p>
          <a:p>
            <a:pPr>
              <a:lnSpc>
                <a:spcPts val="1350"/>
              </a:lnSpc>
              <a:spcAft>
                <a:spcPts val="1350"/>
              </a:spcAft>
              <a:tabLst>
                <a:tab pos="2340610" algn="l"/>
              </a:tabLst>
            </a:pP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 Hoger aandeel gebruikers als alleenstaanden werken (voltijds of deeltijds)</a:t>
            </a:r>
          </a:p>
          <a:p>
            <a:pPr>
              <a:lnSpc>
                <a:spcPts val="1350"/>
              </a:lnSpc>
              <a:spcAft>
                <a:spcPts val="1350"/>
              </a:spcAft>
              <a:tabLst>
                <a:tab pos="2340610" algn="l"/>
              </a:tabLst>
            </a:pP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 Regelmatig gebruik is het laagst bij niet-werkenden</a:t>
            </a:r>
          </a:p>
          <a:p>
            <a:pPr>
              <a:lnSpc>
                <a:spcPts val="1350"/>
              </a:lnSpc>
              <a:spcAft>
                <a:spcPts val="1350"/>
              </a:spcAft>
              <a:tabLst>
                <a:tab pos="2340610" algn="l"/>
              </a:tabLst>
            </a:pP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 Werkstatus van moeders is meest determinerend voor gebruik opvang (ook bij kansengroepen)</a:t>
            </a:r>
          </a:p>
          <a:p>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2) De </a:t>
            </a:r>
            <a:r>
              <a:rPr lang="nl-BE" sz="1800" b="1"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onvervulde behoefte aan opvang</a:t>
            </a: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 is het </a:t>
            </a:r>
            <a:r>
              <a:rPr lang="nl-BE" sz="1800" b="1"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hoogst bij kansarme gezinnen</a:t>
            </a: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 en </a:t>
            </a:r>
            <a:r>
              <a:rPr lang="nl-BE" sz="1800" b="1"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bij gezinnen</a:t>
            </a: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 </a:t>
            </a:r>
            <a:r>
              <a:rPr lang="nl-BE" sz="1800" b="1"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waarvan de moeder van allochtone origine is</a:t>
            </a:r>
            <a:r>
              <a:rPr lang="nl-BE" sz="1800" i="1" dirty="0">
                <a:solidFill>
                  <a:srgbClr val="1D1B11"/>
                </a:solidFill>
                <a:effectLst/>
                <a:latin typeface="Flanders Art Sans" panose="00000500000000000000" pitchFamily="50" charset="0"/>
                <a:ea typeface="Flanders Art Sans" panose="00000500000000000000" pitchFamily="50" charset="0"/>
                <a:cs typeface="Times New Roman" panose="02020603050405020304" pitchFamily="18" charset="0"/>
              </a:rPr>
              <a:t> en die op het moment van de bevraging reeds gebruik maakten van formele of informele opvang</a:t>
            </a:r>
            <a:endParaRPr lang="nl-BE"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69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a:lnSpc>
                <a:spcPct val="107000"/>
              </a:lnSpc>
              <a:spcAft>
                <a:spcPts val="800"/>
              </a:spcAft>
            </a:pPr>
            <a:r>
              <a:rPr lang="nl-BE" sz="1800" dirty="0">
                <a:latin typeface="Calibri" panose="020F0502020204030204" pitchFamily="34" charset="0"/>
                <a:cs typeface="Times New Roman" panose="02020603050405020304" pitchFamily="18" charset="0"/>
              </a:rPr>
              <a:t>Kinderopvang als basisvoorziening beschikbaar maken voor ouders impliceert dat de opvang in voldoende mate beschikbaar en toegankelijk is, waardoor alle gezinnen een gelijke kans hebben om een kinderopvangplaats naar hun keuze te vinden.</a:t>
            </a:r>
          </a:p>
          <a:p>
            <a:pPr>
              <a:lnSpc>
                <a:spcPct val="107000"/>
              </a:lnSpc>
              <a:spcAft>
                <a:spcPts val="800"/>
              </a:spcAft>
            </a:pPr>
            <a:r>
              <a:rPr lang="nl-BE" sz="1800" dirty="0">
                <a:latin typeface="Calibri" panose="020F0502020204030204" pitchFamily="34" charset="0"/>
                <a:cs typeface="Times New Roman" panose="02020603050405020304" pitchFamily="18" charset="0"/>
              </a:rPr>
              <a:t> </a:t>
            </a:r>
          </a:p>
          <a:p>
            <a:pPr>
              <a:lnSpc>
                <a:spcPct val="107000"/>
              </a:lnSpc>
              <a:spcAft>
                <a:spcPts val="800"/>
              </a:spcAft>
            </a:pPr>
            <a:r>
              <a:rPr lang="nl-BE" sz="1800" dirty="0">
                <a:latin typeface="Calibri"/>
                <a:cs typeface="Calibri"/>
              </a:rPr>
              <a:t>Kinderopvang als basisvoorziening beschikbaar maken kan pas als we inzetten om meerdere sporen, bijvoorbeeld:</a:t>
            </a:r>
            <a:endParaRPr lang="en-US" sz="1800" dirty="0">
              <a:latin typeface="Calibri"/>
              <a:cs typeface="Calibri"/>
            </a:endParaRPr>
          </a:p>
          <a:p>
            <a:pPr marL="342900" indent="-342900">
              <a:lnSpc>
                <a:spcPts val="1500"/>
              </a:lnSpc>
              <a:buFont typeface="Symbol,Sans-Serif"/>
              <a:buChar char=""/>
            </a:pPr>
            <a:r>
              <a:rPr lang="nl-BE" sz="1800" dirty="0">
                <a:latin typeface="Calibri"/>
                <a:cs typeface="Calibri"/>
              </a:rPr>
              <a:t>een gevoelige verdere uitbreiding van de kinderopvang en wel tot een niveau dat volstaat voor de vandaag en de in de toekomst bestaande behoefte; </a:t>
            </a:r>
          </a:p>
          <a:p>
            <a:pPr marL="342900" indent="-342900">
              <a:lnSpc>
                <a:spcPts val="1500"/>
              </a:lnSpc>
              <a:buFont typeface="Symbol,Sans-Serif"/>
              <a:buChar char=""/>
            </a:pPr>
            <a:r>
              <a:rPr lang="nl-BE" sz="1800" dirty="0">
                <a:latin typeface="Calibri"/>
                <a:cs typeface="Calibri"/>
              </a:rPr>
              <a:t>kinderopvang betaalbaar houden voor de gezinnen, ook voor de gezinnen met een lagere financiële draagkracht en een grotere maatschappelijke kwetsbaarheid.</a:t>
            </a:r>
            <a:endParaRPr lang="en-US" sz="1800" dirty="0">
              <a:latin typeface="Calibri"/>
              <a:cs typeface="Calibri"/>
            </a:endParaRPr>
          </a:p>
          <a:p>
            <a:pPr marL="342900" indent="-342900">
              <a:lnSpc>
                <a:spcPts val="1500"/>
              </a:lnSpc>
              <a:buFont typeface="Symbol,Sans-Serif"/>
              <a:buChar char=""/>
            </a:pPr>
            <a:r>
              <a:rPr lang="nl-BE" sz="1800" dirty="0">
                <a:latin typeface="Calibri"/>
                <a:cs typeface="Calibri"/>
              </a:rPr>
              <a:t>gezinnen de mogelijkheid bieden op hulp bij de zoektocht naar een kinderopvangplaats, waartoe ze hun opvangvraag ook slechts één keer moeten stellen.</a:t>
            </a:r>
          </a:p>
          <a:p>
            <a:pPr marL="342900" indent="-342900">
              <a:lnSpc>
                <a:spcPts val="1500"/>
              </a:lnSpc>
              <a:buFont typeface="Symbol,Sans-Serif"/>
              <a:buChar char=""/>
            </a:pPr>
            <a:r>
              <a:rPr lang="nl-BE" sz="1800" dirty="0">
                <a:latin typeface="Calibri"/>
                <a:cs typeface="Calibri"/>
              </a:rPr>
              <a:t>Opstap naar onderwijs: warme overgang (transitie)</a:t>
            </a:r>
          </a:p>
          <a:p>
            <a:pPr marL="342900" indent="-342900">
              <a:lnSpc>
                <a:spcPts val="1500"/>
              </a:lnSpc>
              <a:buFont typeface="Symbol,Sans-Serif"/>
              <a:buChar char=""/>
            </a:pPr>
            <a:endParaRPr lang="nl-BE" sz="1800" dirty="0">
              <a:latin typeface="Calibri" panose="020F0502020204030204" pitchFamily="34" charset="0"/>
              <a:cs typeface="Times New Roman" panose="02020603050405020304" pitchFamily="18" charset="0"/>
            </a:endParaRPr>
          </a:p>
          <a:p>
            <a:pPr>
              <a:lnSpc>
                <a:spcPct val="107000"/>
              </a:lnSpc>
              <a:spcAft>
                <a:spcPts val="800"/>
              </a:spcAft>
            </a:pPr>
            <a:r>
              <a:rPr lang="nl" sz="1800" dirty="0">
                <a:latin typeface="Calibri"/>
                <a:cs typeface="Calibri"/>
              </a:rPr>
              <a:t>En dit verwezenlijken is een gedeelde verantwoordelijkheid waarin de ouders, de formele opvang en onderwijs, de centrale én lokale overheid en diverse actoren rond arbeidsmarkt en samenleving een eigen rol hebben. </a:t>
            </a:r>
            <a:endParaRPr lang="nl-BE" sz="1800" dirty="0">
              <a:latin typeface="Calibri"/>
              <a:cs typeface="Calibri"/>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88962A-6AFE-4FC3-B1EF-C09E16C2B680}"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53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33301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14953802" y="964341"/>
            <a:ext cx="8148536" cy="1029820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902223" y="2259026"/>
            <a:ext cx="11063936" cy="3661168"/>
          </a:xfrm>
        </p:spPr>
        <p:txBody>
          <a:bodyPr anchor="b">
            <a:normAutofit/>
          </a:bodyPr>
          <a:lstStyle>
            <a:lvl1pPr>
              <a:defRPr sz="6400"/>
            </a:lvl1pPr>
          </a:lstStyle>
          <a:p>
            <a:r>
              <a:rPr lang="nl-NL"/>
              <a:t>Klik om stijl te bewerken</a:t>
            </a:r>
            <a:endParaRPr lang="en-US" dirty="0"/>
          </a:p>
        </p:txBody>
      </p:sp>
      <p:sp>
        <p:nvSpPr>
          <p:cNvPr id="3" name="Picture Placeholder 2"/>
          <p:cNvSpPr>
            <a:spLocks noGrp="1" noChangeAspect="1"/>
          </p:cNvSpPr>
          <p:nvPr>
            <p:ph type="pic" idx="1"/>
          </p:nvPr>
        </p:nvSpPr>
        <p:spPr>
          <a:xfrm>
            <a:off x="16247721" y="2245085"/>
            <a:ext cx="5581979" cy="7732654"/>
          </a:xfrm>
          <a:solidFill>
            <a:schemeClr val="bg1">
              <a:lumMod val="85000"/>
            </a:schemeClr>
          </a:solidFill>
          <a:ln w="9525" cap="sq">
            <a:noFill/>
            <a:miter lim="800000"/>
          </a:ln>
          <a:effectLst/>
        </p:spPr>
        <p:txBody>
          <a:bodyPr anchor="t"/>
          <a:lstStyle>
            <a:lvl1pPr marL="0" indent="0" algn="ctr">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900469" y="6291984"/>
            <a:ext cx="11048089" cy="4007484"/>
          </a:xfrm>
        </p:spPr>
        <p:txBody>
          <a:bodyPr>
            <a:normAutofit/>
          </a:bodyPr>
          <a:lstStyle>
            <a:lvl1pPr marL="0" indent="0" algn="l">
              <a:buNone/>
              <a:defRPr sz="36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a:xfrm>
            <a:off x="2894576" y="10939713"/>
            <a:ext cx="11053983" cy="640246"/>
          </a:xfrm>
        </p:spPr>
        <p:txBody>
          <a:bodyPr/>
          <a:lstStyle>
            <a:lvl1pPr algn="l">
              <a:defRPr/>
            </a:lvl1pPr>
          </a:lstStyle>
          <a:p>
            <a:fld id="{48A87A34-81AB-432B-8DAE-1953F412C126}" type="datetimeFigureOut">
              <a:rPr lang="en-US" dirty="0"/>
              <a:pPr/>
              <a:t>9/17/2021</a:t>
            </a:fld>
            <a:endParaRPr lang="en-US" dirty="0"/>
          </a:p>
        </p:txBody>
      </p:sp>
      <p:sp>
        <p:nvSpPr>
          <p:cNvPr id="6" name="Footer Placeholder 5"/>
          <p:cNvSpPr>
            <a:spLocks noGrp="1"/>
          </p:cNvSpPr>
          <p:nvPr>
            <p:ph type="ftr" sz="quarter" idx="11"/>
          </p:nvPr>
        </p:nvSpPr>
        <p:spPr>
          <a:xfrm>
            <a:off x="2894575" y="637281"/>
            <a:ext cx="11081287" cy="641862"/>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2894576" y="6287210"/>
            <a:ext cx="110539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555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931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876993" y="1597947"/>
            <a:ext cx="3231274" cy="9319778"/>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2889156" y="1597947"/>
            <a:ext cx="15656641" cy="931977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8876993" y="1597947"/>
            <a:ext cx="0" cy="9319778"/>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673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835244" y="1604597"/>
            <a:ext cx="17273022" cy="5082862"/>
          </a:xfrm>
        </p:spPr>
        <p:txBody>
          <a:bodyPr bIns="0" anchor="b">
            <a:normAutofit/>
          </a:bodyPr>
          <a:lstStyle>
            <a:lvl1pPr algn="l">
              <a:defRPr sz="13199"/>
            </a:lvl1pPr>
          </a:lstStyle>
          <a:p>
            <a:r>
              <a:rPr lang="nl-NL"/>
              <a:t>Klik om stijl te bewerken</a:t>
            </a:r>
            <a:endParaRPr lang="en-US" dirty="0"/>
          </a:p>
        </p:txBody>
      </p:sp>
      <p:sp>
        <p:nvSpPr>
          <p:cNvPr id="3" name="Subtitle 2"/>
          <p:cNvSpPr>
            <a:spLocks noGrp="1"/>
          </p:cNvSpPr>
          <p:nvPr>
            <p:ph type="subTitle" idx="1"/>
          </p:nvPr>
        </p:nvSpPr>
        <p:spPr>
          <a:xfrm>
            <a:off x="4835245" y="7062409"/>
            <a:ext cx="17273020" cy="1955242"/>
          </a:xfrm>
        </p:spPr>
        <p:txBody>
          <a:bodyPr tIns="91440" bIns="91440">
            <a:normAutofit/>
          </a:bodyPr>
          <a:lstStyle>
            <a:lvl1pPr marL="0" indent="0" algn="l">
              <a:buNone/>
              <a:defRPr sz="3600" b="0" cap="all" baseline="0">
                <a:solidFill>
                  <a:schemeClr val="tx1"/>
                </a:solidFill>
              </a:defRPr>
            </a:lvl1pPr>
            <a:lvl2pPr marL="914354" indent="0" algn="ctr">
              <a:buNone/>
              <a:defRPr sz="36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dirty="0"/>
          </a:p>
        </p:txBody>
      </p:sp>
      <p:sp>
        <p:nvSpPr>
          <p:cNvPr id="5" name="Footer Placeholder 4"/>
          <p:cNvSpPr>
            <a:spLocks noGrp="1"/>
          </p:cNvSpPr>
          <p:nvPr>
            <p:ph type="ftr" sz="quarter" idx="11"/>
          </p:nvPr>
        </p:nvSpPr>
        <p:spPr>
          <a:xfrm>
            <a:off x="4832686" y="658615"/>
            <a:ext cx="9947183" cy="618402"/>
          </a:xfrm>
        </p:spPr>
        <p:txBody>
          <a:bodyPr/>
          <a:lstStyle/>
          <a:p>
            <a:endParaRPr lang="en-US" dirty="0"/>
          </a:p>
        </p:txBody>
      </p:sp>
      <p:sp>
        <p:nvSpPr>
          <p:cNvPr id="6" name="Slide Number Placeholder 5"/>
          <p:cNvSpPr>
            <a:spLocks noGrp="1"/>
          </p:cNvSpPr>
          <p:nvPr>
            <p:ph type="sldNum" sz="quarter" idx="12"/>
          </p:nvPr>
        </p:nvSpPr>
        <p:spPr>
          <a:xfrm>
            <a:off x="2875142" y="1597946"/>
            <a:ext cx="1621932" cy="1007156"/>
          </a:xfrm>
        </p:spPr>
        <p:txBody>
          <a:bodyPr/>
          <a:lstStyle/>
          <a:p>
            <a:fld id="{6D22F896-40B5-4ADD-8801-0D06FADFA095}" type="slidenum">
              <a:rPr lang="en-US" dirty="0"/>
              <a:t>‹nr.›</a:t>
            </a:fld>
            <a:endParaRPr lang="en-US" dirty="0"/>
          </a:p>
        </p:txBody>
      </p:sp>
      <p:cxnSp>
        <p:nvCxnSpPr>
          <p:cNvPr id="15" name="Straight Connector 14"/>
          <p:cNvCxnSpPr/>
          <p:nvPr/>
        </p:nvCxnSpPr>
        <p:spPr>
          <a:xfrm>
            <a:off x="4835245" y="7057084"/>
            <a:ext cx="17273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098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614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908289" y="3512260"/>
            <a:ext cx="17285183" cy="3775900"/>
          </a:xfrm>
        </p:spPr>
        <p:txBody>
          <a:bodyPr anchor="b">
            <a:normAutofit/>
          </a:bodyPr>
          <a:lstStyle>
            <a:lvl1pPr algn="l">
              <a:defRPr sz="7200"/>
            </a:lvl1pPr>
          </a:lstStyle>
          <a:p>
            <a:r>
              <a:rPr lang="nl-NL"/>
              <a:t>Klik om stijl te bewerken</a:t>
            </a:r>
            <a:endParaRPr lang="en-US" dirty="0"/>
          </a:p>
        </p:txBody>
      </p:sp>
      <p:sp>
        <p:nvSpPr>
          <p:cNvPr id="3" name="Text Placeholder 2"/>
          <p:cNvSpPr>
            <a:spLocks noGrp="1"/>
          </p:cNvSpPr>
          <p:nvPr>
            <p:ph type="body" idx="1"/>
          </p:nvPr>
        </p:nvSpPr>
        <p:spPr>
          <a:xfrm>
            <a:off x="2908289" y="7612391"/>
            <a:ext cx="17259769" cy="2025858"/>
          </a:xfrm>
        </p:spPr>
        <p:txBody>
          <a:bodyPr tIns="91440">
            <a:normAutofit/>
          </a:bodyPr>
          <a:lstStyle>
            <a:lvl1pPr marL="0" indent="0" algn="l">
              <a:buNone/>
              <a:defRPr sz="3600">
                <a:solidFill>
                  <a:schemeClr val="tx1"/>
                </a:solidFill>
              </a:defRPr>
            </a:lvl1pPr>
            <a:lvl2pPr marL="914354" indent="0">
              <a:buNone/>
              <a:defRPr sz="36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2908289" y="7609970"/>
            <a:ext cx="172597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6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898246" y="1609779"/>
            <a:ext cx="19210020" cy="2118610"/>
          </a:xfrm>
        </p:spPr>
        <p:txBody>
          <a:bodyPr/>
          <a:lstStyle/>
          <a:p>
            <a:r>
              <a:rPr lang="nl-NL"/>
              <a:t>Klik om stijl te bewerken</a:t>
            </a:r>
            <a:endParaRPr lang="en-US" dirty="0"/>
          </a:p>
        </p:txBody>
      </p:sp>
      <p:sp>
        <p:nvSpPr>
          <p:cNvPr id="3" name="Content Placeholder 2"/>
          <p:cNvSpPr>
            <a:spLocks noGrp="1"/>
          </p:cNvSpPr>
          <p:nvPr>
            <p:ph sz="half" idx="1"/>
          </p:nvPr>
        </p:nvSpPr>
        <p:spPr>
          <a:xfrm>
            <a:off x="2894474" y="4021757"/>
            <a:ext cx="9289699" cy="68971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12826707" y="4034686"/>
            <a:ext cx="9289699" cy="688304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836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4195" y="1608327"/>
            <a:ext cx="19214071" cy="2112638"/>
          </a:xfrm>
        </p:spPr>
        <p:txBody>
          <a:bodyPr/>
          <a:lstStyle/>
          <a:p>
            <a:r>
              <a:rPr lang="nl-NL"/>
              <a:t>Klik om stijl te bewerken</a:t>
            </a:r>
            <a:endParaRPr lang="en-US" dirty="0"/>
          </a:p>
        </p:txBody>
      </p:sp>
      <p:sp>
        <p:nvSpPr>
          <p:cNvPr id="3" name="Text Placeholder 2"/>
          <p:cNvSpPr>
            <a:spLocks noGrp="1"/>
          </p:cNvSpPr>
          <p:nvPr>
            <p:ph type="body" idx="1"/>
          </p:nvPr>
        </p:nvSpPr>
        <p:spPr>
          <a:xfrm>
            <a:off x="2894194" y="4039099"/>
            <a:ext cx="9289699" cy="1603886"/>
          </a:xfrm>
        </p:spPr>
        <p:txBody>
          <a:bodyPr anchor="b">
            <a:normAutofit/>
          </a:bodyPr>
          <a:lstStyle>
            <a:lvl1pPr marL="0" indent="0">
              <a:lnSpc>
                <a:spcPct val="100000"/>
              </a:lnSpc>
              <a:buNone/>
              <a:defRPr sz="4400" b="0" cap="all" baseline="0">
                <a:solidFill>
                  <a:schemeClr val="accent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4" name="Content Placeholder 3"/>
          <p:cNvSpPr>
            <a:spLocks noGrp="1"/>
          </p:cNvSpPr>
          <p:nvPr>
            <p:ph sz="half" idx="2"/>
          </p:nvPr>
        </p:nvSpPr>
        <p:spPr>
          <a:xfrm>
            <a:off x="2894194" y="5648539"/>
            <a:ext cx="9289699" cy="52889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12823889" y="4046007"/>
            <a:ext cx="9289699" cy="1604474"/>
          </a:xfrm>
        </p:spPr>
        <p:txBody>
          <a:bodyPr anchor="b">
            <a:normAutofit/>
          </a:bodyPr>
          <a:lstStyle>
            <a:lvl1pPr marL="0" indent="0">
              <a:lnSpc>
                <a:spcPct val="100000"/>
              </a:lnSpc>
              <a:buNone/>
              <a:defRPr sz="4400" b="0" cap="all" baseline="0">
                <a:solidFill>
                  <a:schemeClr val="accent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6" name="Content Placeholder 5"/>
          <p:cNvSpPr>
            <a:spLocks noGrp="1"/>
          </p:cNvSpPr>
          <p:nvPr>
            <p:ph sz="quarter" idx="4"/>
          </p:nvPr>
        </p:nvSpPr>
        <p:spPr>
          <a:xfrm>
            <a:off x="12823889" y="5642983"/>
            <a:ext cx="9289699" cy="527474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074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2907603" y="3694176"/>
            <a:ext cx="19213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673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53668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89155" y="1597947"/>
            <a:ext cx="6545772" cy="4494234"/>
          </a:xfrm>
        </p:spPr>
        <p:txBody>
          <a:bodyPr anchor="b">
            <a:normAutofit/>
          </a:bodyPr>
          <a:lstStyle>
            <a:lvl1pPr algn="l">
              <a:defRPr sz="4800"/>
            </a:lvl1pPr>
          </a:lstStyle>
          <a:p>
            <a:r>
              <a:rPr lang="nl-NL"/>
              <a:t>Klik om stijl te bewerken</a:t>
            </a:r>
            <a:endParaRPr lang="en-US" dirty="0"/>
          </a:p>
        </p:txBody>
      </p:sp>
      <p:sp>
        <p:nvSpPr>
          <p:cNvPr id="3" name="Content Placeholder 2"/>
          <p:cNvSpPr>
            <a:spLocks noGrp="1"/>
          </p:cNvSpPr>
          <p:nvPr>
            <p:ph idx="1"/>
          </p:nvPr>
        </p:nvSpPr>
        <p:spPr>
          <a:xfrm>
            <a:off x="10086772" y="1597948"/>
            <a:ext cx="12024157" cy="931765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889155" y="6410983"/>
            <a:ext cx="6549600" cy="4496362"/>
          </a:xfrm>
        </p:spPr>
        <p:txBody>
          <a:bodyPr/>
          <a:lstStyle>
            <a:lvl1pPr marL="0" indent="0" algn="l">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2896372" y="6410982"/>
            <a:ext cx="653855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54665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l-NL" dirty="0"/>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D70B169-B1F0-164F-B236-B6DE26EE1533}" type="datetimeFigureOut">
              <a:rPr lang="nl-BE" smtClean="0"/>
              <a:t>17/09/2021</a:t>
            </a:fld>
            <a:endParaRPr lang="nl-B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4FB1CE8-6374-EE48-9A15-DF1583D8F816}" type="slidenum">
              <a:rPr lang="nl-BE" smtClean="0"/>
              <a:t>‹nr.›</a:t>
            </a:fld>
            <a:endParaRPr lang="nl-BE"/>
          </a:p>
        </p:txBody>
      </p:sp>
    </p:spTree>
    <p:extLst>
      <p:ext uri="{BB962C8B-B14F-4D97-AF65-F5344CB8AC3E}">
        <p14:creationId xmlns:p14="http://schemas.microsoft.com/office/powerpoint/2010/main" val="162644476"/>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Flanders Art Sans" panose="00000500000000000000" pitchFamily="50"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4038953"/>
            <a:ext cx="24382413" cy="821188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12252960"/>
            <a:ext cx="24382413" cy="1485900"/>
          </a:xfrm>
          <a:prstGeom prst="rect">
            <a:avLst/>
          </a:prstGeom>
        </p:spPr>
      </p:pic>
      <p:sp>
        <p:nvSpPr>
          <p:cNvPr id="2" name="Title Placeholder 1"/>
          <p:cNvSpPr>
            <a:spLocks noGrp="1"/>
          </p:cNvSpPr>
          <p:nvPr>
            <p:ph type="title"/>
          </p:nvPr>
        </p:nvSpPr>
        <p:spPr>
          <a:xfrm>
            <a:off x="2902970" y="1609039"/>
            <a:ext cx="19205300" cy="209847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902970" y="4031465"/>
            <a:ext cx="19205300" cy="690122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5107294" y="660741"/>
            <a:ext cx="7000974" cy="618402"/>
          </a:xfrm>
          <a:prstGeom prst="rect">
            <a:avLst/>
          </a:prstGeom>
        </p:spPr>
        <p:txBody>
          <a:bodyPr vert="horz" lIns="91440" tIns="45720" rIns="91440" bIns="45720" rtlCol="0" anchor="ctr"/>
          <a:lstStyle>
            <a:lvl1pPr algn="r">
              <a:defRPr sz="2000">
                <a:solidFill>
                  <a:schemeClr val="tx1">
                    <a:tint val="75000"/>
                  </a:schemeClr>
                </a:solidFill>
              </a:defRPr>
            </a:lvl1pPr>
          </a:lstStyle>
          <a:p>
            <a:fld id="{48A87A34-81AB-432B-8DAE-1953F412C126}" type="datetimeFigureOut">
              <a:rPr lang="en-US" dirty="0"/>
              <a:pPr/>
              <a:t>9/17/2021</a:t>
            </a:fld>
            <a:endParaRPr lang="en-US" dirty="0"/>
          </a:p>
        </p:txBody>
      </p:sp>
      <p:sp>
        <p:nvSpPr>
          <p:cNvPr id="5" name="Footer Placeholder 4"/>
          <p:cNvSpPr>
            <a:spLocks noGrp="1"/>
          </p:cNvSpPr>
          <p:nvPr>
            <p:ph type="ftr" sz="quarter" idx="3"/>
          </p:nvPr>
        </p:nvSpPr>
        <p:spPr>
          <a:xfrm>
            <a:off x="2902969" y="658615"/>
            <a:ext cx="11876899" cy="618402"/>
          </a:xfrm>
          <a:prstGeom prst="rect">
            <a:avLst/>
          </a:prstGeom>
        </p:spPr>
        <p:txBody>
          <a:bodyPr vert="horz" lIns="91440" tIns="45720" rIns="91440" bIns="45720" rtlCol="0" anchor="ctr"/>
          <a:lstStyle>
            <a:lvl1pPr algn="l">
              <a:defRPr sz="2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60059" y="1597946"/>
            <a:ext cx="1621932" cy="1007156"/>
          </a:xfrm>
          <a:prstGeom prst="rect">
            <a:avLst/>
          </a:prstGeom>
        </p:spPr>
        <p:txBody>
          <a:bodyPr vert="horz" lIns="91440" tIns="45720" rIns="91440" bIns="45720" rtlCol="0" anchor="t"/>
          <a:lstStyle>
            <a:lvl1pPr algn="r">
              <a:defRPr sz="56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12256826"/>
            <a:ext cx="24382413"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4943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1828709" rtl="0" eaLnBrk="1" latinLnBrk="0" hangingPunct="1">
        <a:lnSpc>
          <a:spcPct val="90000"/>
        </a:lnSpc>
        <a:spcBef>
          <a:spcPct val="0"/>
        </a:spcBef>
        <a:buNone/>
        <a:defRPr sz="6400" b="0" i="0" kern="1200" cap="all">
          <a:solidFill>
            <a:schemeClr val="tx1"/>
          </a:solidFill>
          <a:effectLst/>
          <a:latin typeface="+mj-lt"/>
          <a:ea typeface="+mj-ea"/>
          <a:cs typeface="+mj-cs"/>
        </a:defRPr>
      </a:lvl1pPr>
    </p:titleStyle>
    <p:bodyStyle>
      <a:lvl1pPr marL="457177" indent="-457177" algn="l" defTabSz="1828709" rtl="0" eaLnBrk="1" latinLnBrk="0" hangingPunct="1">
        <a:lnSpc>
          <a:spcPct val="120000"/>
        </a:lnSpc>
        <a:spcBef>
          <a:spcPts val="2000"/>
        </a:spcBef>
        <a:buClr>
          <a:schemeClr val="accent1"/>
        </a:buClr>
        <a:buSzPct val="100000"/>
        <a:buFont typeface="Arial" panose="020B0604020202020204" pitchFamily="34" charset="0"/>
        <a:buChar char="•"/>
        <a:defRPr sz="4000" kern="1200">
          <a:solidFill>
            <a:schemeClr val="tx1"/>
          </a:solidFill>
          <a:effectLst/>
          <a:latin typeface="+mn-lt"/>
          <a:ea typeface="+mn-ea"/>
          <a:cs typeface="+mn-cs"/>
        </a:defRPr>
      </a:lvl1pPr>
      <a:lvl2pPr marL="1371531"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3600" kern="1200" cap="none" baseline="0">
          <a:solidFill>
            <a:schemeClr val="tx1"/>
          </a:solidFill>
          <a:effectLst/>
          <a:latin typeface="+mn-lt"/>
          <a:ea typeface="+mn-ea"/>
          <a:cs typeface="+mn-cs"/>
        </a:defRPr>
      </a:lvl2pPr>
      <a:lvl3pPr marL="2285886"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3200" kern="1200">
          <a:solidFill>
            <a:schemeClr val="tx1"/>
          </a:solidFill>
          <a:effectLst/>
          <a:latin typeface="+mn-lt"/>
          <a:ea typeface="+mn-ea"/>
          <a:cs typeface="+mn-cs"/>
        </a:defRPr>
      </a:lvl3pPr>
      <a:lvl4pPr marL="3200240"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800" kern="1200" cap="none" baseline="0">
          <a:solidFill>
            <a:schemeClr val="tx1"/>
          </a:solidFill>
          <a:effectLst/>
          <a:latin typeface="+mn-lt"/>
          <a:ea typeface="+mn-ea"/>
          <a:cs typeface="+mn-cs"/>
        </a:defRPr>
      </a:lvl4pPr>
      <a:lvl5pPr marL="4114594"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5pPr>
      <a:lvl6pPr marL="5028949"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6pPr>
      <a:lvl7pPr marL="5943303"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7pPr>
      <a:lvl8pPr marL="6857657"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baseline="0">
          <a:solidFill>
            <a:schemeClr val="tx1"/>
          </a:solidFill>
          <a:effectLst/>
          <a:latin typeface="+mn-lt"/>
          <a:ea typeface="+mn-ea"/>
          <a:cs typeface="+mn-cs"/>
        </a:defRPr>
      </a:lvl8pPr>
      <a:lvl9pPr marL="7772011"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baseline="0">
          <a:solidFill>
            <a:schemeClr val="tx1"/>
          </a:solidFill>
          <a:effectLst/>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5.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forms.office.com/Pages/ResponsePage.aspx?id=guHPEypkDki8il7PZdsKoDf5bCE2PRRJmCdE7cKmv5ZUMFhCTEEwWDlIWkRBRzYxQVRGWDRJVE1OQy4u" TargetMode="External"/><Relationship Id="rId4" Type="http://schemas.openxmlformats.org/officeDocument/2006/relationships/image" Target="../media/image5.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393A2A4B-42EB-4C16-85BD-BBE45C0C7BAB}"/>
              </a:ext>
            </a:extLst>
          </p:cNvPr>
          <p:cNvPicPr>
            <a:picLocks noChangeAspect="1"/>
          </p:cNvPicPr>
          <p:nvPr/>
        </p:nvPicPr>
        <p:blipFill>
          <a:blip r:embed="rId3"/>
          <a:stretch>
            <a:fillRect/>
          </a:stretch>
        </p:blipFill>
        <p:spPr>
          <a:xfrm>
            <a:off x="2662269" y="620401"/>
            <a:ext cx="19057871" cy="9195423"/>
          </a:xfrm>
          <a:prstGeom prst="rect">
            <a:avLst/>
          </a:prstGeom>
        </p:spPr>
      </p:pic>
      <p:sp>
        <p:nvSpPr>
          <p:cNvPr id="2" name="Tekstvak 1">
            <a:extLst>
              <a:ext uri="{FF2B5EF4-FFF2-40B4-BE49-F238E27FC236}">
                <a16:creationId xmlns:a16="http://schemas.microsoft.com/office/drawing/2014/main" id="{FC721AC1-D4A3-41F3-BB0B-C691AF7B156E}"/>
              </a:ext>
            </a:extLst>
          </p:cNvPr>
          <p:cNvSpPr txBox="1"/>
          <p:nvPr/>
        </p:nvSpPr>
        <p:spPr>
          <a:xfrm>
            <a:off x="3137105" y="9294220"/>
            <a:ext cx="17720713" cy="3219023"/>
          </a:xfrm>
          <a:prstGeom prst="rect">
            <a:avLst/>
          </a:prstGeom>
          <a:noFill/>
        </p:spPr>
        <p:txBody>
          <a:bodyPr wrap="square" lIns="91440" tIns="45720" rIns="91440" bIns="45720" rtlCol="0" anchor="t">
            <a:spAutoFit/>
          </a:bodyPr>
          <a:lstStyle/>
          <a:p>
            <a:pPr algn="ctr"/>
            <a:r>
              <a:rPr lang="nl-NL" sz="7200">
                <a:solidFill>
                  <a:srgbClr val="92D050"/>
                </a:solidFill>
              </a:rPr>
              <a:t>Lokaal Loket Kinderopvang: </a:t>
            </a:r>
            <a:endParaRPr lang="nl-BE" sz="7200" dirty="0">
              <a:solidFill>
                <a:srgbClr val="92D050"/>
              </a:solidFill>
            </a:endParaRPr>
          </a:p>
          <a:p>
            <a:pPr algn="ctr"/>
            <a:r>
              <a:rPr lang="nl-NL" sz="7200" dirty="0">
                <a:solidFill>
                  <a:srgbClr val="92D050"/>
                </a:solidFill>
              </a:rPr>
              <a:t>een onmisbare schakel</a:t>
            </a:r>
          </a:p>
          <a:p>
            <a:pPr algn="ctr">
              <a:lnSpc>
                <a:spcPct val="150000"/>
              </a:lnSpc>
            </a:pPr>
            <a:r>
              <a:rPr lang="nl-NL" sz="4400" dirty="0">
                <a:solidFill>
                  <a:srgbClr val="7030A0"/>
                </a:solidFill>
                <a:ea typeface="+mn-lt"/>
                <a:cs typeface="+mn-lt"/>
              </a:rPr>
              <a:t>WEBINAR 1</a:t>
            </a:r>
            <a:endParaRPr lang="nl-NL" sz="5400" dirty="0">
              <a:solidFill>
                <a:srgbClr val="7030A0"/>
              </a:solidFill>
            </a:endParaRPr>
          </a:p>
        </p:txBody>
      </p:sp>
    </p:spTree>
    <p:extLst>
      <p:ext uri="{BB962C8B-B14F-4D97-AF65-F5344CB8AC3E}">
        <p14:creationId xmlns:p14="http://schemas.microsoft.com/office/powerpoint/2010/main" val="635019090"/>
      </p:ext>
    </p:extLst>
  </p:cSld>
  <p:clrMapOvr>
    <a:masterClrMapping/>
  </p:clrMapOvr>
  <mc:AlternateContent xmlns:mc="http://schemas.openxmlformats.org/markup-compatibility/2006" xmlns:p14="http://schemas.microsoft.com/office/powerpoint/2010/main">
    <mc:Choice Requires="p14">
      <p:transition spd="slow" p14:dur="2000" advTm="18595"/>
    </mc:Choice>
    <mc:Fallback xmlns="">
      <p:transition spd="slow" advTm="18595"/>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6242591" cy="2098333"/>
          </a:xfrm>
        </p:spPr>
        <p:txBody>
          <a:bodyPr>
            <a:normAutofit/>
          </a:bodyPr>
          <a:lstStyle/>
          <a:p>
            <a:r>
              <a:rPr lang="nl-NL">
                <a:solidFill>
                  <a:schemeClr val="accent4">
                    <a:lumMod val="75000"/>
                  </a:schemeClr>
                </a:solidFill>
              </a:rPr>
              <a:t>Gedeelde verantwoordelijkheid</a:t>
            </a:r>
            <a:endParaRPr lang="nl-NL"/>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2846078" y="3857404"/>
            <a:ext cx="18975277" cy="7792622"/>
          </a:xfrm>
        </p:spPr>
        <p:txBody>
          <a:bodyPr/>
          <a:lstStyle/>
          <a:p>
            <a:pPr marL="456565" indent="-456565"/>
            <a:r>
              <a:rPr lang="nl" sz="5400" dirty="0">
                <a:solidFill>
                  <a:schemeClr val="tx1">
                    <a:lumMod val="75000"/>
                    <a:lumOff val="25000"/>
                  </a:schemeClr>
                </a:solidFill>
                <a:latin typeface="Arial"/>
                <a:cs typeface="Arial"/>
              </a:rPr>
              <a:t>Ouders</a:t>
            </a:r>
          </a:p>
          <a:p>
            <a:pPr marL="456565" indent="-456565"/>
            <a:r>
              <a:rPr lang="nl" sz="5400" dirty="0">
                <a:solidFill>
                  <a:schemeClr val="tx1">
                    <a:lumMod val="75000"/>
                    <a:lumOff val="25000"/>
                  </a:schemeClr>
                </a:solidFill>
                <a:latin typeface="Arial"/>
                <a:cs typeface="Arial"/>
              </a:rPr>
              <a:t>Kinderopvang </a:t>
            </a:r>
          </a:p>
          <a:p>
            <a:pPr marL="456565" indent="-456565"/>
            <a:r>
              <a:rPr lang="nl" sz="5400" dirty="0">
                <a:solidFill>
                  <a:schemeClr val="tx1">
                    <a:lumMod val="75000"/>
                    <a:lumOff val="25000"/>
                  </a:schemeClr>
                </a:solidFill>
                <a:latin typeface="Arial"/>
                <a:cs typeface="Arial"/>
              </a:rPr>
              <a:t>Onderwijs</a:t>
            </a:r>
          </a:p>
          <a:p>
            <a:pPr marL="456565" indent="-456565"/>
            <a:r>
              <a:rPr lang="nl" sz="5400" dirty="0">
                <a:solidFill>
                  <a:schemeClr val="tx1">
                    <a:lumMod val="75000"/>
                    <a:lumOff val="25000"/>
                  </a:schemeClr>
                </a:solidFill>
                <a:latin typeface="Arial"/>
                <a:cs typeface="Arial"/>
              </a:rPr>
              <a:t>De centrale overheid</a:t>
            </a:r>
          </a:p>
          <a:p>
            <a:pPr marL="456565" indent="-456565"/>
            <a:r>
              <a:rPr lang="nl" sz="5400" b="1" dirty="0">
                <a:solidFill>
                  <a:schemeClr val="tx1">
                    <a:lumMod val="75000"/>
                    <a:lumOff val="25000"/>
                  </a:schemeClr>
                </a:solidFill>
                <a:latin typeface="Arial"/>
                <a:cs typeface="Arial"/>
              </a:rPr>
              <a:t>De lokale overheid</a:t>
            </a:r>
          </a:p>
          <a:p>
            <a:pPr marL="456565" indent="-456565"/>
            <a:r>
              <a:rPr lang="nl" sz="5400" dirty="0">
                <a:solidFill>
                  <a:schemeClr val="tx1">
                    <a:lumMod val="75000"/>
                    <a:lumOff val="25000"/>
                  </a:schemeClr>
                </a:solidFill>
                <a:latin typeface="Arial"/>
                <a:cs typeface="Arial"/>
              </a:rPr>
              <a:t>Diverse parnters in het veld</a:t>
            </a:r>
            <a:endParaRPr lang="nl" sz="4800" dirty="0">
              <a:solidFill>
                <a:schemeClr val="tx1">
                  <a:lumMod val="75000"/>
                  <a:lumOff val="25000"/>
                </a:schemeClr>
              </a:solidFill>
              <a:latin typeface="Arial"/>
              <a:cs typeface="Arial"/>
            </a:endParaRPr>
          </a:p>
        </p:txBody>
      </p:sp>
    </p:spTree>
    <p:custDataLst>
      <p:tags r:id="rId1"/>
    </p:custDataLst>
    <p:extLst>
      <p:ext uri="{BB962C8B-B14F-4D97-AF65-F5344CB8AC3E}">
        <p14:creationId xmlns:p14="http://schemas.microsoft.com/office/powerpoint/2010/main" val="1203471494"/>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6673883" cy="2040824"/>
          </a:xfrm>
        </p:spPr>
        <p:txBody>
          <a:bodyPr>
            <a:normAutofit/>
          </a:bodyPr>
          <a:lstStyle/>
          <a:p>
            <a:r>
              <a:rPr lang="nl-NL" dirty="0">
                <a:solidFill>
                  <a:schemeClr val="accent4">
                    <a:lumMod val="75000"/>
                  </a:schemeClr>
                </a:solidFill>
              </a:rPr>
              <a:t>Het loket kinderopvang, MAKER en WAARMAKER van Beleid</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pic>
        <p:nvPicPr>
          <p:cNvPr id="3" name="Afbeelding 3" descr="Afbeelding met kleurrijk&#10;&#10;Automatisch gegenereerde beschrijving">
            <a:extLst>
              <a:ext uri="{FF2B5EF4-FFF2-40B4-BE49-F238E27FC236}">
                <a16:creationId xmlns:a16="http://schemas.microsoft.com/office/drawing/2014/main" id="{739874D9-0C1E-4009-B97A-AA1C4AED57D8}"/>
              </a:ext>
            </a:extLst>
          </p:cNvPr>
          <p:cNvPicPr>
            <a:picLocks noGrp="1" noChangeAspect="1"/>
          </p:cNvPicPr>
          <p:nvPr>
            <p:ph idx="1"/>
          </p:nvPr>
        </p:nvPicPr>
        <p:blipFill>
          <a:blip r:embed="rId5"/>
          <a:stretch>
            <a:fillRect/>
          </a:stretch>
        </p:blipFill>
        <p:spPr>
          <a:xfrm>
            <a:off x="8429119" y="3525016"/>
            <a:ext cx="7731640" cy="8879276"/>
          </a:xfrm>
        </p:spPr>
      </p:pic>
    </p:spTree>
    <p:custDataLst>
      <p:tags r:id="rId1"/>
    </p:custDataLst>
    <p:extLst>
      <p:ext uri="{BB962C8B-B14F-4D97-AF65-F5344CB8AC3E}">
        <p14:creationId xmlns:p14="http://schemas.microsoft.com/office/powerpoint/2010/main" val="2040215497"/>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6673883" cy="2040824"/>
          </a:xfrm>
        </p:spPr>
        <p:txBody>
          <a:bodyPr>
            <a:normAutofit/>
          </a:bodyPr>
          <a:lstStyle/>
          <a:p>
            <a:r>
              <a:rPr lang="nl-NL" dirty="0">
                <a:solidFill>
                  <a:schemeClr val="accent4">
                    <a:lumMod val="75000"/>
                  </a:schemeClr>
                </a:solidFill>
              </a:rPr>
              <a:t>Het loket kinderopvang,  MAKER en WAARMAKER van Beleid</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6" name="Tijdelijke aanduiding voor inhoud 5">
            <a:extLst>
              <a:ext uri="{FF2B5EF4-FFF2-40B4-BE49-F238E27FC236}">
                <a16:creationId xmlns:a16="http://schemas.microsoft.com/office/drawing/2014/main" id="{FD605A1E-C743-4E38-A0F7-1F92286D4198}"/>
              </a:ext>
            </a:extLst>
          </p:cNvPr>
          <p:cNvSpPr>
            <a:spLocks noGrp="1"/>
          </p:cNvSpPr>
          <p:nvPr>
            <p:ph idx="1"/>
          </p:nvPr>
        </p:nvSpPr>
        <p:spPr>
          <a:xfrm>
            <a:off x="855406" y="3775587"/>
            <a:ext cx="21252864" cy="9291484"/>
          </a:xfrm>
        </p:spPr>
        <p:txBody>
          <a:bodyPr>
            <a:normAutofit fontScale="85000" lnSpcReduction="10000"/>
          </a:bodyPr>
          <a:lstStyle/>
          <a:p>
            <a:r>
              <a:rPr lang="nl-BE" sz="4300" dirty="0">
                <a:latin typeface="Arial" panose="020B0604020202020204" pitchFamily="34" charset="0"/>
                <a:cs typeface="Arial" panose="020B0604020202020204" pitchFamily="34" charset="0"/>
              </a:rPr>
              <a:t>Kinderopvang is een basisvoorziening die toegankelijk moet zijn voor elk kind/gezin dat daar nood aan heeft</a:t>
            </a:r>
          </a:p>
          <a:p>
            <a:pPr marL="0" indent="0">
              <a:buNone/>
            </a:pPr>
            <a:endParaRPr lang="nl-BE" sz="4300" dirty="0">
              <a:latin typeface="Arial" panose="020B0604020202020204" pitchFamily="34" charset="0"/>
              <a:cs typeface="Arial" panose="020B0604020202020204" pitchFamily="34" charset="0"/>
            </a:endParaRPr>
          </a:p>
          <a:p>
            <a:r>
              <a:rPr lang="nl-BE" sz="4300" dirty="0">
                <a:latin typeface="Arial" panose="020B0604020202020204" pitchFamily="34" charset="0"/>
                <a:cs typeface="Arial" panose="020B0604020202020204" pitchFamily="34" charset="0"/>
              </a:rPr>
              <a:t>Speerpunten voor Vlaams beleid:</a:t>
            </a:r>
          </a:p>
          <a:p>
            <a:pPr>
              <a:buFontTx/>
              <a:buChar char="-"/>
            </a:pPr>
            <a:r>
              <a:rPr lang="nl-BE" sz="4300" dirty="0">
                <a:latin typeface="Arial" panose="020B0604020202020204" pitchFamily="34" charset="0"/>
                <a:cs typeface="Arial" panose="020B0604020202020204" pitchFamily="34" charset="0"/>
              </a:rPr>
              <a:t>Voorrangsregels</a:t>
            </a:r>
          </a:p>
          <a:p>
            <a:pPr>
              <a:buFontTx/>
              <a:buChar char="-"/>
            </a:pPr>
            <a:r>
              <a:rPr lang="nl-BE" sz="4300" dirty="0">
                <a:latin typeface="Arial" panose="020B0604020202020204" pitchFamily="34" charset="0"/>
                <a:cs typeface="Arial" panose="020B0604020202020204" pitchFamily="34" charset="0"/>
              </a:rPr>
              <a:t>Ouderbeleid dat rekening houdt met diversiteit van ouders, belang van ouderparticipatie</a:t>
            </a:r>
          </a:p>
          <a:p>
            <a:pPr>
              <a:buFontTx/>
              <a:buChar char="-"/>
            </a:pPr>
            <a:r>
              <a:rPr lang="nl-BE" sz="4300" dirty="0">
                <a:latin typeface="Arial" panose="020B0604020202020204" pitchFamily="34" charset="0"/>
                <a:cs typeface="Arial" panose="020B0604020202020204" pitchFamily="34" charset="0"/>
              </a:rPr>
              <a:t>Lokale samenwerking en coördinatie</a:t>
            </a:r>
            <a:br>
              <a:rPr lang="nl-BE" sz="4300" dirty="0">
                <a:latin typeface="Arial" panose="020B0604020202020204" pitchFamily="34" charset="0"/>
                <a:cs typeface="Arial" panose="020B0604020202020204" pitchFamily="34" charset="0"/>
              </a:rPr>
            </a:br>
            <a:endParaRPr lang="nl-BE" sz="4300" dirty="0">
              <a:latin typeface="Arial" panose="020B0604020202020204" pitchFamily="34" charset="0"/>
              <a:cs typeface="Arial" panose="020B0604020202020204" pitchFamily="34" charset="0"/>
            </a:endParaRPr>
          </a:p>
          <a:p>
            <a:r>
              <a:rPr lang="nl-BE" sz="4300" dirty="0">
                <a:latin typeface="Arial" panose="020B0604020202020204" pitchFamily="34" charset="0"/>
                <a:cs typeface="Arial" panose="020B0604020202020204" pitchFamily="34" charset="0"/>
              </a:rPr>
              <a:t>Lokale coördinatie maakt een wezenlijk verschil zowel voor gezinnen als voor organisatoren </a:t>
            </a:r>
          </a:p>
          <a:p>
            <a:pPr marL="0" indent="0">
              <a:buNone/>
            </a:pPr>
            <a:r>
              <a:rPr lang="nl-BE" sz="4300" dirty="0">
                <a:latin typeface="Arial" panose="020B0604020202020204" pitchFamily="34" charset="0"/>
                <a:cs typeface="Arial" panose="020B0604020202020204" pitchFamily="34" charset="0"/>
              </a:rPr>
              <a:t>- Optimale benutting van beschikbaar aanbod</a:t>
            </a:r>
          </a:p>
          <a:p>
            <a:pPr marL="457200" indent="-457200">
              <a:buFontTx/>
              <a:buChar char="-"/>
            </a:pPr>
            <a:r>
              <a:rPr lang="nl-BE" sz="4300" dirty="0">
                <a:latin typeface="Arial" panose="020B0604020202020204" pitchFamily="34" charset="0"/>
                <a:cs typeface="Arial" panose="020B0604020202020204" pitchFamily="34" charset="0"/>
              </a:rPr>
              <a:t>Afspraken en spreiding </a:t>
            </a:r>
            <a:r>
              <a:rPr lang="nl-BE" sz="4300" dirty="0" err="1">
                <a:latin typeface="Arial" panose="020B0604020202020204" pitchFamily="34" charset="0"/>
                <a:cs typeface="Arial" panose="020B0604020202020204" pitchFamily="34" charset="0"/>
              </a:rPr>
              <a:t>mbt</a:t>
            </a:r>
            <a:r>
              <a:rPr lang="nl-BE" sz="4300" dirty="0">
                <a:latin typeface="Arial" panose="020B0604020202020204" pitchFamily="34" charset="0"/>
                <a:cs typeface="Arial" panose="020B0604020202020204" pitchFamily="34" charset="0"/>
              </a:rPr>
              <a:t> ‘moeilijkere’ opvangvragen</a:t>
            </a:r>
          </a:p>
          <a:p>
            <a:pPr marL="0" indent="0">
              <a:buNone/>
            </a:pPr>
            <a:endParaRPr lang="nl-BE" dirty="0"/>
          </a:p>
        </p:txBody>
      </p:sp>
    </p:spTree>
    <p:custDataLst>
      <p:tags r:id="rId1"/>
    </p:custDataLst>
    <p:extLst>
      <p:ext uri="{BB962C8B-B14F-4D97-AF65-F5344CB8AC3E}">
        <p14:creationId xmlns:p14="http://schemas.microsoft.com/office/powerpoint/2010/main" val="234822609"/>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6673883" cy="2040824"/>
          </a:xfrm>
        </p:spPr>
        <p:txBody>
          <a:bodyPr>
            <a:normAutofit/>
          </a:bodyPr>
          <a:lstStyle/>
          <a:p>
            <a:r>
              <a:rPr lang="nl-NL" dirty="0">
                <a:solidFill>
                  <a:schemeClr val="accent4">
                    <a:lumMod val="75000"/>
                  </a:schemeClr>
                </a:solidFill>
              </a:rPr>
              <a:t>Het loket kinderopvang,  MAKER en WAARMAKER van Beleid</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6" name="Tijdelijke aanduiding voor inhoud 5">
            <a:extLst>
              <a:ext uri="{FF2B5EF4-FFF2-40B4-BE49-F238E27FC236}">
                <a16:creationId xmlns:a16="http://schemas.microsoft.com/office/drawing/2014/main" id="{FD605A1E-C743-4E38-A0F7-1F92286D4198}"/>
              </a:ext>
            </a:extLst>
          </p:cNvPr>
          <p:cNvSpPr>
            <a:spLocks noGrp="1"/>
          </p:cNvSpPr>
          <p:nvPr>
            <p:ph idx="1"/>
          </p:nvPr>
        </p:nvSpPr>
        <p:spPr>
          <a:xfrm>
            <a:off x="855406" y="4031465"/>
            <a:ext cx="23066478" cy="6734858"/>
          </a:xfrm>
        </p:spPr>
        <p:txBody>
          <a:bodyPr>
            <a:normAutofit/>
          </a:bodyPr>
          <a:lstStyle/>
          <a:p>
            <a:r>
              <a:rPr lang="nl-BE" sz="4800" dirty="0">
                <a:latin typeface="Arial" panose="020B0604020202020204" pitchFamily="34" charset="0"/>
                <a:cs typeface="Arial" panose="020B0604020202020204" pitchFamily="34" charset="0"/>
              </a:rPr>
              <a:t>Nood aan lokale data naast centrale data</a:t>
            </a:r>
          </a:p>
          <a:p>
            <a:r>
              <a:rPr lang="nl-BE" sz="4800" dirty="0">
                <a:latin typeface="Arial" panose="020B0604020202020204" pitchFamily="34" charset="0"/>
                <a:cs typeface="Arial" panose="020B0604020202020204" pitchFamily="34" charset="0"/>
              </a:rPr>
              <a:t>Lokale data geven meer accurate info over reële nood </a:t>
            </a:r>
          </a:p>
          <a:p>
            <a:pPr marL="0" indent="0">
              <a:buNone/>
            </a:pPr>
            <a:r>
              <a:rPr lang="nl-BE" sz="4800" i="1" dirty="0">
                <a:latin typeface="Arial" panose="020B0604020202020204" pitchFamily="34" charset="0"/>
                <a:cs typeface="Arial" panose="020B0604020202020204" pitchFamily="34" charset="0"/>
              </a:rPr>
              <a:t>(welk soort plaatsen ? In welke wijken ?)</a:t>
            </a:r>
          </a:p>
          <a:p>
            <a:r>
              <a:rPr lang="nl-BE" sz="4800" dirty="0">
                <a:latin typeface="Arial" panose="020B0604020202020204" pitchFamily="34" charset="0"/>
                <a:cs typeface="Arial" panose="020B0604020202020204" pitchFamily="34" charset="0"/>
              </a:rPr>
              <a:t>Vlaams subsidiebeleid zal zich meer en meer baseren op die lokale data  </a:t>
            </a:r>
          </a:p>
          <a:p>
            <a:r>
              <a:rPr lang="nl-BE" sz="4800" dirty="0">
                <a:latin typeface="Arial" panose="020B0604020202020204" pitchFamily="34" charset="0"/>
                <a:cs typeface="Arial" panose="020B0604020202020204" pitchFamily="34" charset="0"/>
              </a:rPr>
              <a:t>Deze legislatuur: 2 oproepen voor verdeling van 250 nieuwe T2 plaatsen</a:t>
            </a:r>
          </a:p>
          <a:p>
            <a:pPr marL="0" indent="0">
              <a:buNone/>
            </a:pPr>
            <a:endParaRPr lang="nl-BE" dirty="0"/>
          </a:p>
        </p:txBody>
      </p:sp>
    </p:spTree>
    <p:custDataLst>
      <p:tags r:id="rId1"/>
    </p:custDataLst>
    <p:extLst>
      <p:ext uri="{BB962C8B-B14F-4D97-AF65-F5344CB8AC3E}">
        <p14:creationId xmlns:p14="http://schemas.microsoft.com/office/powerpoint/2010/main" val="4226834192"/>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6673883" cy="2040824"/>
          </a:xfrm>
        </p:spPr>
        <p:txBody>
          <a:bodyPr>
            <a:normAutofit/>
          </a:bodyPr>
          <a:lstStyle/>
          <a:p>
            <a:r>
              <a:rPr lang="nl-NL" dirty="0">
                <a:solidFill>
                  <a:schemeClr val="accent4">
                    <a:lumMod val="75000"/>
                  </a:schemeClr>
                </a:solidFill>
              </a:rPr>
              <a:t>Het loket kinderopvang,  MAKER en WAARMAKER van Beleid</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6" name="Tijdelijke aanduiding voor inhoud 5">
            <a:extLst>
              <a:ext uri="{FF2B5EF4-FFF2-40B4-BE49-F238E27FC236}">
                <a16:creationId xmlns:a16="http://schemas.microsoft.com/office/drawing/2014/main" id="{FD605A1E-C743-4E38-A0F7-1F92286D4198}"/>
              </a:ext>
            </a:extLst>
          </p:cNvPr>
          <p:cNvSpPr>
            <a:spLocks noGrp="1"/>
          </p:cNvSpPr>
          <p:nvPr>
            <p:ph idx="1"/>
          </p:nvPr>
        </p:nvSpPr>
        <p:spPr>
          <a:xfrm>
            <a:off x="1150374" y="4031465"/>
            <a:ext cx="20957896" cy="8298786"/>
          </a:xfrm>
        </p:spPr>
        <p:txBody>
          <a:bodyPr>
            <a:normAutofit/>
          </a:bodyPr>
          <a:lstStyle/>
          <a:p>
            <a:pPr marL="0" indent="0">
              <a:buNone/>
            </a:pPr>
            <a:r>
              <a:rPr lang="nl-BE" dirty="0">
                <a:latin typeface="Arial" panose="020B0604020202020204" pitchFamily="34" charset="0"/>
                <a:cs typeface="Arial" panose="020B0604020202020204" pitchFamily="34" charset="0"/>
              </a:rPr>
              <a:t>Uitdagingen zullen er blijven…</a:t>
            </a:r>
          </a:p>
          <a:p>
            <a:pPr>
              <a:buFontTx/>
              <a:buChar char="-"/>
            </a:pPr>
            <a:r>
              <a:rPr lang="nl-BE" dirty="0">
                <a:latin typeface="Arial" panose="020B0604020202020204" pitchFamily="34" charset="0"/>
                <a:cs typeface="Arial" panose="020B0604020202020204" pitchFamily="34" charset="0"/>
              </a:rPr>
              <a:t>Onvoldoende snelle uitbreiding </a:t>
            </a:r>
          </a:p>
          <a:p>
            <a:pPr>
              <a:buFontTx/>
              <a:buChar char="-"/>
            </a:pPr>
            <a:r>
              <a:rPr lang="nl-BE" dirty="0">
                <a:latin typeface="Arial" panose="020B0604020202020204" pitchFamily="34" charset="0"/>
                <a:cs typeface="Arial" panose="020B0604020202020204" pitchFamily="34" charset="0"/>
              </a:rPr>
              <a:t>Niet steeds makkelijk om de neuzen van alle opvanginitiatieven in dezelfde richting te zetten</a:t>
            </a:r>
          </a:p>
          <a:p>
            <a:pPr marL="0" indent="0">
              <a:buNone/>
            </a:pPr>
            <a:endParaRPr lang="nl-BE" dirty="0">
              <a:latin typeface="Arial" panose="020B0604020202020204" pitchFamily="34" charset="0"/>
              <a:cs typeface="Arial" panose="020B0604020202020204" pitchFamily="34" charset="0"/>
            </a:endParaRPr>
          </a:p>
          <a:p>
            <a:pPr marL="0" indent="0">
              <a:buNone/>
            </a:pPr>
            <a:r>
              <a:rPr lang="nl-BE" dirty="0">
                <a:latin typeface="Arial" panose="020B0604020202020204" pitchFamily="34" charset="0"/>
                <a:cs typeface="Arial" panose="020B0604020202020204" pitchFamily="34" charset="0"/>
              </a:rPr>
              <a:t>MAAR</a:t>
            </a:r>
          </a:p>
          <a:p>
            <a:pPr marL="0" indent="0">
              <a:buNone/>
            </a:pPr>
            <a:r>
              <a:rPr lang="nl-BE" dirty="0">
                <a:latin typeface="Arial" panose="020B0604020202020204" pitchFamily="34" charset="0"/>
                <a:cs typeface="Arial" panose="020B0604020202020204" pitchFamily="34" charset="0"/>
              </a:rPr>
              <a:t>Lokaal Loket biedt troeven voor jouw gezinsbeleid</a:t>
            </a:r>
          </a:p>
          <a:p>
            <a:pPr marL="0" indent="0">
              <a:buNone/>
            </a:pPr>
            <a:r>
              <a:rPr lang="nl-BE" dirty="0">
                <a:latin typeface="Arial" panose="020B0604020202020204" pitchFamily="34" charset="0"/>
                <a:cs typeface="Arial" panose="020B0604020202020204" pitchFamily="34" charset="0"/>
              </a:rPr>
              <a:t>Onmisbare schakel !</a:t>
            </a:r>
          </a:p>
        </p:txBody>
      </p:sp>
    </p:spTree>
    <p:custDataLst>
      <p:tags r:id="rId1"/>
    </p:custDataLst>
    <p:extLst>
      <p:ext uri="{BB962C8B-B14F-4D97-AF65-F5344CB8AC3E}">
        <p14:creationId xmlns:p14="http://schemas.microsoft.com/office/powerpoint/2010/main" val="3682065062"/>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06404" y="1284351"/>
            <a:ext cx="19205300" cy="2098333"/>
          </a:xfrm>
        </p:spPr>
        <p:txBody>
          <a:bodyPr>
            <a:normAutofit/>
          </a:bodyPr>
          <a:lstStyle/>
          <a:p>
            <a:r>
              <a:rPr lang="nl-NL" dirty="0">
                <a:solidFill>
                  <a:schemeClr val="accent4">
                    <a:lumMod val="75000"/>
                  </a:schemeClr>
                </a:solidFill>
                <a:latin typeface="+mn-lt"/>
              </a:rPr>
              <a:t>meer informatie en ondersteuning?</a:t>
            </a: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graphicFrame>
        <p:nvGraphicFramePr>
          <p:cNvPr id="10" name="Diagram 10">
            <a:extLst>
              <a:ext uri="{FF2B5EF4-FFF2-40B4-BE49-F238E27FC236}">
                <a16:creationId xmlns:a16="http://schemas.microsoft.com/office/drawing/2014/main" id="{E2355E3E-AB64-413B-9A81-D441EA416CBB}"/>
              </a:ext>
            </a:extLst>
          </p:cNvPr>
          <p:cNvGraphicFramePr>
            <a:graphicFrameLocks noGrp="1"/>
          </p:cNvGraphicFramePr>
          <p:nvPr>
            <p:ph idx="1"/>
            <p:extLst>
              <p:ext uri="{D42A27DB-BD31-4B8C-83A1-F6EECF244321}">
                <p14:modId xmlns:p14="http://schemas.microsoft.com/office/powerpoint/2010/main" val="868346259"/>
              </p:ext>
            </p:extLst>
          </p:nvPr>
        </p:nvGraphicFramePr>
        <p:xfrm>
          <a:off x="2461511" y="1986539"/>
          <a:ext cx="19203987" cy="79701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82" name="Pijl: gestreept rechts 581">
            <a:extLst>
              <a:ext uri="{FF2B5EF4-FFF2-40B4-BE49-F238E27FC236}">
                <a16:creationId xmlns:a16="http://schemas.microsoft.com/office/drawing/2014/main" id="{1D501ECB-B20E-4B48-BEEE-4427F9894311}"/>
              </a:ext>
            </a:extLst>
          </p:cNvPr>
          <p:cNvSpPr/>
          <p:nvPr/>
        </p:nvSpPr>
        <p:spPr>
          <a:xfrm>
            <a:off x="1368378" y="9438374"/>
            <a:ext cx="3906764" cy="1566707"/>
          </a:xfrm>
          <a:prstGeom prst="stripedRightArrow">
            <a:avLst/>
          </a:prstGeom>
          <a:solidFill>
            <a:srgbClr val="6DD428">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3" name="Tekstvak 582">
            <a:extLst>
              <a:ext uri="{FF2B5EF4-FFF2-40B4-BE49-F238E27FC236}">
                <a16:creationId xmlns:a16="http://schemas.microsoft.com/office/drawing/2014/main" id="{4E4B870F-04C3-46F2-A0BE-B13B6905E1BD}"/>
              </a:ext>
            </a:extLst>
          </p:cNvPr>
          <p:cNvSpPr txBox="1"/>
          <p:nvPr/>
        </p:nvSpPr>
        <p:spPr>
          <a:xfrm>
            <a:off x="5843114" y="9109267"/>
            <a:ext cx="17919955" cy="28570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nSpc>
                <a:spcPct val="150000"/>
              </a:lnSpc>
              <a:buFont typeface="Arial" panose="020B0604020202020204" pitchFamily="34" charset="0"/>
              <a:buChar char="•"/>
            </a:pPr>
            <a:r>
              <a:rPr lang="nl-NL" sz="4400" dirty="0">
                <a:solidFill>
                  <a:schemeClr val="tx1">
                    <a:lumMod val="75000"/>
                    <a:lumOff val="25000"/>
                  </a:schemeClr>
                </a:solidFill>
                <a:latin typeface="Arial"/>
                <a:cs typeface="Arial"/>
              </a:rPr>
              <a:t>Webinar deel 2: </a:t>
            </a:r>
            <a:r>
              <a:rPr lang="nl-NL" sz="4400" dirty="0">
                <a:solidFill>
                  <a:schemeClr val="tx1">
                    <a:lumMod val="75000"/>
                    <a:lumOff val="25000"/>
                  </a:schemeClr>
                </a:solidFill>
                <a:latin typeface="Arial"/>
                <a:ea typeface="+mn-lt"/>
                <a:cs typeface="+mn-lt"/>
              </a:rPr>
              <a:t>Lokaal Loket Kinderopvang - een onmisbare schakel</a:t>
            </a:r>
            <a:endParaRPr lang="en-US" sz="4400" dirty="0">
              <a:solidFill>
                <a:schemeClr val="tx1">
                  <a:lumMod val="75000"/>
                  <a:lumOff val="25000"/>
                </a:schemeClr>
              </a:solidFill>
              <a:latin typeface="Arial"/>
              <a:ea typeface="+mn-lt"/>
              <a:cs typeface="+mn-lt"/>
            </a:endParaRPr>
          </a:p>
          <a:p>
            <a:pPr marL="571500" indent="-571500">
              <a:lnSpc>
                <a:spcPct val="150000"/>
              </a:lnSpc>
              <a:buFont typeface="Arial" panose="020B0604020202020204" pitchFamily="34" charset="0"/>
              <a:buChar char="•"/>
            </a:pPr>
            <a:r>
              <a:rPr lang="nl-NL" sz="4400" dirty="0">
                <a:solidFill>
                  <a:schemeClr val="tx1">
                    <a:lumMod val="75000"/>
                    <a:lumOff val="25000"/>
                  </a:schemeClr>
                </a:solidFill>
                <a:latin typeface="Arial"/>
                <a:cs typeface="Arial"/>
              </a:rPr>
              <a:t>Schrijf je in voor de vragensessie : </a:t>
            </a:r>
            <a:r>
              <a:rPr lang="nl-NL" sz="4400" dirty="0">
                <a:solidFill>
                  <a:schemeClr val="tx1">
                    <a:lumMod val="75000"/>
                    <a:lumOff val="25000"/>
                  </a:schemeClr>
                </a:solidFill>
                <a:latin typeface="Arial"/>
                <a:cs typeface="Arial"/>
                <a:hlinkClick r:id="rId10"/>
              </a:rPr>
              <a:t>formulier</a:t>
            </a:r>
            <a:endParaRPr lang="nl-NL" sz="4400" dirty="0">
              <a:solidFill>
                <a:srgbClr val="FF0000"/>
              </a:solidFill>
              <a:latin typeface="Arial"/>
              <a:cs typeface="Arial"/>
            </a:endParaRPr>
          </a:p>
          <a:p>
            <a:pPr marL="571500" indent="-571500">
              <a:lnSpc>
                <a:spcPct val="150000"/>
              </a:lnSpc>
              <a:buFont typeface="Arial" panose="020B0604020202020204" pitchFamily="34" charset="0"/>
              <a:buChar char="•"/>
            </a:pPr>
            <a:endParaRPr lang="nl-NL" dirty="0"/>
          </a:p>
        </p:txBody>
      </p:sp>
    </p:spTree>
    <p:custDataLst>
      <p:tags r:id="rId1"/>
    </p:custDataLst>
    <p:extLst>
      <p:ext uri="{BB962C8B-B14F-4D97-AF65-F5344CB8AC3E}">
        <p14:creationId xmlns:p14="http://schemas.microsoft.com/office/powerpoint/2010/main" val="1070624623"/>
      </p:ext>
    </p:extLst>
  </p:cSld>
  <p:clrMapOvr>
    <a:masterClrMapping/>
  </p:clrMapOvr>
  <mc:AlternateContent xmlns:mc="http://schemas.openxmlformats.org/markup-compatibility/2006">
    <mc:Choice xmlns:p14="http://schemas.microsoft.com/office/powerpoint/2010/main" Requires="p14">
      <p:transition spd="slow" p14:dur="2000" advTm="56132"/>
    </mc:Choice>
    <mc:Fallback>
      <p:transition spd="slow" advTm="561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ing&#10;&#10;Automatisch gegenereerde beschrijving">
            <a:extLst>
              <a:ext uri="{FF2B5EF4-FFF2-40B4-BE49-F238E27FC236}">
                <a16:creationId xmlns:a16="http://schemas.microsoft.com/office/drawing/2014/main" id="{393A2A4B-42EB-4C16-85BD-BBE45C0C7BAB}"/>
              </a:ext>
            </a:extLst>
          </p:cNvPr>
          <p:cNvPicPr>
            <a:picLocks noChangeAspect="1"/>
          </p:cNvPicPr>
          <p:nvPr/>
        </p:nvPicPr>
        <p:blipFill>
          <a:blip r:embed="rId3"/>
          <a:stretch>
            <a:fillRect/>
          </a:stretch>
        </p:blipFill>
        <p:spPr>
          <a:xfrm>
            <a:off x="3611829" y="1420866"/>
            <a:ext cx="16488318" cy="7955614"/>
          </a:xfrm>
          <a:prstGeom prst="rect">
            <a:avLst/>
          </a:prstGeom>
        </p:spPr>
      </p:pic>
      <p:sp>
        <p:nvSpPr>
          <p:cNvPr id="3" name="Ondertitel 2">
            <a:extLst>
              <a:ext uri="{FF2B5EF4-FFF2-40B4-BE49-F238E27FC236}">
                <a16:creationId xmlns:a16="http://schemas.microsoft.com/office/drawing/2014/main" id="{D8D06712-7F73-4D87-BD05-08FFBF8BC1B3}"/>
              </a:ext>
            </a:extLst>
          </p:cNvPr>
          <p:cNvSpPr>
            <a:spLocks noGrp="1"/>
          </p:cNvSpPr>
          <p:nvPr>
            <p:ph type="subTitle" idx="4294967295"/>
          </p:nvPr>
        </p:nvSpPr>
        <p:spPr>
          <a:xfrm>
            <a:off x="10211503" y="8499516"/>
            <a:ext cx="4271274" cy="876965"/>
          </a:xfrm>
        </p:spPr>
        <p:txBody>
          <a:bodyPr>
            <a:normAutofit fontScale="70000" lnSpcReduction="20000"/>
          </a:bodyPr>
          <a:lstStyle/>
          <a:p>
            <a:pPr marL="0" indent="0">
              <a:buNone/>
            </a:pPr>
            <a:r>
              <a:rPr lang="nl-NL" dirty="0">
                <a:solidFill>
                  <a:srgbClr val="A50050"/>
                </a:solidFill>
              </a:rPr>
              <a:t>een</a:t>
            </a:r>
            <a:r>
              <a:rPr lang="nl-NL" dirty="0">
                <a:solidFill>
                  <a:srgbClr val="C9D524"/>
                </a:solidFill>
              </a:rPr>
              <a:t> samenwerking</a:t>
            </a:r>
            <a:endParaRPr lang="nl-BE" dirty="0">
              <a:solidFill>
                <a:srgbClr val="C9D524"/>
              </a:solidFill>
            </a:endParaRPr>
          </a:p>
        </p:txBody>
      </p:sp>
      <p:pic>
        <p:nvPicPr>
          <p:cNvPr id="4" name="Afbeelding 3">
            <a:extLst>
              <a:ext uri="{FF2B5EF4-FFF2-40B4-BE49-F238E27FC236}">
                <a16:creationId xmlns:a16="http://schemas.microsoft.com/office/drawing/2014/main" id="{2649D013-A2EF-498A-9803-ED69665AC686}"/>
              </a:ext>
            </a:extLst>
          </p:cNvPr>
          <p:cNvPicPr>
            <a:picLocks noChangeAspect="1"/>
          </p:cNvPicPr>
          <p:nvPr/>
        </p:nvPicPr>
        <p:blipFill>
          <a:blip r:embed="rId4"/>
          <a:stretch>
            <a:fillRect/>
          </a:stretch>
        </p:blipFill>
        <p:spPr>
          <a:xfrm>
            <a:off x="15436739" y="8694464"/>
            <a:ext cx="2017617" cy="2017617"/>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2E3FCB16-DF29-485C-9653-B3D851C803A0}"/>
              </a:ext>
            </a:extLst>
          </p:cNvPr>
          <p:cNvPicPr>
            <a:picLocks noChangeAspect="1"/>
          </p:cNvPicPr>
          <p:nvPr/>
        </p:nvPicPr>
        <p:blipFill>
          <a:blip r:embed="rId5"/>
          <a:stretch>
            <a:fillRect/>
          </a:stretch>
        </p:blipFill>
        <p:spPr>
          <a:xfrm>
            <a:off x="5136309" y="9678291"/>
            <a:ext cx="4659225" cy="999093"/>
          </a:xfrm>
          <a:prstGeom prst="rect">
            <a:avLst/>
          </a:prstGeom>
        </p:spPr>
      </p:pic>
    </p:spTree>
    <p:extLst>
      <p:ext uri="{BB962C8B-B14F-4D97-AF65-F5344CB8AC3E}">
        <p14:creationId xmlns:p14="http://schemas.microsoft.com/office/powerpoint/2010/main" val="803065791"/>
      </p:ext>
    </p:extLst>
  </p:cSld>
  <p:clrMapOvr>
    <a:masterClrMapping/>
  </p:clrMapOvr>
  <mc:AlternateContent xmlns:mc="http://schemas.openxmlformats.org/markup-compatibility/2006" xmlns:p14="http://schemas.microsoft.com/office/powerpoint/2010/main">
    <mc:Choice Requires="p14">
      <p:transition spd="slow" p14:dur="2000" advTm="38230"/>
    </mc:Choice>
    <mc:Fallback xmlns="">
      <p:transition spd="slow" advTm="3823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Ster: 7 punten 5">
            <a:extLst>
              <a:ext uri="{FF2B5EF4-FFF2-40B4-BE49-F238E27FC236}">
                <a16:creationId xmlns:a16="http://schemas.microsoft.com/office/drawing/2014/main" id="{E0F65FB6-A305-41EC-8F7B-C136955BB52D}"/>
              </a:ext>
            </a:extLst>
          </p:cNvPr>
          <p:cNvSpPr/>
          <p:nvPr/>
        </p:nvSpPr>
        <p:spPr>
          <a:xfrm>
            <a:off x="4521563" y="3556297"/>
            <a:ext cx="6481705" cy="5389389"/>
          </a:xfrm>
          <a:prstGeom prst="star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600"/>
              <a:t>66%</a:t>
            </a:r>
          </a:p>
        </p:txBody>
      </p:sp>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918697" y="1216314"/>
            <a:ext cx="16301263" cy="2098333"/>
          </a:xfrm>
        </p:spPr>
        <p:txBody>
          <a:bodyPr>
            <a:normAutofit/>
          </a:bodyPr>
          <a:lstStyle/>
          <a:p>
            <a:r>
              <a:rPr lang="nl-NL">
                <a:solidFill>
                  <a:schemeClr val="accent4">
                    <a:lumMod val="75000"/>
                  </a:schemeClr>
                </a:solidFill>
              </a:rPr>
              <a:t>Een lokaal loket kinderopvang in elke gemeente</a:t>
            </a:r>
            <a:endParaRPr lang="nl-NL" dirty="0">
              <a:solidFill>
                <a:schemeClr val="accent4">
                  <a:lumMod val="75000"/>
                </a:schemeClr>
              </a:solidFill>
            </a:endParaRP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7" name="Explosie: 8 punten 6">
            <a:extLst>
              <a:ext uri="{FF2B5EF4-FFF2-40B4-BE49-F238E27FC236}">
                <a16:creationId xmlns:a16="http://schemas.microsoft.com/office/drawing/2014/main" id="{1A971CEA-8154-4298-ADC8-63BF64AD5F6D}"/>
              </a:ext>
            </a:extLst>
          </p:cNvPr>
          <p:cNvSpPr/>
          <p:nvPr/>
        </p:nvSpPr>
        <p:spPr>
          <a:xfrm>
            <a:off x="11287272" y="4784922"/>
            <a:ext cx="7603066" cy="783354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600"/>
              <a:t>2023</a:t>
            </a:r>
          </a:p>
        </p:txBody>
      </p:sp>
    </p:spTree>
    <p:custDataLst>
      <p:tags r:id="rId1"/>
    </p:custDataLst>
    <p:extLst>
      <p:ext uri="{BB962C8B-B14F-4D97-AF65-F5344CB8AC3E}">
        <p14:creationId xmlns:p14="http://schemas.microsoft.com/office/powerpoint/2010/main" val="3727352579"/>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9205300" cy="2098333"/>
          </a:xfrm>
        </p:spPr>
        <p:txBody>
          <a:bodyPr>
            <a:normAutofit/>
          </a:bodyPr>
          <a:lstStyle/>
          <a:p>
            <a:r>
              <a:rPr lang="nl-NL">
                <a:solidFill>
                  <a:schemeClr val="accent4">
                    <a:lumMod val="75000"/>
                  </a:schemeClr>
                </a:solidFill>
              </a:rPr>
              <a:t>Waarom kinderopvang?</a:t>
            </a:r>
            <a:endParaRPr lang="nl-BE">
              <a:solidFill>
                <a:schemeClr val="accent4">
                  <a:lumMod val="75000"/>
                </a:schemeClr>
              </a:solidFill>
            </a:endParaRP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753470" y="4144951"/>
            <a:ext cx="20844211" cy="8741527"/>
          </a:xfrm>
        </p:spPr>
        <p:txBody>
          <a:bodyPr/>
          <a:lstStyle/>
          <a:p>
            <a:pPr marL="456565" indent="-456565" algn="ctr">
              <a:lnSpc>
                <a:spcPct val="107000"/>
              </a:lnSpc>
              <a:spcBef>
                <a:spcPts val="0"/>
              </a:spcBef>
              <a:spcAft>
                <a:spcPts val="800"/>
              </a:spcAft>
            </a:pPr>
            <a:endParaRPr lang="nl-BE" i="1" dirty="0">
              <a:ea typeface="+mn-lt"/>
              <a:cs typeface="+mn-lt"/>
            </a:endParaRPr>
          </a:p>
          <a:p>
            <a:pPr marL="0" indent="0" algn="ctr">
              <a:lnSpc>
                <a:spcPct val="107000"/>
              </a:lnSpc>
              <a:spcBef>
                <a:spcPts val="0"/>
              </a:spcBef>
              <a:spcAft>
                <a:spcPts val="800"/>
              </a:spcAft>
              <a:buNone/>
            </a:pPr>
            <a:r>
              <a:rPr lang="nl-BE" sz="5400" dirty="0">
                <a:solidFill>
                  <a:schemeClr val="tx1">
                    <a:lumMod val="75000"/>
                    <a:lumOff val="25000"/>
                  </a:schemeClr>
                </a:solidFill>
                <a:latin typeface="Arial"/>
                <a:cs typeface="Arial"/>
              </a:rPr>
              <a:t>"Dit betekent dat er voor </a:t>
            </a:r>
            <a:r>
              <a:rPr lang="nl-BE" sz="5400" b="1" dirty="0">
                <a:solidFill>
                  <a:schemeClr val="tx1">
                    <a:lumMod val="75000"/>
                    <a:lumOff val="25000"/>
                  </a:schemeClr>
                </a:solidFill>
                <a:latin typeface="Arial"/>
                <a:cs typeface="Arial"/>
              </a:rPr>
              <a:t>elk kind en elk gezin garantie</a:t>
            </a:r>
            <a:r>
              <a:rPr lang="nl-BE" sz="5400" dirty="0">
                <a:solidFill>
                  <a:schemeClr val="tx1">
                    <a:lumMod val="75000"/>
                    <a:lumOff val="25000"/>
                  </a:schemeClr>
                </a:solidFill>
                <a:latin typeface="Arial"/>
                <a:cs typeface="Arial"/>
              </a:rPr>
              <a:t> is dat kinderopvang een</a:t>
            </a:r>
            <a:r>
              <a:rPr lang="nl-BE" sz="5400" b="1" dirty="0">
                <a:solidFill>
                  <a:schemeClr val="tx1">
                    <a:lumMod val="75000"/>
                    <a:lumOff val="25000"/>
                  </a:schemeClr>
                </a:solidFill>
                <a:latin typeface="Arial"/>
                <a:cs typeface="Arial"/>
              </a:rPr>
              <a:t> kwaliteitsvolle</a:t>
            </a:r>
            <a:r>
              <a:rPr lang="nl-BE" sz="5400" dirty="0">
                <a:solidFill>
                  <a:schemeClr val="tx1">
                    <a:lumMod val="75000"/>
                    <a:lumOff val="25000"/>
                  </a:schemeClr>
                </a:solidFill>
                <a:latin typeface="Arial"/>
                <a:cs typeface="Arial"/>
              </a:rPr>
              <a:t> dienstverlening is. Kinderopvang als basisvoorziening impliceert tevens dat de opvang in voldoende mate </a:t>
            </a:r>
            <a:r>
              <a:rPr lang="nl-BE" sz="5400" b="1" dirty="0">
                <a:solidFill>
                  <a:schemeClr val="tx1">
                    <a:lumMod val="75000"/>
                    <a:lumOff val="25000"/>
                  </a:schemeClr>
                </a:solidFill>
                <a:latin typeface="Arial"/>
                <a:cs typeface="Arial"/>
              </a:rPr>
              <a:t>beschikbaar en toegankelijk</a:t>
            </a:r>
            <a:r>
              <a:rPr lang="nl-BE" sz="5400" dirty="0">
                <a:solidFill>
                  <a:schemeClr val="tx1">
                    <a:lumMod val="75000"/>
                    <a:lumOff val="25000"/>
                  </a:schemeClr>
                </a:solidFill>
                <a:latin typeface="Arial"/>
                <a:cs typeface="Arial"/>
              </a:rPr>
              <a:t> is, waardoor alle gezinnen een </a:t>
            </a:r>
            <a:r>
              <a:rPr lang="nl-BE" sz="5400" b="1" dirty="0">
                <a:solidFill>
                  <a:schemeClr val="tx1">
                    <a:lumMod val="75000"/>
                    <a:lumOff val="25000"/>
                  </a:schemeClr>
                </a:solidFill>
                <a:latin typeface="Arial"/>
                <a:cs typeface="Arial"/>
              </a:rPr>
              <a:t>gelijke kans</a:t>
            </a:r>
            <a:r>
              <a:rPr lang="nl-BE" sz="5400" dirty="0">
                <a:solidFill>
                  <a:schemeClr val="tx1">
                    <a:lumMod val="75000"/>
                    <a:lumOff val="25000"/>
                  </a:schemeClr>
                </a:solidFill>
                <a:latin typeface="Arial"/>
                <a:cs typeface="Arial"/>
              </a:rPr>
              <a:t> hebben om een kinderopvangplaats naar hun keuze te vinden.”</a:t>
            </a:r>
          </a:p>
          <a:p>
            <a:pPr marL="0" indent="0" algn="ctr">
              <a:lnSpc>
                <a:spcPct val="107000"/>
              </a:lnSpc>
              <a:spcBef>
                <a:spcPts val="0"/>
              </a:spcBef>
              <a:spcAft>
                <a:spcPts val="800"/>
              </a:spcAft>
              <a:buNone/>
            </a:pPr>
            <a:endParaRPr lang="nl-BE" sz="5400" b="1" dirty="0">
              <a:solidFill>
                <a:schemeClr val="tx1">
                  <a:lumMod val="75000"/>
                  <a:lumOff val="25000"/>
                </a:schemeClr>
              </a:solidFill>
              <a:highlight>
                <a:srgbClr val="FFFF00"/>
              </a:highlight>
              <a:latin typeface="Arial"/>
              <a:cs typeface="Arial"/>
            </a:endParaRPr>
          </a:p>
          <a:p>
            <a:pPr marL="456565" indent="-456565" algn="ctr">
              <a:lnSpc>
                <a:spcPct val="107000"/>
              </a:lnSpc>
              <a:spcBef>
                <a:spcPts val="0"/>
              </a:spcBef>
              <a:spcAft>
                <a:spcPts val="800"/>
              </a:spcAft>
            </a:pPr>
            <a:endParaRPr lang="nl-BE" dirty="0">
              <a:ea typeface="+mn-lt"/>
              <a:cs typeface="+mn-lt"/>
            </a:endParaRPr>
          </a:p>
          <a:p>
            <a:pPr marL="456565" indent="-456565" algn="ctr"/>
            <a:endParaRPr lang="nl-BE" dirty="0"/>
          </a:p>
        </p:txBody>
      </p:sp>
    </p:spTree>
    <p:custDataLst>
      <p:tags r:id="rId1"/>
    </p:custDataLst>
    <p:extLst>
      <p:ext uri="{BB962C8B-B14F-4D97-AF65-F5344CB8AC3E}">
        <p14:creationId xmlns:p14="http://schemas.microsoft.com/office/powerpoint/2010/main" val="2223858451"/>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6242591" cy="2098333"/>
          </a:xfrm>
        </p:spPr>
        <p:txBody>
          <a:bodyPr>
            <a:normAutofit/>
          </a:bodyPr>
          <a:lstStyle/>
          <a:p>
            <a:r>
              <a:rPr lang="nl-NL">
                <a:solidFill>
                  <a:schemeClr val="accent4">
                    <a:lumMod val="75000"/>
                  </a:schemeClr>
                </a:solidFill>
              </a:rPr>
              <a:t>Daarom Kinderopvang.</a:t>
            </a:r>
            <a:endParaRPr lang="nl-NL" dirty="0">
              <a:solidFill>
                <a:schemeClr val="accent4">
                  <a:lumMod val="75000"/>
                </a:schemeClr>
              </a:solidFill>
            </a:endParaRP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1896621" y="4031465"/>
            <a:ext cx="20211649" cy="7620093"/>
          </a:xfrm>
        </p:spPr>
        <p:txBody>
          <a:bodyPr>
            <a:normAutofit fontScale="92500" lnSpcReduction="10000"/>
          </a:bodyPr>
          <a:lstStyle/>
          <a:p>
            <a:pPr marL="456565" indent="-456565"/>
            <a:r>
              <a:rPr lang="nl" sz="5400" dirty="0">
                <a:solidFill>
                  <a:schemeClr val="tx1">
                    <a:lumMod val="75000"/>
                    <a:lumOff val="25000"/>
                  </a:schemeClr>
                </a:solidFill>
                <a:latin typeface="Arial"/>
                <a:cs typeface="Arial"/>
              </a:rPr>
              <a:t>Kwaliteitsvolle KO = dé olie in het raderwerk van gezin, arbeidsmarkt en samenleving</a:t>
            </a:r>
            <a:endParaRPr lang="nl-BE" sz="5400" dirty="0">
              <a:solidFill>
                <a:schemeClr val="tx1">
                  <a:lumMod val="75000"/>
                  <a:lumOff val="25000"/>
                </a:schemeClr>
              </a:solidFill>
              <a:latin typeface="Arial"/>
              <a:cs typeface="Arial"/>
            </a:endParaRPr>
          </a:p>
          <a:p>
            <a:pPr marL="1370965" lvl="1" indent="-456565"/>
            <a:r>
              <a:rPr lang="nl" sz="5000" dirty="0">
                <a:solidFill>
                  <a:schemeClr val="tx1">
                    <a:lumMod val="75000"/>
                    <a:lumOff val="25000"/>
                  </a:schemeClr>
                </a:solidFill>
                <a:latin typeface="Arial"/>
                <a:cs typeface="Arial"/>
              </a:rPr>
              <a:t>Werkgelegenheid</a:t>
            </a:r>
          </a:p>
          <a:p>
            <a:pPr marL="1370965" lvl="1" indent="-456565"/>
            <a:r>
              <a:rPr lang="nl" sz="5000">
                <a:solidFill>
                  <a:schemeClr val="tx1">
                    <a:lumMod val="75000"/>
                    <a:lumOff val="25000"/>
                  </a:schemeClr>
                </a:solidFill>
                <a:latin typeface="Arial"/>
                <a:cs typeface="Arial"/>
              </a:rPr>
              <a:t>Opleiding, inburgeringscursus (maatschappelijke activering)</a:t>
            </a:r>
            <a:endParaRPr lang="nl" sz="5000" dirty="0">
              <a:solidFill>
                <a:schemeClr val="tx1">
                  <a:lumMod val="75000"/>
                  <a:lumOff val="25000"/>
                </a:schemeClr>
              </a:solidFill>
              <a:latin typeface="Arial"/>
              <a:cs typeface="Arial"/>
            </a:endParaRPr>
          </a:p>
          <a:p>
            <a:pPr marL="1370965" lvl="1" indent="-456565"/>
            <a:r>
              <a:rPr lang="nl" sz="5000" dirty="0">
                <a:solidFill>
                  <a:schemeClr val="tx1">
                    <a:lumMod val="75000"/>
                    <a:lumOff val="25000"/>
                  </a:schemeClr>
                </a:solidFill>
                <a:latin typeface="Arial"/>
                <a:cs typeface="Arial"/>
              </a:rPr>
              <a:t>Buffer bij ziekte, mantelzorg, huishouden</a:t>
            </a:r>
          </a:p>
          <a:p>
            <a:pPr marL="1370965" lvl="1" indent="-456565"/>
            <a:r>
              <a:rPr lang="nl" sz="5000" dirty="0">
                <a:solidFill>
                  <a:schemeClr val="tx1">
                    <a:lumMod val="75000"/>
                    <a:lumOff val="25000"/>
                  </a:schemeClr>
                </a:solidFill>
                <a:latin typeface="Arial"/>
                <a:cs typeface="Arial"/>
              </a:rPr>
              <a:t>Groei- en ontwikkelingskansen voor kinderen en ouders</a:t>
            </a:r>
          </a:p>
          <a:p>
            <a:pPr marL="1370965" lvl="1" indent="-456565"/>
            <a:r>
              <a:rPr lang="nl" sz="5000" dirty="0">
                <a:solidFill>
                  <a:schemeClr val="tx1">
                    <a:lumMod val="75000"/>
                    <a:lumOff val="25000"/>
                  </a:schemeClr>
                </a:solidFill>
                <a:latin typeface="Arial"/>
                <a:cs typeface="Arial"/>
              </a:rPr>
              <a:t>Opstap naar onderwijs</a:t>
            </a:r>
          </a:p>
          <a:p>
            <a:pPr marL="1370965" lvl="1" indent="-456565"/>
            <a:r>
              <a:rPr lang="nl" sz="5000" dirty="0">
                <a:solidFill>
                  <a:schemeClr val="tx1">
                    <a:lumMod val="75000"/>
                    <a:lumOff val="25000"/>
                  </a:schemeClr>
                </a:solidFill>
                <a:latin typeface="Arial"/>
                <a:cs typeface="Arial"/>
              </a:rPr>
              <a:t>…</a:t>
            </a:r>
          </a:p>
          <a:p>
            <a:pPr marL="1370965" lvl="1" indent="-456565"/>
            <a:endParaRPr lang="nl" sz="5000" dirty="0">
              <a:solidFill>
                <a:schemeClr val="tx1">
                  <a:lumMod val="75000"/>
                  <a:lumOff val="25000"/>
                </a:schemeClr>
              </a:solidFill>
              <a:latin typeface="Arial"/>
              <a:cs typeface="Arial"/>
            </a:endParaRPr>
          </a:p>
        </p:txBody>
      </p:sp>
    </p:spTree>
    <p:custDataLst>
      <p:tags r:id="rId1"/>
    </p:custDataLst>
    <p:extLst>
      <p:ext uri="{BB962C8B-B14F-4D97-AF65-F5344CB8AC3E}">
        <p14:creationId xmlns:p14="http://schemas.microsoft.com/office/powerpoint/2010/main" val="1104022611"/>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997505" y="754494"/>
            <a:ext cx="16242591" cy="2098333"/>
          </a:xfrm>
        </p:spPr>
        <p:txBody>
          <a:bodyPr>
            <a:normAutofit/>
          </a:bodyPr>
          <a:lstStyle/>
          <a:p>
            <a:r>
              <a:rPr lang="nl-NL">
                <a:solidFill>
                  <a:schemeClr val="accent4">
                    <a:lumMod val="75000"/>
                  </a:schemeClr>
                </a:solidFill>
                <a:ea typeface="+mj-lt"/>
                <a:cs typeface="+mj-lt"/>
              </a:rPr>
              <a:t>DAAROM KINDEROPVANG.</a:t>
            </a:r>
            <a:endParaRPr lang="nl-NL">
              <a:ea typeface="+mj-lt"/>
              <a:cs typeface="+mj-lt"/>
            </a:endParaRPr>
          </a:p>
          <a:p>
            <a:endParaRPr lang="nl-NL" dirty="0">
              <a:solidFill>
                <a:schemeClr val="accent4">
                  <a:lumMod val="75000"/>
                </a:schemeClr>
              </a:solidFill>
            </a:endParaRP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3" name="Kubus 2">
            <a:extLst>
              <a:ext uri="{FF2B5EF4-FFF2-40B4-BE49-F238E27FC236}">
                <a16:creationId xmlns:a16="http://schemas.microsoft.com/office/drawing/2014/main" id="{B4135FC8-3A37-45E7-A754-7E743C54E68A}"/>
              </a:ext>
            </a:extLst>
          </p:cNvPr>
          <p:cNvSpPr/>
          <p:nvPr/>
        </p:nvSpPr>
        <p:spPr>
          <a:xfrm>
            <a:off x="2746135" y="8366493"/>
            <a:ext cx="4396688" cy="439689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a:t>Peda-gogische </a:t>
            </a:r>
            <a:r>
              <a:rPr lang="nl-NL" sz="4800" dirty="0"/>
              <a:t>functie</a:t>
            </a:r>
          </a:p>
        </p:txBody>
      </p:sp>
      <p:sp>
        <p:nvSpPr>
          <p:cNvPr id="6" name="Kubus 5">
            <a:extLst>
              <a:ext uri="{FF2B5EF4-FFF2-40B4-BE49-F238E27FC236}">
                <a16:creationId xmlns:a16="http://schemas.microsoft.com/office/drawing/2014/main" id="{42A98139-065E-401C-B5CF-69B4709A1687}"/>
              </a:ext>
            </a:extLst>
          </p:cNvPr>
          <p:cNvSpPr/>
          <p:nvPr/>
        </p:nvSpPr>
        <p:spPr>
          <a:xfrm>
            <a:off x="1856282" y="5469195"/>
            <a:ext cx="4396687" cy="4195610"/>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4400"/>
              <a:t>Economische </a:t>
            </a:r>
            <a:r>
              <a:rPr lang="nl-NL" sz="4400" dirty="0"/>
              <a:t>functie</a:t>
            </a:r>
          </a:p>
        </p:txBody>
      </p:sp>
      <p:sp>
        <p:nvSpPr>
          <p:cNvPr id="7" name="Kubus 6">
            <a:extLst>
              <a:ext uri="{FF2B5EF4-FFF2-40B4-BE49-F238E27FC236}">
                <a16:creationId xmlns:a16="http://schemas.microsoft.com/office/drawing/2014/main" id="{6388985F-4880-406A-A564-2FDF18334458}"/>
              </a:ext>
            </a:extLst>
          </p:cNvPr>
          <p:cNvSpPr/>
          <p:nvPr/>
        </p:nvSpPr>
        <p:spPr>
          <a:xfrm>
            <a:off x="3063051" y="2342165"/>
            <a:ext cx="4396688" cy="4080592"/>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4800"/>
              <a:t>Sociale functie</a:t>
            </a:r>
          </a:p>
        </p:txBody>
      </p:sp>
      <p:sp>
        <p:nvSpPr>
          <p:cNvPr id="4" name="Pijl: rechts 3">
            <a:extLst>
              <a:ext uri="{FF2B5EF4-FFF2-40B4-BE49-F238E27FC236}">
                <a16:creationId xmlns:a16="http://schemas.microsoft.com/office/drawing/2014/main" id="{F61E3CAE-1429-4315-9A14-2FAFB840A9E9}"/>
              </a:ext>
            </a:extLst>
          </p:cNvPr>
          <p:cNvSpPr/>
          <p:nvPr/>
        </p:nvSpPr>
        <p:spPr>
          <a:xfrm>
            <a:off x="8602734" y="6268013"/>
            <a:ext cx="4885960" cy="178174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C811680-30EC-4BC5-8430-685CEA840F13}"/>
              </a:ext>
            </a:extLst>
          </p:cNvPr>
          <p:cNvSpPr/>
          <p:nvPr/>
        </p:nvSpPr>
        <p:spPr>
          <a:xfrm>
            <a:off x="14479871" y="5651257"/>
            <a:ext cx="9112748" cy="34773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a:buChar char="•"/>
            </a:pPr>
            <a:r>
              <a:rPr lang="nl-NL" sz="4400">
                <a:solidFill>
                  <a:schemeClr val="tx1">
                    <a:lumMod val="75000"/>
                    <a:lumOff val="25000"/>
                  </a:schemeClr>
                </a:solidFill>
              </a:rPr>
              <a:t>Grote maatschappelijk meerwaarde</a:t>
            </a:r>
            <a:endParaRPr lang="nl-NL">
              <a:solidFill>
                <a:schemeClr val="tx1">
                  <a:lumMod val="75000"/>
                  <a:lumOff val="25000"/>
                </a:schemeClr>
              </a:solidFill>
            </a:endParaRPr>
          </a:p>
          <a:p>
            <a:pPr marL="571500" indent="-571500">
              <a:buFont typeface="Arial"/>
              <a:buChar char="•"/>
            </a:pPr>
            <a:r>
              <a:rPr lang="nl-NL" sz="4400">
                <a:solidFill>
                  <a:schemeClr val="tx1">
                    <a:lumMod val="75000"/>
                    <a:lumOff val="25000"/>
                  </a:schemeClr>
                </a:solidFill>
              </a:rPr>
              <a:t>Economische return</a:t>
            </a:r>
          </a:p>
        </p:txBody>
      </p:sp>
    </p:spTree>
    <p:custDataLst>
      <p:tags r:id="rId1"/>
    </p:custDataLst>
    <p:extLst>
      <p:ext uri="{BB962C8B-B14F-4D97-AF65-F5344CB8AC3E}">
        <p14:creationId xmlns:p14="http://schemas.microsoft.com/office/powerpoint/2010/main" val="2831874161"/>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6242591" cy="2098333"/>
          </a:xfrm>
        </p:spPr>
        <p:txBody>
          <a:bodyPr>
            <a:normAutofit/>
          </a:bodyPr>
          <a:lstStyle/>
          <a:p>
            <a:r>
              <a:rPr lang="nl-NL">
                <a:solidFill>
                  <a:schemeClr val="accent4">
                    <a:lumMod val="75000"/>
                  </a:schemeClr>
                </a:solidFill>
                <a:ea typeface="+mj-lt"/>
                <a:cs typeface="+mj-lt"/>
              </a:rPr>
              <a:t>Daarom Kinderopvang.</a:t>
            </a:r>
            <a:endParaRPr lang="nl-NL"/>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3" name="Tijdelijke aanduiding voor inhoud 8">
            <a:extLst>
              <a:ext uri="{FF2B5EF4-FFF2-40B4-BE49-F238E27FC236}">
                <a16:creationId xmlns:a16="http://schemas.microsoft.com/office/drawing/2014/main" id="{5481C2FF-09B6-4DF3-9007-AB7DDBE3019D}"/>
              </a:ext>
            </a:extLst>
          </p:cNvPr>
          <p:cNvSpPr txBox="1">
            <a:spLocks/>
          </p:cNvSpPr>
          <p:nvPr/>
        </p:nvSpPr>
        <p:spPr>
          <a:xfrm>
            <a:off x="1724472" y="3830612"/>
            <a:ext cx="20211649" cy="1639112"/>
          </a:xfrm>
          <a:prstGeom prst="rect">
            <a:avLst/>
          </a:prstGeom>
        </p:spPr>
        <p:txBody>
          <a:bodyPr vert="horz" lIns="91440" tIns="45720" rIns="91440" bIns="45720" rtlCol="0" anchor="t">
            <a:noAutofit/>
          </a:bodyPr>
          <a:lstStyle>
            <a:lvl1pPr marL="457177" indent="-457177" algn="l" defTabSz="1828709" rtl="0" eaLnBrk="1" latinLnBrk="0" hangingPunct="1">
              <a:lnSpc>
                <a:spcPct val="120000"/>
              </a:lnSpc>
              <a:spcBef>
                <a:spcPts val="2000"/>
              </a:spcBef>
              <a:buClr>
                <a:schemeClr val="accent1"/>
              </a:buClr>
              <a:buSzPct val="100000"/>
              <a:buFont typeface="Arial" panose="020B0604020202020204" pitchFamily="34" charset="0"/>
              <a:buChar char="•"/>
              <a:defRPr sz="4000" kern="1200">
                <a:solidFill>
                  <a:schemeClr val="tx1"/>
                </a:solidFill>
                <a:effectLst/>
                <a:latin typeface="+mn-lt"/>
                <a:ea typeface="+mn-ea"/>
                <a:cs typeface="+mn-cs"/>
              </a:defRPr>
            </a:lvl1pPr>
            <a:lvl2pPr marL="1371531"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3600" kern="1200" cap="none" baseline="0">
                <a:solidFill>
                  <a:schemeClr val="tx1"/>
                </a:solidFill>
                <a:effectLst/>
                <a:latin typeface="+mn-lt"/>
                <a:ea typeface="+mn-ea"/>
                <a:cs typeface="+mn-cs"/>
              </a:defRPr>
            </a:lvl2pPr>
            <a:lvl3pPr marL="2285886"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3200" kern="1200">
                <a:solidFill>
                  <a:schemeClr val="tx1"/>
                </a:solidFill>
                <a:effectLst/>
                <a:latin typeface="+mn-lt"/>
                <a:ea typeface="+mn-ea"/>
                <a:cs typeface="+mn-cs"/>
              </a:defRPr>
            </a:lvl3pPr>
            <a:lvl4pPr marL="3200240"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800" kern="1200" cap="none" baseline="0">
                <a:solidFill>
                  <a:schemeClr val="tx1"/>
                </a:solidFill>
                <a:effectLst/>
                <a:latin typeface="+mn-lt"/>
                <a:ea typeface="+mn-ea"/>
                <a:cs typeface="+mn-cs"/>
              </a:defRPr>
            </a:lvl4pPr>
            <a:lvl5pPr marL="4114594"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5pPr>
            <a:lvl6pPr marL="5028949"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6pPr>
            <a:lvl7pPr marL="5943303"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7pPr>
            <a:lvl8pPr marL="6857657"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baseline="0">
                <a:solidFill>
                  <a:schemeClr val="tx1"/>
                </a:solidFill>
                <a:effectLst/>
                <a:latin typeface="+mn-lt"/>
                <a:ea typeface="+mn-ea"/>
                <a:cs typeface="+mn-cs"/>
              </a:defRPr>
            </a:lvl8pPr>
            <a:lvl9pPr marL="7772011" indent="-457177" algn="l" defTabSz="1828709" rtl="0" eaLnBrk="1" latinLnBrk="0" hangingPunct="1">
              <a:lnSpc>
                <a:spcPct val="120000"/>
              </a:lnSpc>
              <a:spcBef>
                <a:spcPts val="1000"/>
              </a:spcBef>
              <a:buClr>
                <a:schemeClr val="accent1"/>
              </a:buClr>
              <a:buSzPct val="100000"/>
              <a:buFont typeface="Arial" panose="020B0604020202020204" pitchFamily="34" charset="0"/>
              <a:buChar char="•"/>
              <a:defRPr sz="2400" kern="1200" baseline="0">
                <a:solidFill>
                  <a:schemeClr val="tx1"/>
                </a:solidFill>
                <a:effectLst/>
                <a:latin typeface="+mn-lt"/>
                <a:ea typeface="+mn-ea"/>
                <a:cs typeface="+mn-cs"/>
              </a:defRPr>
            </a:lvl9pPr>
          </a:lstStyle>
          <a:p>
            <a:pPr marL="0" indent="0" algn="ctr">
              <a:buNone/>
            </a:pPr>
            <a:r>
              <a:rPr lang="nl" sz="6300" dirty="0">
                <a:solidFill>
                  <a:schemeClr val="tx1">
                    <a:lumMod val="75000"/>
                    <a:lumOff val="25000"/>
                  </a:schemeClr>
                </a:solidFill>
                <a:latin typeface="Arial"/>
                <a:cs typeface="Arial"/>
              </a:rPr>
              <a:t>Kwaliteitsvolle KO = </a:t>
            </a:r>
          </a:p>
          <a:p>
            <a:pPr marL="0" indent="0" algn="ctr">
              <a:buNone/>
            </a:pPr>
            <a:r>
              <a:rPr lang="nl" sz="6300" dirty="0">
                <a:solidFill>
                  <a:schemeClr val="tx1">
                    <a:lumMod val="75000"/>
                    <a:lumOff val="25000"/>
                  </a:schemeClr>
                </a:solidFill>
                <a:latin typeface="Arial"/>
                <a:cs typeface="Arial"/>
              </a:rPr>
              <a:t>instrument in de strijd tegen ongelijkheid en (kinder)armoede</a:t>
            </a:r>
          </a:p>
          <a:p>
            <a:pPr marL="456565" indent="-456565"/>
            <a:endParaRPr lang="nl" sz="5400" dirty="0">
              <a:solidFill>
                <a:schemeClr val="tx1">
                  <a:lumMod val="75000"/>
                  <a:lumOff val="25000"/>
                </a:schemeClr>
              </a:solidFill>
              <a:latin typeface="Arial"/>
              <a:cs typeface="Arial"/>
            </a:endParaRPr>
          </a:p>
          <a:p>
            <a:pPr marL="0" indent="0">
              <a:buNone/>
            </a:pPr>
            <a:endParaRPr lang="nl" sz="5400" dirty="0">
              <a:solidFill>
                <a:schemeClr val="tx1">
                  <a:lumMod val="75000"/>
                  <a:lumOff val="25000"/>
                </a:schemeClr>
              </a:solidFill>
              <a:latin typeface="Arial"/>
              <a:cs typeface="Arial"/>
            </a:endParaRPr>
          </a:p>
          <a:p>
            <a:pPr marL="1370965" lvl="1" indent="-456565"/>
            <a:endParaRPr lang="nl" sz="5000" dirty="0">
              <a:solidFill>
                <a:schemeClr val="tx1">
                  <a:lumMod val="75000"/>
                  <a:lumOff val="25000"/>
                </a:schemeClr>
              </a:solidFill>
              <a:latin typeface="Arial"/>
              <a:cs typeface="Arial"/>
            </a:endParaRPr>
          </a:p>
        </p:txBody>
      </p:sp>
      <p:sp>
        <p:nvSpPr>
          <p:cNvPr id="4" name="Tekstvak 3">
            <a:extLst>
              <a:ext uri="{FF2B5EF4-FFF2-40B4-BE49-F238E27FC236}">
                <a16:creationId xmlns:a16="http://schemas.microsoft.com/office/drawing/2014/main" id="{7C5473B9-6F7B-4600-B670-81E847C3A7C0}"/>
              </a:ext>
            </a:extLst>
          </p:cNvPr>
          <p:cNvSpPr txBox="1"/>
          <p:nvPr/>
        </p:nvSpPr>
        <p:spPr>
          <a:xfrm>
            <a:off x="3839471" y="8262964"/>
            <a:ext cx="1668832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 sz="6000" b="1" dirty="0">
                <a:solidFill>
                  <a:srgbClr val="92D050"/>
                </a:solidFill>
                <a:latin typeface="Arial"/>
                <a:cs typeface="Arial"/>
              </a:rPr>
              <a:t>! Kwaliteitsvol, beschikbaar en toegankelijk voor </a:t>
            </a:r>
            <a:r>
              <a:rPr lang="nl" sz="6000" b="1">
                <a:solidFill>
                  <a:srgbClr val="92D050"/>
                </a:solidFill>
                <a:latin typeface="Arial"/>
                <a:cs typeface="Arial"/>
              </a:rPr>
              <a:t>(kwetsbare) gezinnen !</a:t>
            </a:r>
            <a:endParaRPr lang="nl-NL" sz="6000" b="1">
              <a:solidFill>
                <a:srgbClr val="92D050"/>
              </a:solidFill>
            </a:endParaRPr>
          </a:p>
        </p:txBody>
      </p:sp>
    </p:spTree>
    <p:custDataLst>
      <p:tags r:id="rId1"/>
    </p:custDataLst>
    <p:extLst>
      <p:ext uri="{BB962C8B-B14F-4D97-AF65-F5344CB8AC3E}">
        <p14:creationId xmlns:p14="http://schemas.microsoft.com/office/powerpoint/2010/main" val="2187547400"/>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6242591" cy="2098333"/>
          </a:xfrm>
        </p:spPr>
        <p:txBody>
          <a:bodyPr>
            <a:normAutofit/>
          </a:bodyPr>
          <a:lstStyle/>
          <a:p>
            <a:r>
              <a:rPr lang="nl-NL" dirty="0">
                <a:solidFill>
                  <a:schemeClr val="accent4">
                    <a:lumMod val="75000"/>
                  </a:schemeClr>
                </a:solidFill>
              </a:rPr>
              <a:t>Het lokaal loket als (waar)maker van lokaal gezinsbeleid</a:t>
            </a:r>
            <a:endParaRPr lang="nl-BE" dirty="0">
              <a:solidFill>
                <a:schemeClr val="accent4">
                  <a:lumMod val="75000"/>
                </a:schemeClr>
              </a:solidFill>
            </a:endParaRPr>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2330245" y="4031465"/>
            <a:ext cx="19778025" cy="7501774"/>
          </a:xfrm>
        </p:spPr>
        <p:txBody>
          <a:bodyPr>
            <a:noAutofit/>
          </a:bodyPr>
          <a:lstStyle/>
          <a:p>
            <a:pPr marL="0" indent="0">
              <a:buNone/>
            </a:pPr>
            <a:r>
              <a:rPr lang="nl-BE" sz="4800" dirty="0">
                <a:latin typeface="Arial" panose="020B0604020202020204" pitchFamily="34" charset="0"/>
                <a:cs typeface="Arial" panose="020B0604020202020204" pitchFamily="34" charset="0"/>
              </a:rPr>
              <a:t>Ondanks heel wat inspanningen op vlak van sensibilisering en de invoering van voorrangsregels, toont recent onderzoek van 2019 nog steeds ongelijke toegang tot kinderopvang:</a:t>
            </a:r>
          </a:p>
          <a:p>
            <a:pPr>
              <a:buFontTx/>
              <a:buChar char="-"/>
            </a:pPr>
            <a:r>
              <a:rPr lang="nl-BE" sz="4800" dirty="0">
                <a:latin typeface="Arial" panose="020B0604020202020204" pitchFamily="34" charset="0"/>
                <a:cs typeface="Arial" panose="020B0604020202020204" pitchFamily="34" charset="0"/>
              </a:rPr>
              <a:t>Nog steeds veel minder gebruik van KO door kwetsbare gezinnen</a:t>
            </a:r>
          </a:p>
          <a:p>
            <a:pPr>
              <a:buFontTx/>
              <a:buChar char="-"/>
            </a:pPr>
            <a:r>
              <a:rPr lang="nl-BE" sz="4800" dirty="0">
                <a:latin typeface="Arial" panose="020B0604020202020204" pitchFamily="34" charset="0"/>
                <a:cs typeface="Arial" panose="020B0604020202020204" pitchFamily="34" charset="0"/>
              </a:rPr>
              <a:t>Blijft de werkstatus van de moeder zeer bepalend in gebruik</a:t>
            </a:r>
          </a:p>
          <a:p>
            <a:pPr>
              <a:buFontTx/>
              <a:buChar char="-"/>
            </a:pPr>
            <a:r>
              <a:rPr lang="nl-BE" sz="4800" dirty="0">
                <a:latin typeface="Arial" panose="020B0604020202020204" pitchFamily="34" charset="0"/>
                <a:cs typeface="Arial" panose="020B0604020202020204" pitchFamily="34" charset="0"/>
              </a:rPr>
              <a:t>Signaleren vooral kansarme gezinnen en gezinnen met een moeder van allochtone origine een onvervulde behoefte aan opvang</a:t>
            </a:r>
          </a:p>
        </p:txBody>
      </p:sp>
    </p:spTree>
    <p:custDataLst>
      <p:tags r:id="rId1"/>
    </p:custDataLst>
    <p:extLst>
      <p:ext uri="{BB962C8B-B14F-4D97-AF65-F5344CB8AC3E}">
        <p14:creationId xmlns:p14="http://schemas.microsoft.com/office/powerpoint/2010/main" val="3054088665"/>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68F25-724E-41FC-863B-61CFDB3760B9}"/>
              </a:ext>
            </a:extLst>
          </p:cNvPr>
          <p:cNvSpPr>
            <a:spLocks noGrp="1"/>
          </p:cNvSpPr>
          <p:nvPr>
            <p:ph type="title"/>
          </p:nvPr>
        </p:nvSpPr>
        <p:spPr>
          <a:xfrm>
            <a:off x="1370495" y="1385749"/>
            <a:ext cx="16242591" cy="2098333"/>
          </a:xfrm>
        </p:spPr>
        <p:txBody>
          <a:bodyPr>
            <a:normAutofit/>
          </a:bodyPr>
          <a:lstStyle/>
          <a:p>
            <a:r>
              <a:rPr lang="nl-NL">
                <a:solidFill>
                  <a:schemeClr val="accent4">
                    <a:lumMod val="75000"/>
                  </a:schemeClr>
                </a:solidFill>
              </a:rPr>
              <a:t>Gedeelde verantwoordelijkheid</a:t>
            </a:r>
            <a:endParaRPr lang="nl-NL"/>
          </a:p>
        </p:txBody>
      </p:sp>
      <p:pic>
        <p:nvPicPr>
          <p:cNvPr id="5" name="Afbeelding 4">
            <a:extLst>
              <a:ext uri="{FF2B5EF4-FFF2-40B4-BE49-F238E27FC236}">
                <a16:creationId xmlns:a16="http://schemas.microsoft.com/office/drawing/2014/main" id="{584C2CA8-A909-44DF-8C6C-79F2CC3713DA}"/>
              </a:ext>
            </a:extLst>
          </p:cNvPr>
          <p:cNvPicPr>
            <a:picLocks noChangeAspect="1"/>
          </p:cNvPicPr>
          <p:nvPr/>
        </p:nvPicPr>
        <p:blipFill>
          <a:blip r:embed="rId4"/>
          <a:stretch>
            <a:fillRect/>
          </a:stretch>
        </p:blipFill>
        <p:spPr>
          <a:xfrm>
            <a:off x="16640995" y="423759"/>
            <a:ext cx="7741418" cy="3731857"/>
          </a:xfrm>
          <a:prstGeom prst="rect">
            <a:avLst/>
          </a:prstGeom>
        </p:spPr>
      </p:pic>
      <p:sp>
        <p:nvSpPr>
          <p:cNvPr id="9" name="Tijdelijke aanduiding voor inhoud 8">
            <a:extLst>
              <a:ext uri="{FF2B5EF4-FFF2-40B4-BE49-F238E27FC236}">
                <a16:creationId xmlns:a16="http://schemas.microsoft.com/office/drawing/2014/main" id="{9E2379F5-6E68-40FB-A214-6951CA31DF9D}"/>
              </a:ext>
            </a:extLst>
          </p:cNvPr>
          <p:cNvSpPr>
            <a:spLocks noGrp="1"/>
          </p:cNvSpPr>
          <p:nvPr>
            <p:ph idx="1"/>
          </p:nvPr>
        </p:nvSpPr>
        <p:spPr>
          <a:xfrm>
            <a:off x="2846078" y="3857404"/>
            <a:ext cx="18975277" cy="7792622"/>
          </a:xfrm>
        </p:spPr>
        <p:txBody>
          <a:bodyPr/>
          <a:lstStyle/>
          <a:p>
            <a:pPr marL="456565" indent="-456565"/>
            <a:r>
              <a:rPr lang="nl" sz="5400" dirty="0">
                <a:solidFill>
                  <a:schemeClr val="tx1">
                    <a:lumMod val="75000"/>
                    <a:lumOff val="25000"/>
                  </a:schemeClr>
                </a:solidFill>
                <a:latin typeface="Arial"/>
                <a:cs typeface="Arial"/>
              </a:rPr>
              <a:t>Ouders</a:t>
            </a:r>
          </a:p>
          <a:p>
            <a:pPr marL="456565" indent="-456565"/>
            <a:r>
              <a:rPr lang="nl" sz="5400" dirty="0">
                <a:solidFill>
                  <a:schemeClr val="tx1">
                    <a:lumMod val="75000"/>
                    <a:lumOff val="25000"/>
                  </a:schemeClr>
                </a:solidFill>
                <a:latin typeface="Arial"/>
                <a:cs typeface="Arial"/>
              </a:rPr>
              <a:t>Kinderopvang </a:t>
            </a:r>
          </a:p>
          <a:p>
            <a:pPr marL="456565" indent="-456565"/>
            <a:r>
              <a:rPr lang="nl" sz="5400" dirty="0">
                <a:solidFill>
                  <a:schemeClr val="tx1">
                    <a:lumMod val="75000"/>
                    <a:lumOff val="25000"/>
                  </a:schemeClr>
                </a:solidFill>
                <a:latin typeface="Arial"/>
                <a:cs typeface="Arial"/>
              </a:rPr>
              <a:t>Onderwijs</a:t>
            </a:r>
          </a:p>
          <a:p>
            <a:pPr marL="456565" indent="-456565"/>
            <a:r>
              <a:rPr lang="nl" sz="5400" dirty="0">
                <a:solidFill>
                  <a:schemeClr val="tx1">
                    <a:lumMod val="75000"/>
                    <a:lumOff val="25000"/>
                  </a:schemeClr>
                </a:solidFill>
                <a:latin typeface="Arial"/>
                <a:cs typeface="Arial"/>
              </a:rPr>
              <a:t>De centrale overheid</a:t>
            </a:r>
          </a:p>
          <a:p>
            <a:pPr marL="456565" indent="-456565"/>
            <a:r>
              <a:rPr lang="nl" sz="5400" dirty="0">
                <a:solidFill>
                  <a:schemeClr val="tx1">
                    <a:lumMod val="75000"/>
                    <a:lumOff val="25000"/>
                  </a:schemeClr>
                </a:solidFill>
                <a:latin typeface="Arial"/>
                <a:cs typeface="Arial"/>
              </a:rPr>
              <a:t>De lokale overheid</a:t>
            </a:r>
          </a:p>
          <a:p>
            <a:pPr marL="456565" indent="-456565"/>
            <a:r>
              <a:rPr lang="nl" sz="5400" dirty="0">
                <a:solidFill>
                  <a:schemeClr val="tx1">
                    <a:lumMod val="75000"/>
                    <a:lumOff val="25000"/>
                  </a:schemeClr>
                </a:solidFill>
                <a:latin typeface="Arial"/>
                <a:cs typeface="Arial"/>
              </a:rPr>
              <a:t>Diverse partners in het veld</a:t>
            </a:r>
            <a:endParaRPr lang="nl" sz="4800" dirty="0">
              <a:solidFill>
                <a:schemeClr val="tx1">
                  <a:lumMod val="75000"/>
                  <a:lumOff val="25000"/>
                </a:schemeClr>
              </a:solidFill>
              <a:latin typeface="Arial"/>
              <a:cs typeface="Arial"/>
            </a:endParaRPr>
          </a:p>
        </p:txBody>
      </p:sp>
    </p:spTree>
    <p:custDataLst>
      <p:tags r:id="rId1"/>
    </p:custDataLst>
    <p:extLst>
      <p:ext uri="{BB962C8B-B14F-4D97-AF65-F5344CB8AC3E}">
        <p14:creationId xmlns:p14="http://schemas.microsoft.com/office/powerpoint/2010/main" val="971184484"/>
      </p:ext>
    </p:extLst>
  </p:cSld>
  <p:clrMapOvr>
    <a:masterClrMapping/>
  </p:clrMapOvr>
  <mc:AlternateContent xmlns:mc="http://schemas.openxmlformats.org/markup-compatibility/2006" xmlns:p14="http://schemas.microsoft.com/office/powerpoint/2010/main">
    <mc:Choice Requires="p14">
      <p:transition spd="slow" p14:dur="2000" advTm="56132"/>
    </mc:Choice>
    <mc:Fallback xmlns="">
      <p:transition spd="slow" advTm="5613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4|18.1|0.4|23.8"/>
</p:tagLst>
</file>

<file path=ppt/tags/tag10.xml><?xml version="1.0" encoding="utf-8"?>
<p:tagLst xmlns:a="http://schemas.openxmlformats.org/drawingml/2006/main" xmlns:r="http://schemas.openxmlformats.org/officeDocument/2006/relationships" xmlns:p="http://schemas.openxmlformats.org/presentationml/2006/main">
  <p:tag name="TIMING" val="|2.4|18.1|0.4|23.8"/>
</p:tagLst>
</file>

<file path=ppt/tags/tag11.xml><?xml version="1.0" encoding="utf-8"?>
<p:tagLst xmlns:a="http://schemas.openxmlformats.org/drawingml/2006/main" xmlns:r="http://schemas.openxmlformats.org/officeDocument/2006/relationships" xmlns:p="http://schemas.openxmlformats.org/presentationml/2006/main">
  <p:tag name="TIMING" val="|2.4|18.1|0.4|23.8"/>
</p:tagLst>
</file>

<file path=ppt/tags/tag12.xml><?xml version="1.0" encoding="utf-8"?>
<p:tagLst xmlns:a="http://schemas.openxmlformats.org/drawingml/2006/main" xmlns:r="http://schemas.openxmlformats.org/officeDocument/2006/relationships" xmlns:p="http://schemas.openxmlformats.org/presentationml/2006/main">
  <p:tag name="TIMING" val="|2.4|18.1|0.4|23.8"/>
</p:tagLst>
</file>

<file path=ppt/tags/tag13.xml><?xml version="1.0" encoding="utf-8"?>
<p:tagLst xmlns:a="http://schemas.openxmlformats.org/drawingml/2006/main" xmlns:r="http://schemas.openxmlformats.org/officeDocument/2006/relationships" xmlns:p="http://schemas.openxmlformats.org/presentationml/2006/main">
  <p:tag name="TIMING" val="|2.4|18.1|0.4|23.8"/>
</p:tagLst>
</file>

<file path=ppt/tags/tag2.xml><?xml version="1.0" encoding="utf-8"?>
<p:tagLst xmlns:a="http://schemas.openxmlformats.org/drawingml/2006/main" xmlns:r="http://schemas.openxmlformats.org/officeDocument/2006/relationships" xmlns:p="http://schemas.openxmlformats.org/presentationml/2006/main">
  <p:tag name="TIMING" val="|2.4|18.1|0.4|23.8"/>
</p:tagLst>
</file>

<file path=ppt/tags/tag3.xml><?xml version="1.0" encoding="utf-8"?>
<p:tagLst xmlns:a="http://schemas.openxmlformats.org/drawingml/2006/main" xmlns:r="http://schemas.openxmlformats.org/officeDocument/2006/relationships" xmlns:p="http://schemas.openxmlformats.org/presentationml/2006/main">
  <p:tag name="TIMING" val="|2.4|18.1|0.4|23.8"/>
</p:tagLst>
</file>

<file path=ppt/tags/tag4.xml><?xml version="1.0" encoding="utf-8"?>
<p:tagLst xmlns:a="http://schemas.openxmlformats.org/drawingml/2006/main" xmlns:r="http://schemas.openxmlformats.org/officeDocument/2006/relationships" xmlns:p="http://schemas.openxmlformats.org/presentationml/2006/main">
  <p:tag name="TIMING" val="|2.4|18.1|0.4|23.8"/>
</p:tagLst>
</file>

<file path=ppt/tags/tag5.xml><?xml version="1.0" encoding="utf-8"?>
<p:tagLst xmlns:a="http://schemas.openxmlformats.org/drawingml/2006/main" xmlns:r="http://schemas.openxmlformats.org/officeDocument/2006/relationships" xmlns:p="http://schemas.openxmlformats.org/presentationml/2006/main">
  <p:tag name="TIMING" val="|2.4|18.1|0.4|23.8"/>
</p:tagLst>
</file>

<file path=ppt/tags/tag6.xml><?xml version="1.0" encoding="utf-8"?>
<p:tagLst xmlns:a="http://schemas.openxmlformats.org/drawingml/2006/main" xmlns:r="http://schemas.openxmlformats.org/officeDocument/2006/relationships" xmlns:p="http://schemas.openxmlformats.org/presentationml/2006/main">
  <p:tag name="TIMING" val="|2.4|18.1|0.4|23.8"/>
</p:tagLst>
</file>

<file path=ppt/tags/tag7.xml><?xml version="1.0" encoding="utf-8"?>
<p:tagLst xmlns:a="http://schemas.openxmlformats.org/drawingml/2006/main" xmlns:r="http://schemas.openxmlformats.org/officeDocument/2006/relationships" xmlns:p="http://schemas.openxmlformats.org/presentationml/2006/main">
  <p:tag name="TIMING" val="|2.4|18.1|0.4|23.8"/>
</p:tagLst>
</file>

<file path=ppt/tags/tag8.xml><?xml version="1.0" encoding="utf-8"?>
<p:tagLst xmlns:a="http://schemas.openxmlformats.org/drawingml/2006/main" xmlns:r="http://schemas.openxmlformats.org/officeDocument/2006/relationships" xmlns:p="http://schemas.openxmlformats.org/presentationml/2006/main">
  <p:tag name="TIMING" val="|2.4|18.1|0.4|23.8"/>
</p:tagLst>
</file>

<file path=ppt/tags/tag9.xml><?xml version="1.0" encoding="utf-8"?>
<p:tagLst xmlns:a="http://schemas.openxmlformats.org/drawingml/2006/main" xmlns:r="http://schemas.openxmlformats.org/officeDocument/2006/relationships" xmlns:p="http://schemas.openxmlformats.org/presentationml/2006/main">
  <p:tag name="TIMING" val="|2.4|18.1|0.4|23.8"/>
</p:tagLst>
</file>

<file path=ppt/theme/theme1.xml><?xml version="1.0" encoding="utf-8"?>
<a:theme xmlns:a="http://schemas.openxmlformats.org/drawingml/2006/main" name="VlaanderenOpgroeien">
  <a:themeElements>
    <a:clrScheme name="Opgroeien">
      <a:dk1>
        <a:srgbClr val="000000"/>
      </a:dk1>
      <a:lt1>
        <a:srgbClr val="FFFFFF"/>
      </a:lt1>
      <a:dk2>
        <a:srgbClr val="424242"/>
      </a:dk2>
      <a:lt2>
        <a:srgbClr val="F6F5F2"/>
      </a:lt2>
      <a:accent1>
        <a:srgbClr val="A5005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groeien">
      <a:majorFont>
        <a:latin typeface="Flanders Art Serif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landers Art Sans b2"/>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groeien_powerpoint.potx" id="{0404CC9B-A79F-4280-BCAF-667343F158D0}" vid="{DDD1ED4E-B695-45B7-A7FC-740D4B997B04}"/>
    </a:ext>
  </a:extLst>
</a:theme>
</file>

<file path=ppt/theme/theme2.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8D463B85C068E4580998B000D69D711" ma:contentTypeVersion="13" ma:contentTypeDescription="Een nieuw document maken." ma:contentTypeScope="" ma:versionID="6175cb887c59c2e46b8090432eb39a2e">
  <xsd:schema xmlns:xsd="http://www.w3.org/2001/XMLSchema" xmlns:xs="http://www.w3.org/2001/XMLSchema" xmlns:p="http://schemas.microsoft.com/office/2006/metadata/properties" xmlns:ns2="ca0cda65-fa33-44d9-af3c-b35f8e60b61c" xmlns:ns3="5e3f717c-31f6-4833-bd0f-50c041ee3a05" xmlns:ns4="9c9fa9c5-5f61-4d93-9a21-e99425d22e10" targetNamespace="http://schemas.microsoft.com/office/2006/metadata/properties" ma:root="true" ma:fieldsID="c1ac976a9312a451d5eb2e193fd2446f" ns2:_="" ns3:_="" ns4:_="">
    <xsd:import namespace="ca0cda65-fa33-44d9-af3c-b35f8e60b61c"/>
    <xsd:import namespace="5e3f717c-31f6-4833-bd0f-50c041ee3a05"/>
    <xsd:import namespace="9c9fa9c5-5f61-4d93-9a21-e99425d22e10"/>
    <xsd:element name="properties">
      <xsd:complexType>
        <xsd:sequence>
          <xsd:element name="documentManagement">
            <xsd:complexType>
              <xsd:all>
                <xsd:element ref="ns2:_dlc_DocId" minOccurs="0"/>
                <xsd:element ref="ns2:_dlc_DocIdUrl" minOccurs="0"/>
                <xsd:element ref="ns2:_dlc_DocIdPersistId" minOccurs="0"/>
                <xsd:element ref="ns3:p4692e9f59d344bf86f46283f9ffcb92" minOccurs="0"/>
                <xsd:element ref="ns2:TaxCatchAll"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2:SharedWithUsers" minOccurs="0"/>
                <xsd:element ref="ns2:SharedWithDetail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cda65-fa33-44d9-af3c-b35f8e60b61c"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79b75e6d-5e77-460f-b87b-e940b0374ea6}" ma:internalName="TaxCatchAll" ma:showField="CatchAllData" ma:web="ca0cda65-fa33-44d9-af3c-b35f8e60b61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p4692e9f59d344bf86f46283f9ffcb92" ma:index="11" nillable="true" ma:taxonomy="true" ma:internalName="p4692e9f59d344bf86f46283f9ffcb92" ma:taxonomyFieldName="KGTrefwoord" ma:displayName="Trefwoord" ma:default="" ma:fieldId="{94692e9f-59d3-44bf-86f4-6283f9ffcb92}"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9fa9c5-5f61-4d93-9a21-e99425d22e10"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a0cda65-fa33-44d9-af3c-b35f8e60b61c">6ETUYVRVEXW2-1667040617-176</_dlc_DocId>
    <_dlc_DocIdUrl xmlns="ca0cda65-fa33-44d9-af3c-b35f8e60b61c">
      <Url>https://kindengezin.sharepoint.com/sites/ProjectteamLokettenKinderopvangTeamsite/_layouts/15/DocIdRedir.aspx?ID=6ETUYVRVEXW2-1667040617-176</Url>
      <Description>6ETUYVRVEXW2-1667040617-176</Description>
    </_dlc_DocIdUrl>
    <p4692e9f59d344bf86f46283f9ffcb92 xmlns="5e3f717c-31f6-4833-bd0f-50c041ee3a05">
      <Terms xmlns="http://schemas.microsoft.com/office/infopath/2007/PartnerControls"/>
    </p4692e9f59d344bf86f46283f9ffcb92>
    <TaxCatchAll xmlns="ca0cda65-fa33-44d9-af3c-b35f8e60b61c"/>
  </documentManagement>
</p:properties>
</file>

<file path=customXml/itemProps1.xml><?xml version="1.0" encoding="utf-8"?>
<ds:datastoreItem xmlns:ds="http://schemas.openxmlformats.org/officeDocument/2006/customXml" ds:itemID="{FDAAA3C5-61E9-4B63-90D3-2AB751A6DE37}">
  <ds:schemaRefs>
    <ds:schemaRef ds:uri="http://schemas.microsoft.com/sharepoint/v3/contenttype/forms"/>
  </ds:schemaRefs>
</ds:datastoreItem>
</file>

<file path=customXml/itemProps2.xml><?xml version="1.0" encoding="utf-8"?>
<ds:datastoreItem xmlns:ds="http://schemas.openxmlformats.org/officeDocument/2006/customXml" ds:itemID="{CE170D48-2381-48BE-86C2-29C250A2966E}">
  <ds:schemaRefs>
    <ds:schemaRef ds:uri="http://schemas.microsoft.com/sharepoint/events"/>
  </ds:schemaRefs>
</ds:datastoreItem>
</file>

<file path=customXml/itemProps3.xml><?xml version="1.0" encoding="utf-8"?>
<ds:datastoreItem xmlns:ds="http://schemas.openxmlformats.org/officeDocument/2006/customXml" ds:itemID="{E07F6D2C-7FBB-4612-A856-33689B64D9C0}">
  <ds:schemaRefs>
    <ds:schemaRef ds:uri="5e3f717c-31f6-4833-bd0f-50c041ee3a05"/>
    <ds:schemaRef ds:uri="9c9fa9c5-5f61-4d93-9a21-e99425d22e10"/>
    <ds:schemaRef ds:uri="ca0cda65-fa33-44d9-af3c-b35f8e60b6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A4EB685-E006-4A49-84DE-FD1CE71D180F}">
  <ds:schemaRefs>
    <ds:schemaRef ds:uri="5e3f717c-31f6-4833-bd0f-50c041ee3a05"/>
    <ds:schemaRef ds:uri="9c9fa9c5-5f61-4d93-9a21-e99425d22e10"/>
    <ds:schemaRef ds:uri="ca0cda65-fa33-44d9-af3c-b35f8e60b6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opgroeien_powerpoint</Template>
  <TotalTime>374</TotalTime>
  <Words>3602</Words>
  <Application>Microsoft Office PowerPoint</Application>
  <PresentationFormat>Aangepast</PresentationFormat>
  <Paragraphs>229</Paragraphs>
  <Slides>15</Slides>
  <Notes>15</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15</vt:i4>
      </vt:variant>
    </vt:vector>
  </HeadingPairs>
  <TitlesOfParts>
    <vt:vector size="27" baseType="lpstr">
      <vt:lpstr>Arial</vt:lpstr>
      <vt:lpstr>Calibri</vt:lpstr>
      <vt:lpstr>Cambria Math</vt:lpstr>
      <vt:lpstr>Flanders Art Sans</vt:lpstr>
      <vt:lpstr>Flanders Art Sans b2</vt:lpstr>
      <vt:lpstr>Flanders Art Serif Bold</vt:lpstr>
      <vt:lpstr>Gill Sans MT</vt:lpstr>
      <vt:lpstr>Roboto</vt:lpstr>
      <vt:lpstr>Symbol</vt:lpstr>
      <vt:lpstr>Symbol,Sans-Serif</vt:lpstr>
      <vt:lpstr>VlaanderenOpgroeien</vt:lpstr>
      <vt:lpstr>Galerie</vt:lpstr>
      <vt:lpstr>PowerPoint-presentatie</vt:lpstr>
      <vt:lpstr>PowerPoint-presentatie</vt:lpstr>
      <vt:lpstr>Een lokaal loket kinderopvang in elke gemeente</vt:lpstr>
      <vt:lpstr>Waarom kinderopvang?</vt:lpstr>
      <vt:lpstr>Daarom Kinderopvang.</vt:lpstr>
      <vt:lpstr>DAAROM KINDEROPVANG. </vt:lpstr>
      <vt:lpstr>Daarom Kinderopvang.</vt:lpstr>
      <vt:lpstr>Het lokaal loket als (waar)maker van lokaal gezinsbeleid</vt:lpstr>
      <vt:lpstr>Gedeelde verantwoordelijkheid</vt:lpstr>
      <vt:lpstr>Gedeelde verantwoordelijkheid</vt:lpstr>
      <vt:lpstr>Het loket kinderopvang, MAKER en WAARMAKER van Beleid</vt:lpstr>
      <vt:lpstr>Het loket kinderopvang,  MAKER en WAARMAKER van Beleid</vt:lpstr>
      <vt:lpstr>Het loket kinderopvang,  MAKER en WAARMAKER van Beleid</vt:lpstr>
      <vt:lpstr>Het loket kinderopvang,  MAKER en WAARMAKER van Beleid</vt:lpstr>
      <vt:lpstr>meer informatie en ondersteuning?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Lokaal Loket Kinderopvang</dc:title>
  <dc:creator>Christine Faure</dc:creator>
  <cp:lastModifiedBy>Christine Faure</cp:lastModifiedBy>
  <cp:revision>748</cp:revision>
  <dcterms:created xsi:type="dcterms:W3CDTF">2021-07-29T07:48:36Z</dcterms:created>
  <dcterms:modified xsi:type="dcterms:W3CDTF">2021-09-17T10:45:55Z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0x01010018D463B85C068E4580998B000D69D711</vt:lpwstr>
  </property>
  <property fmtid="{D5CDD505-2E9C-101B-9397-08002B2CF9AE}" pid="3" name="_dlc_DocIdItemGuid">
    <vt:lpwstr>baa9d027-adcd-4279-baa4-ea09b92330fd</vt:lpwstr>
  </property>
  <property fmtid="{D5CDD505-2E9C-101B-9397-08002B2CF9AE}" pid="4" name="KGTrefwoord">
    <vt:lpwstr/>
  </property>
</Properties>
</file>