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06" r:id="rId6"/>
  </p:sldMasterIdLst>
  <p:notesMasterIdLst>
    <p:notesMasterId r:id="rId29"/>
  </p:notesMasterIdLst>
  <p:handoutMasterIdLst>
    <p:handoutMasterId r:id="rId30"/>
  </p:handoutMasterIdLst>
  <p:sldIdLst>
    <p:sldId id="301" r:id="rId7"/>
    <p:sldId id="264" r:id="rId8"/>
    <p:sldId id="318" r:id="rId9"/>
    <p:sldId id="339" r:id="rId10"/>
    <p:sldId id="340" r:id="rId11"/>
    <p:sldId id="341" r:id="rId12"/>
    <p:sldId id="342" r:id="rId13"/>
    <p:sldId id="343" r:id="rId14"/>
    <p:sldId id="344" r:id="rId15"/>
    <p:sldId id="345" r:id="rId16"/>
    <p:sldId id="346" r:id="rId17"/>
    <p:sldId id="338" r:id="rId18"/>
    <p:sldId id="337" r:id="rId19"/>
    <p:sldId id="336" r:id="rId20"/>
    <p:sldId id="331" r:id="rId21"/>
    <p:sldId id="332" r:id="rId22"/>
    <p:sldId id="330" r:id="rId23"/>
    <p:sldId id="347" r:id="rId24"/>
    <p:sldId id="348" r:id="rId25"/>
    <p:sldId id="349" r:id="rId26"/>
    <p:sldId id="350" r:id="rId27"/>
    <p:sldId id="351" r:id="rId28"/>
  </p:sldIdLst>
  <p:sldSz cx="24382413" cy="13716000"/>
  <p:notesSz cx="6858000" cy="9144000"/>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CDD2D-8D27-4D95-876D-BE463AC50158}" v="8" dt="2021-09-08T07:25:02.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4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aure" userId="S::christine.faure@kindengezin.be::216cf937-3d36-4914-9827-44edc2a6bf96" providerId="AD" clId="Web-{E552D0AE-5C8F-947B-780B-532F02794573}"/>
    <pc:docChg chg="modSld">
      <pc:chgData name="Christine Faure" userId="S::christine.faure@kindengezin.be::216cf937-3d36-4914-9827-44edc2a6bf96" providerId="AD" clId="Web-{E552D0AE-5C8F-947B-780B-532F02794573}" dt="2021-09-08T07:25:13.968" v="22" actId="20577"/>
      <pc:docMkLst>
        <pc:docMk/>
      </pc:docMkLst>
      <pc:sldChg chg="modSp">
        <pc:chgData name="Christine Faure" userId="S::christine.faure@kindengezin.be::216cf937-3d36-4914-9827-44edc2a6bf96" providerId="AD" clId="Web-{E552D0AE-5C8F-947B-780B-532F02794573}" dt="2021-09-08T07:25:13.968" v="22" actId="20577"/>
        <pc:sldMkLst>
          <pc:docMk/>
          <pc:sldMk cId="2914729346" sldId="318"/>
        </pc:sldMkLst>
        <pc:spChg chg="mod">
          <ac:chgData name="Christine Faure" userId="S::christine.faure@kindengezin.be::216cf937-3d36-4914-9827-44edc2a6bf96" providerId="AD" clId="Web-{E552D0AE-5C8F-947B-780B-532F02794573}" dt="2021-09-08T07:25:13.968" v="22" actId="20577"/>
          <ac:spMkLst>
            <pc:docMk/>
            <pc:sldMk cId="2914729346" sldId="318"/>
            <ac:spMk id="9" creationId="{9E2379F5-6E68-40FB-A214-6951CA31DF9D}"/>
          </ac:spMkLst>
        </pc:spChg>
      </pc:sldChg>
    </pc:docChg>
  </pc:docChgLst>
  <pc:docChgLst>
    <pc:chgData name="sofie.delcourt@vvsg.be" userId="S::sofie.delcourt_vvsg.be#ext#@kindengezin.onmicrosoft.com::996d9983-d627-487f-9066-2bc0dfb44bfe" providerId="AD" clId="Web-{25F97FB7-6A11-2FC3-C4A6-C291A6CC1951}"/>
    <pc:docChg chg="addSld delSld modSld sldOrd">
      <pc:chgData name="sofie.delcourt@vvsg.be" userId="S::sofie.delcourt_vvsg.be#ext#@kindengezin.onmicrosoft.com::996d9983-d627-487f-9066-2bc0dfb44bfe" providerId="AD" clId="Web-{25F97FB7-6A11-2FC3-C4A6-C291A6CC1951}" dt="2021-09-07T12:20:13.822" v="444"/>
      <pc:docMkLst>
        <pc:docMk/>
      </pc:docMkLst>
      <pc:sldChg chg="modSp">
        <pc:chgData name="sofie.delcourt@vvsg.be" userId="S::sofie.delcourt_vvsg.be#ext#@kindengezin.onmicrosoft.com::996d9983-d627-487f-9066-2bc0dfb44bfe" providerId="AD" clId="Web-{25F97FB7-6A11-2FC3-C4A6-C291A6CC1951}" dt="2021-09-07T11:48:19.688" v="17" actId="20577"/>
        <pc:sldMkLst>
          <pc:docMk/>
          <pc:sldMk cId="635019090" sldId="301"/>
        </pc:sldMkLst>
        <pc:spChg chg="mod">
          <ac:chgData name="sofie.delcourt@vvsg.be" userId="S::sofie.delcourt_vvsg.be#ext#@kindengezin.onmicrosoft.com::996d9983-d627-487f-9066-2bc0dfb44bfe" providerId="AD" clId="Web-{25F97FB7-6A11-2FC3-C4A6-C291A6CC1951}" dt="2021-09-07T11:48:19.688" v="17" actId="20577"/>
          <ac:spMkLst>
            <pc:docMk/>
            <pc:sldMk cId="635019090" sldId="301"/>
            <ac:spMk id="2" creationId="{FC721AC1-D4A3-41F3-BB0B-C691AF7B156E}"/>
          </ac:spMkLst>
        </pc:spChg>
      </pc:sldChg>
      <pc:sldChg chg="modSp">
        <pc:chgData name="sofie.delcourt@vvsg.be" userId="S::sofie.delcourt_vvsg.be#ext#@kindengezin.onmicrosoft.com::996d9983-d627-487f-9066-2bc0dfb44bfe" providerId="AD" clId="Web-{25F97FB7-6A11-2FC3-C4A6-C291A6CC1951}" dt="2021-09-07T11:46:21.873" v="9" actId="20577"/>
        <pc:sldMkLst>
          <pc:docMk/>
          <pc:sldMk cId="2914729346" sldId="318"/>
        </pc:sldMkLst>
        <pc:spChg chg="mod">
          <ac:chgData name="sofie.delcourt@vvsg.be" userId="S::sofie.delcourt_vvsg.be#ext#@kindengezin.onmicrosoft.com::996d9983-d627-487f-9066-2bc0dfb44bfe" providerId="AD" clId="Web-{25F97FB7-6A11-2FC3-C4A6-C291A6CC1951}" dt="2021-09-07T11:46:21.873" v="9" actId="20577"/>
          <ac:spMkLst>
            <pc:docMk/>
            <pc:sldMk cId="2914729346" sldId="318"/>
            <ac:spMk id="9" creationId="{9E2379F5-6E68-40FB-A214-6951CA31DF9D}"/>
          </ac:spMkLst>
        </pc:spChg>
      </pc:sldChg>
      <pc:sldChg chg="modSp">
        <pc:chgData name="sofie.delcourt@vvsg.be" userId="S::sofie.delcourt_vvsg.be#ext#@kindengezin.onmicrosoft.com::996d9983-d627-487f-9066-2bc0dfb44bfe" providerId="AD" clId="Web-{25F97FB7-6A11-2FC3-C4A6-C291A6CC1951}" dt="2021-09-07T11:59:56.140" v="48" actId="20577"/>
        <pc:sldMkLst>
          <pc:docMk/>
          <pc:sldMk cId="1125058681" sldId="330"/>
        </pc:sldMkLst>
        <pc:spChg chg="mod">
          <ac:chgData name="sofie.delcourt@vvsg.be" userId="S::sofie.delcourt_vvsg.be#ext#@kindengezin.onmicrosoft.com::996d9983-d627-487f-9066-2bc0dfb44bfe" providerId="AD" clId="Web-{25F97FB7-6A11-2FC3-C4A6-C291A6CC1951}" dt="2021-09-07T11:59:56.140" v="48" actId="20577"/>
          <ac:spMkLst>
            <pc:docMk/>
            <pc:sldMk cId="1125058681" sldId="330"/>
            <ac:spMk id="9" creationId="{9E2379F5-6E68-40FB-A214-6951CA31DF9D}"/>
          </ac:spMkLst>
        </pc:spChg>
      </pc:sldChg>
      <pc:sldChg chg="modSp">
        <pc:chgData name="sofie.delcourt@vvsg.be" userId="S::sofie.delcourt_vvsg.be#ext#@kindengezin.onmicrosoft.com::996d9983-d627-487f-9066-2bc0dfb44bfe" providerId="AD" clId="Web-{25F97FB7-6A11-2FC3-C4A6-C291A6CC1951}" dt="2021-09-07T11:59:51.296" v="47" actId="20577"/>
        <pc:sldMkLst>
          <pc:docMk/>
          <pc:sldMk cId="1119032143" sldId="332"/>
        </pc:sldMkLst>
        <pc:spChg chg="mod">
          <ac:chgData name="sofie.delcourt@vvsg.be" userId="S::sofie.delcourt_vvsg.be#ext#@kindengezin.onmicrosoft.com::996d9983-d627-487f-9066-2bc0dfb44bfe" providerId="AD" clId="Web-{25F97FB7-6A11-2FC3-C4A6-C291A6CC1951}" dt="2021-09-07T11:59:51.296" v="47" actId="20577"/>
          <ac:spMkLst>
            <pc:docMk/>
            <pc:sldMk cId="1119032143" sldId="332"/>
            <ac:spMk id="7" creationId="{262D2F45-2FB7-4985-A631-5F55397D6E44}"/>
          </ac:spMkLst>
        </pc:spChg>
      </pc:sldChg>
      <pc:sldChg chg="modSp">
        <pc:chgData name="sofie.delcourt@vvsg.be" userId="S::sofie.delcourt_vvsg.be#ext#@kindengezin.onmicrosoft.com::996d9983-d627-487f-9066-2bc0dfb44bfe" providerId="AD" clId="Web-{25F97FB7-6A11-2FC3-C4A6-C291A6CC1951}" dt="2021-09-07T11:59:04.420" v="46" actId="20577"/>
        <pc:sldMkLst>
          <pc:docMk/>
          <pc:sldMk cId="2959614357" sldId="336"/>
        </pc:sldMkLst>
        <pc:spChg chg="mod">
          <ac:chgData name="sofie.delcourt@vvsg.be" userId="S::sofie.delcourt_vvsg.be#ext#@kindengezin.onmicrosoft.com::996d9983-d627-487f-9066-2bc0dfb44bfe" providerId="AD" clId="Web-{25F97FB7-6A11-2FC3-C4A6-C291A6CC1951}" dt="2021-09-07T11:59:04.420" v="46" actId="20577"/>
          <ac:spMkLst>
            <pc:docMk/>
            <pc:sldMk cId="2959614357" sldId="336"/>
            <ac:spMk id="9" creationId="{9E2379F5-6E68-40FB-A214-6951CA31DF9D}"/>
          </ac:spMkLst>
        </pc:spChg>
      </pc:sldChg>
      <pc:sldChg chg="modSp">
        <pc:chgData name="sofie.delcourt@vvsg.be" userId="S::sofie.delcourt_vvsg.be#ext#@kindengezin.onmicrosoft.com::996d9983-d627-487f-9066-2bc0dfb44bfe" providerId="AD" clId="Web-{25F97FB7-6A11-2FC3-C4A6-C291A6CC1951}" dt="2021-09-07T11:58:37.966" v="44" actId="20577"/>
        <pc:sldMkLst>
          <pc:docMk/>
          <pc:sldMk cId="4055919275" sldId="338"/>
        </pc:sldMkLst>
        <pc:spChg chg="mod">
          <ac:chgData name="sofie.delcourt@vvsg.be" userId="S::sofie.delcourt_vvsg.be#ext#@kindengezin.onmicrosoft.com::996d9983-d627-487f-9066-2bc0dfb44bfe" providerId="AD" clId="Web-{25F97FB7-6A11-2FC3-C4A6-C291A6CC1951}" dt="2021-09-07T11:58:37.966" v="44" actId="20577"/>
          <ac:spMkLst>
            <pc:docMk/>
            <pc:sldMk cId="4055919275" sldId="338"/>
            <ac:spMk id="2" creationId="{FC721AC1-D4A3-41F3-BB0B-C691AF7B156E}"/>
          </ac:spMkLst>
        </pc:spChg>
      </pc:sldChg>
      <pc:sldChg chg="modSp">
        <pc:chgData name="sofie.delcourt@vvsg.be" userId="S::sofie.delcourt_vvsg.be#ext#@kindengezin.onmicrosoft.com::996d9983-d627-487f-9066-2bc0dfb44bfe" providerId="AD" clId="Web-{25F97FB7-6A11-2FC3-C4A6-C291A6CC1951}" dt="2021-09-07T11:57:41.747" v="26" actId="20577"/>
        <pc:sldMkLst>
          <pc:docMk/>
          <pc:sldMk cId="609728513" sldId="339"/>
        </pc:sldMkLst>
        <pc:spChg chg="mod">
          <ac:chgData name="sofie.delcourt@vvsg.be" userId="S::sofie.delcourt_vvsg.be#ext#@kindengezin.onmicrosoft.com::996d9983-d627-487f-9066-2bc0dfb44bfe" providerId="AD" clId="Web-{25F97FB7-6A11-2FC3-C4A6-C291A6CC1951}" dt="2021-09-07T11:57:41.747" v="26" actId="20577"/>
          <ac:spMkLst>
            <pc:docMk/>
            <pc:sldMk cId="609728513" sldId="339"/>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7:49.059" v="28" actId="20577"/>
        <pc:sldMkLst>
          <pc:docMk/>
          <pc:sldMk cId="3096678535" sldId="340"/>
        </pc:sldMkLst>
        <pc:spChg chg="mod">
          <ac:chgData name="sofie.delcourt@vvsg.be" userId="S::sofie.delcourt_vvsg.be#ext#@kindengezin.onmicrosoft.com::996d9983-d627-487f-9066-2bc0dfb44bfe" providerId="AD" clId="Web-{25F97FB7-6A11-2FC3-C4A6-C291A6CC1951}" dt="2021-09-07T11:57:49.059" v="28" actId="20577"/>
          <ac:spMkLst>
            <pc:docMk/>
            <pc:sldMk cId="3096678535" sldId="340"/>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7:54.012" v="30" actId="20577"/>
        <pc:sldMkLst>
          <pc:docMk/>
          <pc:sldMk cId="3864056585" sldId="341"/>
        </pc:sldMkLst>
        <pc:spChg chg="mod">
          <ac:chgData name="sofie.delcourt@vvsg.be" userId="S::sofie.delcourt_vvsg.be#ext#@kindengezin.onmicrosoft.com::996d9983-d627-487f-9066-2bc0dfb44bfe" providerId="AD" clId="Web-{25F97FB7-6A11-2FC3-C4A6-C291A6CC1951}" dt="2021-09-07T11:57:54.012" v="30" actId="20577"/>
          <ac:spMkLst>
            <pc:docMk/>
            <pc:sldMk cId="3864056585" sldId="341"/>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8:03.263" v="32" actId="20577"/>
        <pc:sldMkLst>
          <pc:docMk/>
          <pc:sldMk cId="3111421534" sldId="342"/>
        </pc:sldMkLst>
        <pc:spChg chg="mod">
          <ac:chgData name="sofie.delcourt@vvsg.be" userId="S::sofie.delcourt_vvsg.be#ext#@kindengezin.onmicrosoft.com::996d9983-d627-487f-9066-2bc0dfb44bfe" providerId="AD" clId="Web-{25F97FB7-6A11-2FC3-C4A6-C291A6CC1951}" dt="2021-09-07T11:58:03.263" v="32" actId="20577"/>
          <ac:spMkLst>
            <pc:docMk/>
            <pc:sldMk cId="3111421534" sldId="342"/>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8:08.200" v="34" actId="20577"/>
        <pc:sldMkLst>
          <pc:docMk/>
          <pc:sldMk cId="845991654" sldId="343"/>
        </pc:sldMkLst>
        <pc:spChg chg="mod">
          <ac:chgData name="sofie.delcourt@vvsg.be" userId="S::sofie.delcourt_vvsg.be#ext#@kindengezin.onmicrosoft.com::996d9983-d627-487f-9066-2bc0dfb44bfe" providerId="AD" clId="Web-{25F97FB7-6A11-2FC3-C4A6-C291A6CC1951}" dt="2021-09-07T11:58:08.200" v="34" actId="20577"/>
          <ac:spMkLst>
            <pc:docMk/>
            <pc:sldMk cId="845991654" sldId="343"/>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8:14.685" v="36" actId="20577"/>
        <pc:sldMkLst>
          <pc:docMk/>
          <pc:sldMk cId="2536405211" sldId="344"/>
        </pc:sldMkLst>
        <pc:spChg chg="mod">
          <ac:chgData name="sofie.delcourt@vvsg.be" userId="S::sofie.delcourt_vvsg.be#ext#@kindengezin.onmicrosoft.com::996d9983-d627-487f-9066-2bc0dfb44bfe" providerId="AD" clId="Web-{25F97FB7-6A11-2FC3-C4A6-C291A6CC1951}" dt="2021-09-07T11:58:14.685" v="36" actId="20577"/>
          <ac:spMkLst>
            <pc:docMk/>
            <pc:sldMk cId="2536405211" sldId="344"/>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8:20.497" v="38" actId="20577"/>
        <pc:sldMkLst>
          <pc:docMk/>
          <pc:sldMk cId="3809505045" sldId="345"/>
        </pc:sldMkLst>
        <pc:spChg chg="mod">
          <ac:chgData name="sofie.delcourt@vvsg.be" userId="S::sofie.delcourt_vvsg.be#ext#@kindengezin.onmicrosoft.com::996d9983-d627-487f-9066-2bc0dfb44bfe" providerId="AD" clId="Web-{25F97FB7-6A11-2FC3-C4A6-C291A6CC1951}" dt="2021-09-07T11:58:20.497" v="38" actId="20577"/>
          <ac:spMkLst>
            <pc:docMk/>
            <pc:sldMk cId="3809505045" sldId="345"/>
            <ac:spMk id="2" creationId="{A8568F25-724E-41FC-863B-61CFDB3760B9}"/>
          </ac:spMkLst>
        </pc:spChg>
      </pc:sldChg>
      <pc:sldChg chg="modSp">
        <pc:chgData name="sofie.delcourt@vvsg.be" userId="S::sofie.delcourt_vvsg.be#ext#@kindengezin.onmicrosoft.com::996d9983-d627-487f-9066-2bc0dfb44bfe" providerId="AD" clId="Web-{25F97FB7-6A11-2FC3-C4A6-C291A6CC1951}" dt="2021-09-07T11:58:25.654" v="40" actId="20577"/>
        <pc:sldMkLst>
          <pc:docMk/>
          <pc:sldMk cId="620961693" sldId="346"/>
        </pc:sldMkLst>
        <pc:spChg chg="mod">
          <ac:chgData name="sofie.delcourt@vvsg.be" userId="S::sofie.delcourt_vvsg.be#ext#@kindengezin.onmicrosoft.com::996d9983-d627-487f-9066-2bc0dfb44bfe" providerId="AD" clId="Web-{25F97FB7-6A11-2FC3-C4A6-C291A6CC1951}" dt="2021-09-07T11:58:25.654" v="40" actId="20577"/>
          <ac:spMkLst>
            <pc:docMk/>
            <pc:sldMk cId="620961693" sldId="346"/>
            <ac:spMk id="2" creationId="{A8568F25-724E-41FC-863B-61CFDB3760B9}"/>
          </ac:spMkLst>
        </pc:spChg>
      </pc:sldChg>
      <pc:sldChg chg="modSp ord">
        <pc:chgData name="sofie.delcourt@vvsg.be" userId="S::sofie.delcourt_vvsg.be#ext#@kindengezin.onmicrosoft.com::996d9983-d627-487f-9066-2bc0dfb44bfe" providerId="AD" clId="Web-{25F97FB7-6A11-2FC3-C4A6-C291A6CC1951}" dt="2021-09-07T12:00:04.781" v="49" actId="20577"/>
        <pc:sldMkLst>
          <pc:docMk/>
          <pc:sldMk cId="663817749" sldId="347"/>
        </pc:sldMkLst>
        <pc:spChg chg="mod">
          <ac:chgData name="sofie.delcourt@vvsg.be" userId="S::sofie.delcourt_vvsg.be#ext#@kindengezin.onmicrosoft.com::996d9983-d627-487f-9066-2bc0dfb44bfe" providerId="AD" clId="Web-{25F97FB7-6A11-2FC3-C4A6-C291A6CC1951}" dt="2021-09-07T12:00:04.781" v="49" actId="20577"/>
          <ac:spMkLst>
            <pc:docMk/>
            <pc:sldMk cId="663817749" sldId="347"/>
            <ac:spMk id="9" creationId="{9E2379F5-6E68-40FB-A214-6951CA31DF9D}"/>
          </ac:spMkLst>
        </pc:spChg>
      </pc:sldChg>
      <pc:sldChg chg="modSp ord">
        <pc:chgData name="sofie.delcourt@vvsg.be" userId="S::sofie.delcourt_vvsg.be#ext#@kindengezin.onmicrosoft.com::996d9983-d627-487f-9066-2bc0dfb44bfe" providerId="AD" clId="Web-{25F97FB7-6A11-2FC3-C4A6-C291A6CC1951}" dt="2021-09-07T12:00:12.250" v="51" actId="14100"/>
        <pc:sldMkLst>
          <pc:docMk/>
          <pc:sldMk cId="3756366746" sldId="348"/>
        </pc:sldMkLst>
        <pc:spChg chg="mod">
          <ac:chgData name="sofie.delcourt@vvsg.be" userId="S::sofie.delcourt_vvsg.be#ext#@kindengezin.onmicrosoft.com::996d9983-d627-487f-9066-2bc0dfb44bfe" providerId="AD" clId="Web-{25F97FB7-6A11-2FC3-C4A6-C291A6CC1951}" dt="2021-09-07T12:00:12.250" v="51" actId="14100"/>
          <ac:spMkLst>
            <pc:docMk/>
            <pc:sldMk cId="3756366746" sldId="348"/>
            <ac:spMk id="9" creationId="{9E2379F5-6E68-40FB-A214-6951CA31DF9D}"/>
          </ac:spMkLst>
        </pc:spChg>
      </pc:sldChg>
      <pc:sldChg chg="modSp ord">
        <pc:chgData name="sofie.delcourt@vvsg.be" userId="S::sofie.delcourt_vvsg.be#ext#@kindengezin.onmicrosoft.com::996d9983-d627-487f-9066-2bc0dfb44bfe" providerId="AD" clId="Web-{25F97FB7-6A11-2FC3-C4A6-C291A6CC1951}" dt="2021-09-07T12:00:16.078" v="52" actId="20577"/>
        <pc:sldMkLst>
          <pc:docMk/>
          <pc:sldMk cId="382058784" sldId="349"/>
        </pc:sldMkLst>
        <pc:spChg chg="mod">
          <ac:chgData name="sofie.delcourt@vvsg.be" userId="S::sofie.delcourt_vvsg.be#ext#@kindengezin.onmicrosoft.com::996d9983-d627-487f-9066-2bc0dfb44bfe" providerId="AD" clId="Web-{25F97FB7-6A11-2FC3-C4A6-C291A6CC1951}" dt="2021-09-07T12:00:16.078" v="52" actId="20577"/>
          <ac:spMkLst>
            <pc:docMk/>
            <pc:sldMk cId="382058784" sldId="349"/>
            <ac:spMk id="9" creationId="{9E2379F5-6E68-40FB-A214-6951CA31DF9D}"/>
          </ac:spMkLst>
        </pc:spChg>
      </pc:sldChg>
      <pc:sldChg chg="addSp delSp modSp ord">
        <pc:chgData name="sofie.delcourt@vvsg.be" userId="S::sofie.delcourt_vvsg.be#ext#@kindengezin.onmicrosoft.com::996d9983-d627-487f-9066-2bc0dfb44bfe" providerId="AD" clId="Web-{25F97FB7-6A11-2FC3-C4A6-C291A6CC1951}" dt="2021-09-07T12:10:13.497" v="205"/>
        <pc:sldMkLst>
          <pc:docMk/>
          <pc:sldMk cId="1407139891" sldId="350"/>
        </pc:sldMkLst>
        <pc:spChg chg="mod">
          <ac:chgData name="sofie.delcourt@vvsg.be" userId="S::sofie.delcourt_vvsg.be#ext#@kindengezin.onmicrosoft.com::996d9983-d627-487f-9066-2bc0dfb44bfe" providerId="AD" clId="Web-{25F97FB7-6A11-2FC3-C4A6-C291A6CC1951}" dt="2021-09-07T12:00:20.531" v="53" actId="20577"/>
          <ac:spMkLst>
            <pc:docMk/>
            <pc:sldMk cId="1407139891" sldId="350"/>
            <ac:spMk id="9" creationId="{9E2379F5-6E68-40FB-A214-6951CA31DF9D}"/>
          </ac:spMkLst>
        </pc:spChg>
        <pc:picChg chg="add del mod">
          <ac:chgData name="sofie.delcourt@vvsg.be" userId="S::sofie.delcourt_vvsg.be#ext#@kindengezin.onmicrosoft.com::996d9983-d627-487f-9066-2bc0dfb44bfe" providerId="AD" clId="Web-{25F97FB7-6A11-2FC3-C4A6-C291A6CC1951}" dt="2021-09-07T12:09:23.886" v="203"/>
          <ac:picMkLst>
            <pc:docMk/>
            <pc:sldMk cId="1407139891" sldId="350"/>
            <ac:picMk id="3" creationId="{93824798-FA2F-4B7A-BB1F-842274541C38}"/>
          </ac:picMkLst>
        </pc:picChg>
        <pc:picChg chg="add del mod">
          <ac:chgData name="sofie.delcourt@vvsg.be" userId="S::sofie.delcourt_vvsg.be#ext#@kindengezin.onmicrosoft.com::996d9983-d627-487f-9066-2bc0dfb44bfe" providerId="AD" clId="Web-{25F97FB7-6A11-2FC3-C4A6-C291A6CC1951}" dt="2021-09-07T12:10:13.497" v="205"/>
          <ac:picMkLst>
            <pc:docMk/>
            <pc:sldMk cId="1407139891" sldId="350"/>
            <ac:picMk id="4" creationId="{EEAB9918-9BE5-479E-A799-CDCD221DB638}"/>
          </ac:picMkLst>
        </pc:picChg>
      </pc:sldChg>
      <pc:sldChg chg="addSp delSp modSp">
        <pc:chgData name="sofie.delcourt@vvsg.be" userId="S::sofie.delcourt_vvsg.be#ext#@kindengezin.onmicrosoft.com::996d9983-d627-487f-9066-2bc0dfb44bfe" providerId="AD" clId="Web-{25F97FB7-6A11-2FC3-C4A6-C291A6CC1951}" dt="2021-09-07T12:19:53.150" v="443" actId="1076"/>
        <pc:sldMkLst>
          <pc:docMk/>
          <pc:sldMk cId="4125903428" sldId="351"/>
        </pc:sldMkLst>
        <pc:spChg chg="mod">
          <ac:chgData name="sofie.delcourt@vvsg.be" userId="S::sofie.delcourt_vvsg.be#ext#@kindengezin.onmicrosoft.com::996d9983-d627-487f-9066-2bc0dfb44bfe" providerId="AD" clId="Web-{25F97FB7-6A11-2FC3-C4A6-C291A6CC1951}" dt="2021-09-07T12:10:41.857" v="222" actId="20577"/>
          <ac:spMkLst>
            <pc:docMk/>
            <pc:sldMk cId="4125903428" sldId="351"/>
            <ac:spMk id="2" creationId="{A8568F25-724E-41FC-863B-61CFDB3760B9}"/>
          </ac:spMkLst>
        </pc:spChg>
        <pc:spChg chg="add del mod">
          <ac:chgData name="sofie.delcourt@vvsg.be" userId="S::sofie.delcourt_vvsg.be#ext#@kindengezin.onmicrosoft.com::996d9983-d627-487f-9066-2bc0dfb44bfe" providerId="AD" clId="Web-{25F97FB7-6A11-2FC3-C4A6-C291A6CC1951}" dt="2021-09-07T12:08:25.698" v="198"/>
          <ac:spMkLst>
            <pc:docMk/>
            <pc:sldMk cId="4125903428" sldId="351"/>
            <ac:spMk id="4" creationId="{45FE28AB-A4DE-47DA-8310-5CC4615F90B0}"/>
          </ac:spMkLst>
        </pc:spChg>
        <pc:spChg chg="add del mod">
          <ac:chgData name="sofie.delcourt@vvsg.be" userId="S::sofie.delcourt_vvsg.be#ext#@kindengezin.onmicrosoft.com::996d9983-d627-487f-9066-2bc0dfb44bfe" providerId="AD" clId="Web-{25F97FB7-6A11-2FC3-C4A6-C291A6CC1951}" dt="2021-09-07T12:10:45.482" v="223"/>
          <ac:spMkLst>
            <pc:docMk/>
            <pc:sldMk cId="4125903428" sldId="351"/>
            <ac:spMk id="8" creationId="{80731816-A107-4AF6-B93B-A662E800AC8A}"/>
          </ac:spMkLst>
        </pc:spChg>
        <pc:spChg chg="del mod">
          <ac:chgData name="sofie.delcourt@vvsg.be" userId="S::sofie.delcourt_vvsg.be#ext#@kindengezin.onmicrosoft.com::996d9983-d627-487f-9066-2bc0dfb44bfe" providerId="AD" clId="Web-{25F97FB7-6A11-2FC3-C4A6-C291A6CC1951}" dt="2021-09-07T12:08:24.354" v="197"/>
          <ac:spMkLst>
            <pc:docMk/>
            <pc:sldMk cId="4125903428" sldId="351"/>
            <ac:spMk id="9" creationId="{9E2379F5-6E68-40FB-A214-6951CA31DF9D}"/>
          </ac:spMkLst>
        </pc:spChg>
        <pc:spChg chg="add mod">
          <ac:chgData name="sofie.delcourt@vvsg.be" userId="S::sofie.delcourt_vvsg.be#ext#@kindengezin.onmicrosoft.com::996d9983-d627-487f-9066-2bc0dfb44bfe" providerId="AD" clId="Web-{25F97FB7-6A11-2FC3-C4A6-C291A6CC1951}" dt="2021-09-07T12:19:49.072" v="442" actId="1076"/>
          <ac:spMkLst>
            <pc:docMk/>
            <pc:sldMk cId="4125903428" sldId="351"/>
            <ac:spMk id="582" creationId="{1D501ECB-B20E-4B48-BEEE-4427F9894311}"/>
          </ac:spMkLst>
        </pc:spChg>
        <pc:spChg chg="add mod">
          <ac:chgData name="sofie.delcourt@vvsg.be" userId="S::sofie.delcourt_vvsg.be#ext#@kindengezin.onmicrosoft.com::996d9983-d627-487f-9066-2bc0dfb44bfe" providerId="AD" clId="Web-{25F97FB7-6A11-2FC3-C4A6-C291A6CC1951}" dt="2021-09-07T12:19:53.150" v="443" actId="1076"/>
          <ac:spMkLst>
            <pc:docMk/>
            <pc:sldMk cId="4125903428" sldId="351"/>
            <ac:spMk id="583" creationId="{4E4B870F-04C3-46F2-A0BE-B13B6905E1BD}"/>
          </ac:spMkLst>
        </pc:spChg>
        <pc:graphicFrameChg chg="add mod ord modGraphic">
          <ac:chgData name="sofie.delcourt@vvsg.be" userId="S::sofie.delcourt_vvsg.be#ext#@kindengezin.onmicrosoft.com::996d9983-d627-487f-9066-2bc0dfb44bfe" providerId="AD" clId="Web-{25F97FB7-6A11-2FC3-C4A6-C291A6CC1951}" dt="2021-09-07T12:15:30.613" v="300" actId="1076"/>
          <ac:graphicFrameMkLst>
            <pc:docMk/>
            <pc:sldMk cId="4125903428" sldId="351"/>
            <ac:graphicFrameMk id="10" creationId="{E2355E3E-AB64-413B-9A81-D441EA416CBB}"/>
          </ac:graphicFrameMkLst>
        </pc:graphicFrameChg>
        <pc:picChg chg="add del mod ord">
          <ac:chgData name="sofie.delcourt@vvsg.be" userId="S::sofie.delcourt_vvsg.be#ext#@kindengezin.onmicrosoft.com::996d9983-d627-487f-9066-2bc0dfb44bfe" providerId="AD" clId="Web-{25F97FB7-6A11-2FC3-C4A6-C291A6CC1951}" dt="2021-09-07T12:10:37.154" v="206"/>
          <ac:picMkLst>
            <pc:docMk/>
            <pc:sldMk cId="4125903428" sldId="351"/>
            <ac:picMk id="6" creationId="{4FA7F2CA-98C5-4ABC-8ED5-2C152B599A85}"/>
          </ac:picMkLst>
        </pc:picChg>
      </pc:sldChg>
      <pc:sldChg chg="modSp add del replId">
        <pc:chgData name="sofie.delcourt@vvsg.be" userId="S::sofie.delcourt_vvsg.be#ext#@kindengezin.onmicrosoft.com::996d9983-d627-487f-9066-2bc0dfb44bfe" providerId="AD" clId="Web-{25F97FB7-6A11-2FC3-C4A6-C291A6CC1951}" dt="2021-09-07T12:07:49.166" v="195"/>
        <pc:sldMkLst>
          <pc:docMk/>
          <pc:sldMk cId="1574801179" sldId="352"/>
        </pc:sldMkLst>
        <pc:spChg chg="mod">
          <ac:chgData name="sofie.delcourt@vvsg.be" userId="S::sofie.delcourt_vvsg.be#ext#@kindengezin.onmicrosoft.com::996d9983-d627-487f-9066-2bc0dfb44bfe" providerId="AD" clId="Web-{25F97FB7-6A11-2FC3-C4A6-C291A6CC1951}" dt="2021-09-07T12:07:45.853" v="194"/>
          <ac:spMkLst>
            <pc:docMk/>
            <pc:sldMk cId="1574801179" sldId="352"/>
            <ac:spMk id="9" creationId="{9E2379F5-6E68-40FB-A214-6951CA31DF9D}"/>
          </ac:spMkLst>
        </pc:spChg>
      </pc:sldChg>
      <pc:sldChg chg="add del replId">
        <pc:chgData name="sofie.delcourt@vvsg.be" userId="S::sofie.delcourt_vvsg.be#ext#@kindengezin.onmicrosoft.com::996d9983-d627-487f-9066-2bc0dfb44bfe" providerId="AD" clId="Web-{25F97FB7-6A11-2FC3-C4A6-C291A6CC1951}" dt="2021-09-07T12:20:13.822" v="444"/>
        <pc:sldMkLst>
          <pc:docMk/>
          <pc:sldMk cId="4124520759" sldId="352"/>
        </pc:sldMkLst>
      </pc:sldChg>
    </pc:docChg>
  </pc:docChgLst>
  <pc:docChgLst>
    <pc:chgData name="sofie.delcourt@vvsg.be" userId="S::sofie.delcourt_vvsg.be#ext#@kindengezin.onmicrosoft.com::996d9983-d627-487f-9066-2bc0dfb44bfe" providerId="AD" clId="Web-{50953E59-E1E8-874E-8D9C-2485E325CAE3}"/>
    <pc:docChg chg="addSld delSld modSld sldOrd">
      <pc:chgData name="sofie.delcourt@vvsg.be" userId="S::sofie.delcourt_vvsg.be#ext#@kindengezin.onmicrosoft.com::996d9983-d627-487f-9066-2bc0dfb44bfe" providerId="AD" clId="Web-{50953E59-E1E8-874E-8D9C-2485E325CAE3}" dt="2021-09-02T11:33:44.418" v="2789"/>
      <pc:docMkLst>
        <pc:docMk/>
      </pc:docMkLst>
      <pc:sldChg chg="modSp">
        <pc:chgData name="sofie.delcourt@vvsg.be" userId="S::sofie.delcourt_vvsg.be#ext#@kindengezin.onmicrosoft.com::996d9983-d627-487f-9066-2bc0dfb44bfe" providerId="AD" clId="Web-{50953E59-E1E8-874E-8D9C-2485E325CAE3}" dt="2021-09-02T08:22:16.753" v="0" actId="20577"/>
        <pc:sldMkLst>
          <pc:docMk/>
          <pc:sldMk cId="635019090" sldId="301"/>
        </pc:sldMkLst>
        <pc:spChg chg="mod">
          <ac:chgData name="sofie.delcourt@vvsg.be" userId="S::sofie.delcourt_vvsg.be#ext#@kindengezin.onmicrosoft.com::996d9983-d627-487f-9066-2bc0dfb44bfe" providerId="AD" clId="Web-{50953E59-E1E8-874E-8D9C-2485E325CAE3}" dt="2021-09-02T08:22:16.753" v="0" actId="20577"/>
          <ac:spMkLst>
            <pc:docMk/>
            <pc:sldMk cId="635019090" sldId="301"/>
            <ac:spMk id="2" creationId="{FC721AC1-D4A3-41F3-BB0B-C691AF7B156E}"/>
          </ac:spMkLst>
        </pc:spChg>
      </pc:sldChg>
      <pc:sldChg chg="del modNotes">
        <pc:chgData name="sofie.delcourt@vvsg.be" userId="S::sofie.delcourt_vvsg.be#ext#@kindengezin.onmicrosoft.com::996d9983-d627-487f-9066-2bc0dfb44bfe" providerId="AD" clId="Web-{50953E59-E1E8-874E-8D9C-2485E325CAE3}" dt="2021-09-02T09:09:21.431" v="1752"/>
        <pc:sldMkLst>
          <pc:docMk/>
          <pc:sldMk cId="3009948979" sldId="326"/>
        </pc:sldMkLst>
      </pc:sldChg>
      <pc:sldChg chg="del modNotes">
        <pc:chgData name="sofie.delcourt@vvsg.be" userId="S::sofie.delcourt_vvsg.be#ext#@kindengezin.onmicrosoft.com::996d9983-d627-487f-9066-2bc0dfb44bfe" providerId="AD" clId="Web-{50953E59-E1E8-874E-8D9C-2485E325CAE3}" dt="2021-09-02T09:16:39.002" v="1783"/>
        <pc:sldMkLst>
          <pc:docMk/>
          <pc:sldMk cId="3987030013" sldId="327"/>
        </pc:sldMkLst>
      </pc:sldChg>
      <pc:sldChg chg="modNotes">
        <pc:chgData name="sofie.delcourt@vvsg.be" userId="S::sofie.delcourt_vvsg.be#ext#@kindengezin.onmicrosoft.com::996d9983-d627-487f-9066-2bc0dfb44bfe" providerId="AD" clId="Web-{50953E59-E1E8-874E-8D9C-2485E325CAE3}" dt="2021-09-02T09:09:58.354" v="1756"/>
        <pc:sldMkLst>
          <pc:docMk/>
          <pc:sldMk cId="1220978893" sldId="329"/>
        </pc:sldMkLst>
      </pc:sldChg>
      <pc:sldChg chg="modNotes">
        <pc:chgData name="sofie.delcourt@vvsg.be" userId="S::sofie.delcourt_vvsg.be#ext#@kindengezin.onmicrosoft.com::996d9983-d627-487f-9066-2bc0dfb44bfe" providerId="AD" clId="Web-{50953E59-E1E8-874E-8D9C-2485E325CAE3}" dt="2021-09-02T09:09:46.541" v="1753"/>
        <pc:sldMkLst>
          <pc:docMk/>
          <pc:sldMk cId="1125058681" sldId="330"/>
        </pc:sldMkLst>
      </pc:sldChg>
      <pc:sldChg chg="addSp delSp modSp ord modNotes">
        <pc:chgData name="sofie.delcourt@vvsg.be" userId="S::sofie.delcourt_vvsg.be#ext#@kindengezin.onmicrosoft.com::996d9983-d627-487f-9066-2bc0dfb44bfe" providerId="AD" clId="Web-{50953E59-E1E8-874E-8D9C-2485E325CAE3}" dt="2021-09-02T09:48:29.259" v="2783"/>
        <pc:sldMkLst>
          <pc:docMk/>
          <pc:sldMk cId="2261904115" sldId="331"/>
        </pc:sldMkLst>
        <pc:spChg chg="mod">
          <ac:chgData name="sofie.delcourt@vvsg.be" userId="S::sofie.delcourt_vvsg.be#ext#@kindengezin.onmicrosoft.com::996d9983-d627-487f-9066-2bc0dfb44bfe" providerId="AD" clId="Web-{50953E59-E1E8-874E-8D9C-2485E325CAE3}" dt="2021-09-02T09:31:45.255" v="2114" actId="20577"/>
          <ac:spMkLst>
            <pc:docMk/>
            <pc:sldMk cId="2261904115" sldId="331"/>
            <ac:spMk id="2" creationId="{A8568F25-724E-41FC-863B-61CFDB3760B9}"/>
          </ac:spMkLst>
        </pc:spChg>
        <pc:spChg chg="del mod">
          <ac:chgData name="sofie.delcourt@vvsg.be" userId="S::sofie.delcourt_vvsg.be#ext#@kindengezin.onmicrosoft.com::996d9983-d627-487f-9066-2bc0dfb44bfe" providerId="AD" clId="Web-{50953E59-E1E8-874E-8D9C-2485E325CAE3}" dt="2021-09-02T09:36:54.058" v="2242"/>
          <ac:spMkLst>
            <pc:docMk/>
            <pc:sldMk cId="2261904115" sldId="331"/>
            <ac:spMk id="9" creationId="{9E2379F5-6E68-40FB-A214-6951CA31DF9D}"/>
          </ac:spMkLst>
        </pc:spChg>
        <pc:spChg chg="add del mod">
          <ac:chgData name="sofie.delcourt@vvsg.be" userId="S::sofie.delcourt_vvsg.be#ext#@kindengezin.onmicrosoft.com::996d9983-d627-487f-9066-2bc0dfb44bfe" providerId="AD" clId="Web-{50953E59-E1E8-874E-8D9C-2485E325CAE3}" dt="2021-09-02T09:36:51.277" v="2241"/>
          <ac:spMkLst>
            <pc:docMk/>
            <pc:sldMk cId="2261904115" sldId="331"/>
            <ac:spMk id="769" creationId="{009AEA29-3531-4749-975D-1398950F8F75}"/>
          </ac:spMkLst>
        </pc:spChg>
        <pc:spChg chg="add mod">
          <ac:chgData name="sofie.delcourt@vvsg.be" userId="S::sofie.delcourt_vvsg.be#ext#@kindengezin.onmicrosoft.com::996d9983-d627-487f-9066-2bc0dfb44bfe" providerId="AD" clId="Web-{50953E59-E1E8-874E-8D9C-2485E325CAE3}" dt="2021-09-02T09:41:36.267" v="2311" actId="1076"/>
          <ac:spMkLst>
            <pc:docMk/>
            <pc:sldMk cId="2261904115" sldId="331"/>
            <ac:spMk id="882" creationId="{AB7DF95B-E283-4EAA-A9C8-65FC4A92C865}"/>
          </ac:spMkLst>
        </pc:spChg>
        <pc:graphicFrameChg chg="add mod modGraphic">
          <ac:chgData name="sofie.delcourt@vvsg.be" userId="S::sofie.delcourt_vvsg.be#ext#@kindengezin.onmicrosoft.com::996d9983-d627-487f-9066-2bc0dfb44bfe" providerId="AD" clId="Web-{50953E59-E1E8-874E-8D9C-2485E325CAE3}" dt="2021-09-02T09:41:14.547" v="2305"/>
          <ac:graphicFrameMkLst>
            <pc:docMk/>
            <pc:sldMk cId="2261904115" sldId="331"/>
            <ac:graphicFrameMk id="3" creationId="{11D326E7-38F9-4F22-9BD4-DD28A0E666D5}"/>
          </ac:graphicFrameMkLst>
        </pc:graphicFrameChg>
      </pc:sldChg>
      <pc:sldChg chg="modSp modNotes">
        <pc:chgData name="sofie.delcourt@vvsg.be" userId="S::sofie.delcourt_vvsg.be#ext#@kindengezin.onmicrosoft.com::996d9983-d627-487f-9066-2bc0dfb44bfe" providerId="AD" clId="Web-{50953E59-E1E8-874E-8D9C-2485E325CAE3}" dt="2021-09-02T11:33:44.418" v="2789"/>
        <pc:sldMkLst>
          <pc:docMk/>
          <pc:sldMk cId="1119032143" sldId="332"/>
        </pc:sldMkLst>
        <pc:spChg chg="mod">
          <ac:chgData name="sofie.delcourt@vvsg.be" userId="S::sofie.delcourt_vvsg.be#ext#@kindengezin.onmicrosoft.com::996d9983-d627-487f-9066-2bc0dfb44bfe" providerId="AD" clId="Web-{50953E59-E1E8-874E-8D9C-2485E325CAE3}" dt="2021-09-02T09:48:59.588" v="2787" actId="20577"/>
          <ac:spMkLst>
            <pc:docMk/>
            <pc:sldMk cId="1119032143" sldId="332"/>
            <ac:spMk id="2" creationId="{A8568F25-724E-41FC-863B-61CFDB3760B9}"/>
          </ac:spMkLst>
        </pc:spChg>
        <pc:spChg chg="mod">
          <ac:chgData name="sofie.delcourt@vvsg.be" userId="S::sofie.delcourt_vvsg.be#ext#@kindengezin.onmicrosoft.com::996d9983-d627-487f-9066-2bc0dfb44bfe" providerId="AD" clId="Web-{50953E59-E1E8-874E-8D9C-2485E325CAE3}" dt="2021-09-02T09:10:17.120" v="1778" actId="20577"/>
          <ac:spMkLst>
            <pc:docMk/>
            <pc:sldMk cId="1119032143" sldId="332"/>
            <ac:spMk id="9" creationId="{9E2379F5-6E68-40FB-A214-6951CA31DF9D}"/>
          </ac:spMkLst>
        </pc:spChg>
      </pc:sldChg>
      <pc:sldChg chg="modSp add del mod replId modShow modNotes">
        <pc:chgData name="sofie.delcourt@vvsg.be" userId="S::sofie.delcourt_vvsg.be#ext#@kindengezin.onmicrosoft.com::996d9983-d627-487f-9066-2bc0dfb44bfe" providerId="AD" clId="Web-{50953E59-E1E8-874E-8D9C-2485E325CAE3}" dt="2021-09-02T09:48:39.900" v="2785"/>
        <pc:sldMkLst>
          <pc:docMk/>
          <pc:sldMk cId="2240195467" sldId="335"/>
        </pc:sldMkLst>
        <pc:spChg chg="mod">
          <ac:chgData name="sofie.delcourt@vvsg.be" userId="S::sofie.delcourt_vvsg.be#ext#@kindengezin.onmicrosoft.com::996d9983-d627-487f-9066-2bc0dfb44bfe" providerId="AD" clId="Web-{50953E59-E1E8-874E-8D9C-2485E325CAE3}" dt="2021-09-02T08:34:29.501" v="425" actId="20577"/>
          <ac:spMkLst>
            <pc:docMk/>
            <pc:sldMk cId="2240195467" sldId="335"/>
            <ac:spMk id="9" creationId="{9E2379F5-6E68-40FB-A214-6951CA31DF9D}"/>
          </ac:spMkLst>
        </pc:spChg>
      </pc:sldChg>
      <pc:sldChg chg="modSp add ord replId modNotes">
        <pc:chgData name="sofie.delcourt@vvsg.be" userId="S::sofie.delcourt_vvsg.be#ext#@kindengezin.onmicrosoft.com::996d9983-d627-487f-9066-2bc0dfb44bfe" providerId="AD" clId="Web-{50953E59-E1E8-874E-8D9C-2485E325CAE3}" dt="2021-09-02T09:31:13.379" v="2099" actId="1076"/>
        <pc:sldMkLst>
          <pc:docMk/>
          <pc:sldMk cId="2959614357" sldId="336"/>
        </pc:sldMkLst>
        <pc:spChg chg="mod">
          <ac:chgData name="sofie.delcourt@vvsg.be" userId="S::sofie.delcourt_vvsg.be#ext#@kindengezin.onmicrosoft.com::996d9983-d627-487f-9066-2bc0dfb44bfe" providerId="AD" clId="Web-{50953E59-E1E8-874E-8D9C-2485E325CAE3}" dt="2021-09-02T09:27:01.296" v="2027" actId="20577"/>
          <ac:spMkLst>
            <pc:docMk/>
            <pc:sldMk cId="2959614357" sldId="336"/>
            <ac:spMk id="2" creationId="{A8568F25-724E-41FC-863B-61CFDB3760B9}"/>
          </ac:spMkLst>
        </pc:spChg>
        <pc:spChg chg="mod">
          <ac:chgData name="sofie.delcourt@vvsg.be" userId="S::sofie.delcourt_vvsg.be#ext#@kindengezin.onmicrosoft.com::996d9983-d627-487f-9066-2bc0dfb44bfe" providerId="AD" clId="Web-{50953E59-E1E8-874E-8D9C-2485E325CAE3}" dt="2021-09-02T09:31:13.379" v="2099" actId="1076"/>
          <ac:spMkLst>
            <pc:docMk/>
            <pc:sldMk cId="2959614357" sldId="336"/>
            <ac:spMk id="9" creationId="{9E2379F5-6E68-40FB-A214-6951CA31DF9D}"/>
          </ac:spMkLst>
        </pc:spChg>
      </pc:sldChg>
      <pc:sldChg chg="new del">
        <pc:chgData name="sofie.delcourt@vvsg.be" userId="S::sofie.delcourt_vvsg.be#ext#@kindengezin.onmicrosoft.com::996d9983-d627-487f-9066-2bc0dfb44bfe" providerId="AD" clId="Web-{50953E59-E1E8-874E-8D9C-2485E325CAE3}" dt="2021-09-02T09:16:10.159" v="1780"/>
        <pc:sldMkLst>
          <pc:docMk/>
          <pc:sldMk cId="1165310646" sldId="337"/>
        </pc:sldMkLst>
      </pc:sldChg>
      <pc:sldChg chg="addSp delSp modSp add replId modNotes">
        <pc:chgData name="sofie.delcourt@vvsg.be" userId="S::sofie.delcourt_vvsg.be#ext#@kindengezin.onmicrosoft.com::996d9983-d627-487f-9066-2bc0dfb44bfe" providerId="AD" clId="Web-{50953E59-E1E8-874E-8D9C-2485E325CAE3}" dt="2021-09-02T09:40:40.562" v="2302"/>
        <pc:sldMkLst>
          <pc:docMk/>
          <pc:sldMk cId="3857980802" sldId="337"/>
        </pc:sldMkLst>
        <pc:spChg chg="mod">
          <ac:chgData name="sofie.delcourt@vvsg.be" userId="S::sofie.delcourt_vvsg.be#ext#@kindengezin.onmicrosoft.com::996d9983-d627-487f-9066-2bc0dfb44bfe" providerId="AD" clId="Web-{50953E59-E1E8-874E-8D9C-2485E325CAE3}" dt="2021-09-02T09:21:00.773" v="1922" actId="20577"/>
          <ac:spMkLst>
            <pc:docMk/>
            <pc:sldMk cId="3857980802" sldId="337"/>
            <ac:spMk id="2" creationId="{A8568F25-724E-41FC-863B-61CFDB3760B9}"/>
          </ac:spMkLst>
        </pc:spChg>
        <pc:spChg chg="add del mod">
          <ac:chgData name="sofie.delcourt@vvsg.be" userId="S::sofie.delcourt_vvsg.be#ext#@kindengezin.onmicrosoft.com::996d9983-d627-487f-9066-2bc0dfb44bfe" providerId="AD" clId="Web-{50953E59-E1E8-874E-8D9C-2485E325CAE3}" dt="2021-09-02T09:22:02.962" v="1950"/>
          <ac:spMkLst>
            <pc:docMk/>
            <pc:sldMk cId="3857980802" sldId="337"/>
            <ac:spMk id="4" creationId="{439EE737-0851-4907-B886-ED2213E6611D}"/>
          </ac:spMkLst>
        </pc:spChg>
        <pc:spChg chg="add mod">
          <ac:chgData name="sofie.delcourt@vvsg.be" userId="S::sofie.delcourt_vvsg.be#ext#@kindengezin.onmicrosoft.com::996d9983-d627-487f-9066-2bc0dfb44bfe" providerId="AD" clId="Web-{50953E59-E1E8-874E-8D9C-2485E325CAE3}" dt="2021-09-02T09:40:36.344" v="2300"/>
          <ac:spMkLst>
            <pc:docMk/>
            <pc:sldMk cId="3857980802" sldId="337"/>
            <ac:spMk id="6" creationId="{4D817B46-33BE-426D-ADB2-A7C97274AD5B}"/>
          </ac:spMkLst>
        </pc:spChg>
        <pc:spChg chg="add mod">
          <ac:chgData name="sofie.delcourt@vvsg.be" userId="S::sofie.delcourt_vvsg.be#ext#@kindengezin.onmicrosoft.com::996d9983-d627-487f-9066-2bc0dfb44bfe" providerId="AD" clId="Web-{50953E59-E1E8-874E-8D9C-2485E325CAE3}" dt="2021-09-02T09:40:40.562" v="2302"/>
          <ac:spMkLst>
            <pc:docMk/>
            <pc:sldMk cId="3857980802" sldId="337"/>
            <ac:spMk id="7" creationId="{99FFB9C1-952C-4B18-9A3B-8CFF1B24EA82}"/>
          </ac:spMkLst>
        </pc:spChg>
        <pc:spChg chg="add mod">
          <ac:chgData name="sofie.delcourt@vvsg.be" userId="S::sofie.delcourt_vvsg.be#ext#@kindengezin.onmicrosoft.com::996d9983-d627-487f-9066-2bc0dfb44bfe" providerId="AD" clId="Web-{50953E59-E1E8-874E-8D9C-2485E325CAE3}" dt="2021-09-02T09:22:18.353" v="1956" actId="1076"/>
          <ac:spMkLst>
            <pc:docMk/>
            <pc:sldMk cId="3857980802" sldId="337"/>
            <ac:spMk id="8" creationId="{2391569E-D34C-4242-9CE8-4E3C04CF7553}"/>
          </ac:spMkLst>
        </pc:spChg>
        <pc:spChg chg="del mod">
          <ac:chgData name="sofie.delcourt@vvsg.be" userId="S::sofie.delcourt_vvsg.be#ext#@kindengezin.onmicrosoft.com::996d9983-d627-487f-9066-2bc0dfb44bfe" providerId="AD" clId="Web-{50953E59-E1E8-874E-8D9C-2485E325CAE3}" dt="2021-09-02T09:21:03.976" v="1923"/>
          <ac:spMkLst>
            <pc:docMk/>
            <pc:sldMk cId="3857980802" sldId="337"/>
            <ac:spMk id="9" creationId="{9E2379F5-6E68-40FB-A214-6951CA31DF9D}"/>
          </ac:spMkLst>
        </pc:spChg>
        <pc:cxnChg chg="add mod">
          <ac:chgData name="sofie.delcourt@vvsg.be" userId="S::sofie.delcourt_vvsg.be#ext#@kindengezin.onmicrosoft.com::996d9983-d627-487f-9066-2bc0dfb44bfe" providerId="AD" clId="Web-{50953E59-E1E8-874E-8D9C-2485E325CAE3}" dt="2021-09-02T09:24:00.605" v="1986" actId="14100"/>
          <ac:cxnSpMkLst>
            <pc:docMk/>
            <pc:sldMk cId="3857980802" sldId="337"/>
            <ac:cxnSpMk id="10" creationId="{46D62FF8-BD28-4507-BBA9-034E6AD7AF3F}"/>
          </ac:cxnSpMkLst>
        </pc:cxnChg>
        <pc:cxnChg chg="add mod">
          <ac:chgData name="sofie.delcourt@vvsg.be" userId="S::sofie.delcourt_vvsg.be#ext#@kindengezin.onmicrosoft.com::996d9983-d627-487f-9066-2bc0dfb44bfe" providerId="AD" clId="Web-{50953E59-E1E8-874E-8D9C-2485E325CAE3}" dt="2021-09-02T09:24:09.542" v="1988" actId="14100"/>
          <ac:cxnSpMkLst>
            <pc:docMk/>
            <pc:sldMk cId="3857980802" sldId="337"/>
            <ac:cxnSpMk id="11" creationId="{03D00E4E-6402-43BB-A294-74608181DE39}"/>
          </ac:cxnSpMkLst>
        </pc:cxnChg>
      </pc:sldChg>
      <pc:sldChg chg="modSp add replId modNotes">
        <pc:chgData name="sofie.delcourt@vvsg.be" userId="S::sofie.delcourt_vvsg.be#ext#@kindengezin.onmicrosoft.com::996d9983-d627-487f-9066-2bc0dfb44bfe" providerId="AD" clId="Web-{50953E59-E1E8-874E-8D9C-2485E325CAE3}" dt="2021-09-02T09:16:52.081" v="1788"/>
        <pc:sldMkLst>
          <pc:docMk/>
          <pc:sldMk cId="4055919275" sldId="338"/>
        </pc:sldMkLst>
        <pc:spChg chg="mod">
          <ac:chgData name="sofie.delcourt@vvsg.be" userId="S::sofie.delcourt_vvsg.be#ext#@kindengezin.onmicrosoft.com::996d9983-d627-487f-9066-2bc0dfb44bfe" providerId="AD" clId="Web-{50953E59-E1E8-874E-8D9C-2485E325CAE3}" dt="2021-09-02T09:16:46.362" v="1787" actId="20577"/>
          <ac:spMkLst>
            <pc:docMk/>
            <pc:sldMk cId="4055919275" sldId="338"/>
            <ac:spMk id="2" creationId="{FC721AC1-D4A3-41F3-BB0B-C691AF7B156E}"/>
          </ac:spMkLst>
        </pc:spChg>
      </pc:sldChg>
      <pc:sldChg chg="add del replId">
        <pc:chgData name="sofie.delcourt@vvsg.be" userId="S::sofie.delcourt_vvsg.be#ext#@kindengezin.onmicrosoft.com::996d9983-d627-487f-9066-2bc0dfb44bfe" providerId="AD" clId="Web-{50953E59-E1E8-874E-8D9C-2485E325CAE3}" dt="2021-09-02T09:26:51.296" v="2023"/>
        <pc:sldMkLst>
          <pc:docMk/>
          <pc:sldMk cId="1752103299" sldId="339"/>
        </pc:sldMkLst>
      </pc:sldChg>
      <pc:sldChg chg="add del replId">
        <pc:chgData name="sofie.delcourt@vvsg.be" userId="S::sofie.delcourt_vvsg.be#ext#@kindengezin.onmicrosoft.com::996d9983-d627-487f-9066-2bc0dfb44bfe" providerId="AD" clId="Web-{50953E59-E1E8-874E-8D9C-2485E325CAE3}" dt="2021-09-02T09:47:36.586" v="2769"/>
        <pc:sldMkLst>
          <pc:docMk/>
          <pc:sldMk cId="2777506495" sldId="339"/>
        </pc:sldMkLst>
      </pc:sldChg>
    </pc:docChg>
  </pc:docChgLst>
  <pc:docChgLst>
    <pc:chgData name="sofie.delcourt@vvsg.be" userId="S::sofie.delcourt_vvsg.be#ext#@kindengezin.onmicrosoft.com::996d9983-d627-487f-9066-2bc0dfb44bfe" providerId="AD" clId="Web-{689DC764-CF15-C929-64BB-8ACFB9B5C509}"/>
    <pc:docChg chg="modSld">
      <pc:chgData name="sofie.delcourt@vvsg.be" userId="S::sofie.delcourt_vvsg.be#ext#@kindengezin.onmicrosoft.com::996d9983-d627-487f-9066-2bc0dfb44bfe" providerId="AD" clId="Web-{689DC764-CF15-C929-64BB-8ACFB9B5C509}" dt="2021-09-03T10:33:11.868" v="1039" actId="1076"/>
      <pc:docMkLst>
        <pc:docMk/>
      </pc:docMkLst>
      <pc:sldChg chg="modNotes">
        <pc:chgData name="sofie.delcourt@vvsg.be" userId="S::sofie.delcourt_vvsg.be#ext#@kindengezin.onmicrosoft.com::996d9983-d627-487f-9066-2bc0dfb44bfe" providerId="AD" clId="Web-{689DC764-CF15-C929-64BB-8ACFB9B5C509}" dt="2021-09-03T09:14:54.387" v="74"/>
        <pc:sldMkLst>
          <pc:docMk/>
          <pc:sldMk cId="911131995" sldId="270"/>
        </pc:sldMkLst>
      </pc:sldChg>
      <pc:sldChg chg="modSp modNotes">
        <pc:chgData name="sofie.delcourt@vvsg.be" userId="S::sofie.delcourt_vvsg.be#ext#@kindengezin.onmicrosoft.com::996d9983-d627-487f-9066-2bc0dfb44bfe" providerId="AD" clId="Web-{689DC764-CF15-C929-64BB-8ACFB9B5C509}" dt="2021-09-03T10:33:11.868" v="1039" actId="1076"/>
        <pc:sldMkLst>
          <pc:docMk/>
          <pc:sldMk cId="1125058681" sldId="330"/>
        </pc:sldMkLst>
        <pc:spChg chg="mod">
          <ac:chgData name="sofie.delcourt@vvsg.be" userId="S::sofie.delcourt_vvsg.be#ext#@kindengezin.onmicrosoft.com::996d9983-d627-487f-9066-2bc0dfb44bfe" providerId="AD" clId="Web-{689DC764-CF15-C929-64BB-8ACFB9B5C509}" dt="2021-09-03T10:33:11.868" v="1039" actId="1076"/>
          <ac:spMkLst>
            <pc:docMk/>
            <pc:sldMk cId="1125058681" sldId="330"/>
            <ac:spMk id="9" creationId="{9E2379F5-6E68-40FB-A214-6951CA31DF9D}"/>
          </ac:spMkLst>
        </pc:spChg>
      </pc:sldChg>
      <pc:sldChg chg="modNotes">
        <pc:chgData name="sofie.delcourt@vvsg.be" userId="S::sofie.delcourt_vvsg.be#ext#@kindengezin.onmicrosoft.com::996d9983-d627-487f-9066-2bc0dfb44bfe" providerId="AD" clId="Web-{689DC764-CF15-C929-64BB-8ACFB9B5C509}" dt="2021-09-03T10:14:59.858" v="386"/>
        <pc:sldMkLst>
          <pc:docMk/>
          <pc:sldMk cId="2261904115" sldId="331"/>
        </pc:sldMkLst>
      </pc:sldChg>
      <pc:sldChg chg="modSp modNotes">
        <pc:chgData name="sofie.delcourt@vvsg.be" userId="S::sofie.delcourt_vvsg.be#ext#@kindengezin.onmicrosoft.com::996d9983-d627-487f-9066-2bc0dfb44bfe" providerId="AD" clId="Web-{689DC764-CF15-C929-64BB-8ACFB9B5C509}" dt="2021-09-03T10:30:19.364" v="895"/>
        <pc:sldMkLst>
          <pc:docMk/>
          <pc:sldMk cId="1119032143" sldId="332"/>
        </pc:sldMkLst>
        <pc:spChg chg="mod">
          <ac:chgData name="sofie.delcourt@vvsg.be" userId="S::sofie.delcourt_vvsg.be#ext#@kindengezin.onmicrosoft.com::996d9983-d627-487f-9066-2bc0dfb44bfe" providerId="AD" clId="Web-{689DC764-CF15-C929-64BB-8ACFB9B5C509}" dt="2021-09-03T10:17:59.065" v="411" actId="1076"/>
          <ac:spMkLst>
            <pc:docMk/>
            <pc:sldMk cId="1119032143" sldId="332"/>
            <ac:spMk id="2" creationId="{A8568F25-724E-41FC-863B-61CFDB3760B9}"/>
          </ac:spMkLst>
        </pc:spChg>
      </pc:sldChg>
      <pc:sldChg chg="modSp modNotes">
        <pc:chgData name="sofie.delcourt@vvsg.be" userId="S::sofie.delcourt_vvsg.be#ext#@kindengezin.onmicrosoft.com::996d9983-d627-487f-9066-2bc0dfb44bfe" providerId="AD" clId="Web-{689DC764-CF15-C929-64BB-8ACFB9B5C509}" dt="2021-09-03T10:24:54.450" v="679" actId="1076"/>
        <pc:sldMkLst>
          <pc:docMk/>
          <pc:sldMk cId="2959614357" sldId="336"/>
        </pc:sldMkLst>
        <pc:spChg chg="mod">
          <ac:chgData name="sofie.delcourt@vvsg.be" userId="S::sofie.delcourt_vvsg.be#ext#@kindengezin.onmicrosoft.com::996d9983-d627-487f-9066-2bc0dfb44bfe" providerId="AD" clId="Web-{689DC764-CF15-C929-64BB-8ACFB9B5C509}" dt="2021-09-03T10:24:54.450" v="679" actId="1076"/>
          <ac:spMkLst>
            <pc:docMk/>
            <pc:sldMk cId="2959614357" sldId="336"/>
            <ac:spMk id="9" creationId="{9E2379F5-6E68-40FB-A214-6951CA31DF9D}"/>
          </ac:spMkLst>
        </pc:spChg>
      </pc:sldChg>
      <pc:sldChg chg="addSp modSp addAnim delAnim modAnim modNotes">
        <pc:chgData name="sofie.delcourt@vvsg.be" userId="S::sofie.delcourt_vvsg.be#ext#@kindengezin.onmicrosoft.com::996d9983-d627-487f-9066-2bc0dfb44bfe" providerId="AD" clId="Web-{689DC764-CF15-C929-64BB-8ACFB9B5C509}" dt="2021-09-03T10:07:05.112" v="214"/>
        <pc:sldMkLst>
          <pc:docMk/>
          <pc:sldMk cId="3857980802" sldId="337"/>
        </pc:sldMkLst>
        <pc:spChg chg="add mod">
          <ac:chgData name="sofie.delcourt@vvsg.be" userId="S::sofie.delcourt_vvsg.be#ext#@kindengezin.onmicrosoft.com::996d9983-d627-487f-9066-2bc0dfb44bfe" providerId="AD" clId="Web-{689DC764-CF15-C929-64BB-8ACFB9B5C509}" dt="2021-09-03T10:04:17.734" v="160" actId="1076"/>
          <ac:spMkLst>
            <pc:docMk/>
            <pc:sldMk cId="3857980802" sldId="337"/>
            <ac:spMk id="3" creationId="{66E56D90-AC2C-4D24-BE5C-AF805068F7C4}"/>
          </ac:spMkLst>
        </pc:spChg>
        <pc:spChg chg="add mod">
          <ac:chgData name="sofie.delcourt@vvsg.be" userId="S::sofie.delcourt_vvsg.be#ext#@kindengezin.onmicrosoft.com::996d9983-d627-487f-9066-2bc0dfb44bfe" providerId="AD" clId="Web-{689DC764-CF15-C929-64BB-8ACFB9B5C509}" dt="2021-09-03T10:03:58.014" v="157" actId="14100"/>
          <ac:spMkLst>
            <pc:docMk/>
            <pc:sldMk cId="3857980802" sldId="337"/>
            <ac:spMk id="4" creationId="{D087E595-53B7-4CB6-AFB1-8CF8D33AB98D}"/>
          </ac:spMkLst>
        </pc:spChg>
        <pc:spChg chg="mod">
          <ac:chgData name="sofie.delcourt@vvsg.be" userId="S::sofie.delcourt_vvsg.be#ext#@kindengezin.onmicrosoft.com::996d9983-d627-487f-9066-2bc0dfb44bfe" providerId="AD" clId="Web-{689DC764-CF15-C929-64BB-8ACFB9B5C509}" dt="2021-09-03T10:02:53.966" v="133" actId="1076"/>
          <ac:spMkLst>
            <pc:docMk/>
            <pc:sldMk cId="3857980802" sldId="337"/>
            <ac:spMk id="6" creationId="{4D817B46-33BE-426D-ADB2-A7C97274AD5B}"/>
          </ac:spMkLst>
        </pc:spChg>
        <pc:spChg chg="mod">
          <ac:chgData name="sofie.delcourt@vvsg.be" userId="S::sofie.delcourt_vvsg.be#ext#@kindengezin.onmicrosoft.com::996d9983-d627-487f-9066-2bc0dfb44bfe" providerId="AD" clId="Web-{689DC764-CF15-C929-64BB-8ACFB9B5C509}" dt="2021-09-03T10:02:53.966" v="134" actId="1076"/>
          <ac:spMkLst>
            <pc:docMk/>
            <pc:sldMk cId="3857980802" sldId="337"/>
            <ac:spMk id="7" creationId="{99FFB9C1-952C-4B18-9A3B-8CFF1B24EA82}"/>
          </ac:spMkLst>
        </pc:spChg>
        <pc:spChg chg="mod">
          <ac:chgData name="sofie.delcourt@vvsg.be" userId="S::sofie.delcourt_vvsg.be#ext#@kindengezin.onmicrosoft.com::996d9983-d627-487f-9066-2bc0dfb44bfe" providerId="AD" clId="Web-{689DC764-CF15-C929-64BB-8ACFB9B5C509}" dt="2021-09-03T10:02:53.966" v="135" actId="1076"/>
          <ac:spMkLst>
            <pc:docMk/>
            <pc:sldMk cId="3857980802" sldId="337"/>
            <ac:spMk id="8" creationId="{2391569E-D34C-4242-9CE8-4E3C04CF7553}"/>
          </ac:spMkLst>
        </pc:spChg>
        <pc:cxnChg chg="mod">
          <ac:chgData name="sofie.delcourt@vvsg.be" userId="S::sofie.delcourt_vvsg.be#ext#@kindengezin.onmicrosoft.com::996d9983-d627-487f-9066-2bc0dfb44bfe" providerId="AD" clId="Web-{689DC764-CF15-C929-64BB-8ACFB9B5C509}" dt="2021-09-03T10:02:53.982" v="136" actId="1076"/>
          <ac:cxnSpMkLst>
            <pc:docMk/>
            <pc:sldMk cId="3857980802" sldId="337"/>
            <ac:cxnSpMk id="10" creationId="{46D62FF8-BD28-4507-BBA9-034E6AD7AF3F}"/>
          </ac:cxnSpMkLst>
        </pc:cxnChg>
        <pc:cxnChg chg="mod">
          <ac:chgData name="sofie.delcourt@vvsg.be" userId="S::sofie.delcourt_vvsg.be#ext#@kindengezin.onmicrosoft.com::996d9983-d627-487f-9066-2bc0dfb44bfe" providerId="AD" clId="Web-{689DC764-CF15-C929-64BB-8ACFB9B5C509}" dt="2021-09-03T10:02:53.982" v="137" actId="1076"/>
          <ac:cxnSpMkLst>
            <pc:docMk/>
            <pc:sldMk cId="3857980802" sldId="337"/>
            <ac:cxnSpMk id="11" creationId="{03D00E4E-6402-43BB-A294-74608181DE39}"/>
          </ac:cxnSpMkLst>
        </pc:cxnChg>
      </pc:sldChg>
    </pc:docChg>
  </pc:docChgLst>
  <pc:docChgLst>
    <pc:chgData name="Christine Faure" userId="216cf937-3d36-4914-9827-44edc2a6bf96" providerId="ADAL" clId="{843CDD2D-8D27-4D95-876D-BE463AC50158}"/>
    <pc:docChg chg="custSel addSld delSld modSld">
      <pc:chgData name="Christine Faure" userId="216cf937-3d36-4914-9827-44edc2a6bf96" providerId="ADAL" clId="{843CDD2D-8D27-4D95-876D-BE463AC50158}" dt="2021-09-17T10:46:11.306" v="813" actId="5793"/>
      <pc:docMkLst>
        <pc:docMk/>
      </pc:docMkLst>
      <pc:sldChg chg="del">
        <pc:chgData name="Christine Faure" userId="216cf937-3d36-4914-9827-44edc2a6bf96" providerId="ADAL" clId="{843CDD2D-8D27-4D95-876D-BE463AC50158}" dt="2021-09-03T15:52:58.218" v="22" actId="2696"/>
        <pc:sldMkLst>
          <pc:docMk/>
          <pc:sldMk cId="3038173256" sldId="268"/>
        </pc:sldMkLst>
      </pc:sldChg>
      <pc:sldChg chg="del">
        <pc:chgData name="Christine Faure" userId="216cf937-3d36-4914-9827-44edc2a6bf96" providerId="ADAL" clId="{843CDD2D-8D27-4D95-876D-BE463AC50158}" dt="2021-09-03T16:04:26.680" v="345" actId="2696"/>
        <pc:sldMkLst>
          <pc:docMk/>
          <pc:sldMk cId="911131995" sldId="270"/>
        </pc:sldMkLst>
      </pc:sldChg>
      <pc:sldChg chg="del">
        <pc:chgData name="Christine Faure" userId="216cf937-3d36-4914-9827-44edc2a6bf96" providerId="ADAL" clId="{843CDD2D-8D27-4D95-876D-BE463AC50158}" dt="2021-09-03T15:54:54.826" v="64" actId="2696"/>
        <pc:sldMkLst>
          <pc:docMk/>
          <pc:sldMk cId="1104207361" sldId="286"/>
        </pc:sldMkLst>
      </pc:sldChg>
      <pc:sldChg chg="modSp del mod">
        <pc:chgData name="Christine Faure" userId="216cf937-3d36-4914-9827-44edc2a6bf96" providerId="ADAL" clId="{843CDD2D-8D27-4D95-876D-BE463AC50158}" dt="2021-09-03T15:57:31.327" v="194" actId="2696"/>
        <pc:sldMkLst>
          <pc:docMk/>
          <pc:sldMk cId="2233434375" sldId="287"/>
        </pc:sldMkLst>
        <pc:spChg chg="mod">
          <ac:chgData name="Christine Faure" userId="216cf937-3d36-4914-9827-44edc2a6bf96" providerId="ADAL" clId="{843CDD2D-8D27-4D95-876D-BE463AC50158}" dt="2021-09-03T15:55:00.911" v="65" actId="1076"/>
          <ac:spMkLst>
            <pc:docMk/>
            <pc:sldMk cId="2233434375" sldId="287"/>
            <ac:spMk id="4" creationId="{65AFED37-7133-4209-AC93-C125D5D07F6C}"/>
          </ac:spMkLst>
        </pc:spChg>
      </pc:sldChg>
      <pc:sldChg chg="del">
        <pc:chgData name="Christine Faure" userId="216cf937-3d36-4914-9827-44edc2a6bf96" providerId="ADAL" clId="{843CDD2D-8D27-4D95-876D-BE463AC50158}" dt="2021-09-03T16:00:24.893" v="270" actId="2696"/>
        <pc:sldMkLst>
          <pc:docMk/>
          <pc:sldMk cId="336360182" sldId="288"/>
        </pc:sldMkLst>
      </pc:sldChg>
      <pc:sldChg chg="del">
        <pc:chgData name="Christine Faure" userId="216cf937-3d36-4914-9827-44edc2a6bf96" providerId="ADAL" clId="{843CDD2D-8D27-4D95-876D-BE463AC50158}" dt="2021-09-03T15:59:16.697" v="257" actId="2696"/>
        <pc:sldMkLst>
          <pc:docMk/>
          <pc:sldMk cId="4182986059" sldId="289"/>
        </pc:sldMkLst>
      </pc:sldChg>
      <pc:sldChg chg="del">
        <pc:chgData name="Christine Faure" userId="216cf937-3d36-4914-9827-44edc2a6bf96" providerId="ADAL" clId="{843CDD2D-8D27-4D95-876D-BE463AC50158}" dt="2021-09-03T16:02:43.187" v="301" actId="2696"/>
        <pc:sldMkLst>
          <pc:docMk/>
          <pc:sldMk cId="1538049322" sldId="290"/>
        </pc:sldMkLst>
      </pc:sldChg>
      <pc:sldChg chg="del">
        <pc:chgData name="Christine Faure" userId="216cf937-3d36-4914-9827-44edc2a6bf96" providerId="ADAL" clId="{843CDD2D-8D27-4D95-876D-BE463AC50158}" dt="2021-09-03T16:01:59.847" v="287" actId="2696"/>
        <pc:sldMkLst>
          <pc:docMk/>
          <pc:sldMk cId="3557415052" sldId="291"/>
        </pc:sldMkLst>
      </pc:sldChg>
      <pc:sldChg chg="del">
        <pc:chgData name="Christine Faure" userId="216cf937-3d36-4914-9827-44edc2a6bf96" providerId="ADAL" clId="{843CDD2D-8D27-4D95-876D-BE463AC50158}" dt="2021-09-03T16:03:29.864" v="323" actId="2696"/>
        <pc:sldMkLst>
          <pc:docMk/>
          <pc:sldMk cId="4108623983" sldId="292"/>
        </pc:sldMkLst>
      </pc:sldChg>
      <pc:sldChg chg="del">
        <pc:chgData name="Christine Faure" userId="216cf937-3d36-4914-9827-44edc2a6bf96" providerId="ADAL" clId="{843CDD2D-8D27-4D95-876D-BE463AC50158}" dt="2021-09-03T16:05:50.549" v="407" actId="2696"/>
        <pc:sldMkLst>
          <pc:docMk/>
          <pc:sldMk cId="1950479545" sldId="296"/>
        </pc:sldMkLst>
      </pc:sldChg>
      <pc:sldChg chg="del">
        <pc:chgData name="Christine Faure" userId="216cf937-3d36-4914-9827-44edc2a6bf96" providerId="ADAL" clId="{843CDD2D-8D27-4D95-876D-BE463AC50158}" dt="2021-09-03T16:07:13.041" v="527" actId="2696"/>
        <pc:sldMkLst>
          <pc:docMk/>
          <pc:sldMk cId="1528056014" sldId="297"/>
        </pc:sldMkLst>
      </pc:sldChg>
      <pc:sldChg chg="del">
        <pc:chgData name="Christine Faure" userId="216cf937-3d36-4914-9827-44edc2a6bf96" providerId="ADAL" clId="{843CDD2D-8D27-4D95-876D-BE463AC50158}" dt="2021-09-03T16:07:43.826" v="553" actId="2696"/>
        <pc:sldMkLst>
          <pc:docMk/>
          <pc:sldMk cId="3722615135" sldId="298"/>
        </pc:sldMkLst>
      </pc:sldChg>
      <pc:sldChg chg="del">
        <pc:chgData name="Christine Faure" userId="216cf937-3d36-4914-9827-44edc2a6bf96" providerId="ADAL" clId="{843CDD2D-8D27-4D95-876D-BE463AC50158}" dt="2021-09-03T16:08:21.362" v="574" actId="2696"/>
        <pc:sldMkLst>
          <pc:docMk/>
          <pc:sldMk cId="2904154321" sldId="299"/>
        </pc:sldMkLst>
      </pc:sldChg>
      <pc:sldChg chg="modSp add mod modNotesTx">
        <pc:chgData name="Christine Faure" userId="216cf937-3d36-4914-9827-44edc2a6bf96" providerId="ADAL" clId="{843CDD2D-8D27-4D95-876D-BE463AC50158}" dt="2021-09-03T16:03:50.740" v="343" actId="20577"/>
        <pc:sldMkLst>
          <pc:docMk/>
          <pc:sldMk cId="2914729346" sldId="318"/>
        </pc:sldMkLst>
        <pc:spChg chg="mod">
          <ac:chgData name="Christine Faure" userId="216cf937-3d36-4914-9827-44edc2a6bf96" providerId="ADAL" clId="{843CDD2D-8D27-4D95-876D-BE463AC50158}" dt="2021-09-03T15:56:10.396" v="115" actId="6549"/>
          <ac:spMkLst>
            <pc:docMk/>
            <pc:sldMk cId="2914729346" sldId="318"/>
            <ac:spMk id="2" creationId="{A8568F25-724E-41FC-863B-61CFDB3760B9}"/>
          </ac:spMkLst>
        </pc:spChg>
        <pc:spChg chg="mod">
          <ac:chgData name="Christine Faure" userId="216cf937-3d36-4914-9827-44edc2a6bf96" providerId="ADAL" clId="{843CDD2D-8D27-4D95-876D-BE463AC50158}" dt="2021-09-03T16:03:50.740" v="343" actId="20577"/>
          <ac:spMkLst>
            <pc:docMk/>
            <pc:sldMk cId="2914729346" sldId="318"/>
            <ac:spMk id="9" creationId="{9E2379F5-6E68-40FB-A214-6951CA31DF9D}"/>
          </ac:spMkLst>
        </pc:spChg>
      </pc:sldChg>
      <pc:sldChg chg="modNotes">
        <pc:chgData name="Christine Faure" userId="216cf937-3d36-4914-9827-44edc2a6bf96" providerId="ADAL" clId="{843CDD2D-8D27-4D95-876D-BE463AC50158}" dt="2021-09-03T15:52:24.863" v="4" actId="27636"/>
        <pc:sldMkLst>
          <pc:docMk/>
          <pc:sldMk cId="1125058681" sldId="330"/>
        </pc:sldMkLst>
      </pc:sldChg>
      <pc:sldChg chg="modNotes">
        <pc:chgData name="Christine Faure" userId="216cf937-3d36-4914-9827-44edc2a6bf96" providerId="ADAL" clId="{843CDD2D-8D27-4D95-876D-BE463AC50158}" dt="2021-09-03T15:52:24.594" v="2" actId="27636"/>
        <pc:sldMkLst>
          <pc:docMk/>
          <pc:sldMk cId="2261904115" sldId="331"/>
        </pc:sldMkLst>
      </pc:sldChg>
      <pc:sldChg chg="modNotes">
        <pc:chgData name="Christine Faure" userId="216cf937-3d36-4914-9827-44edc2a6bf96" providerId="ADAL" clId="{843CDD2D-8D27-4D95-876D-BE463AC50158}" dt="2021-09-03T15:52:24.792" v="3" actId="27636"/>
        <pc:sldMkLst>
          <pc:docMk/>
          <pc:sldMk cId="1119032143" sldId="332"/>
        </pc:sldMkLst>
      </pc:sldChg>
      <pc:sldChg chg="modNotes">
        <pc:chgData name="Christine Faure" userId="216cf937-3d36-4914-9827-44edc2a6bf96" providerId="ADAL" clId="{843CDD2D-8D27-4D95-876D-BE463AC50158}" dt="2021-09-03T15:52:24.515" v="1" actId="27636"/>
        <pc:sldMkLst>
          <pc:docMk/>
          <pc:sldMk cId="2959614357" sldId="336"/>
        </pc:sldMkLst>
      </pc:sldChg>
      <pc:sldChg chg="modSp add mod">
        <pc:chgData name="Christine Faure" userId="216cf937-3d36-4914-9827-44edc2a6bf96" providerId="ADAL" clId="{843CDD2D-8D27-4D95-876D-BE463AC50158}" dt="2021-09-03T16:01:31.740" v="282" actId="207"/>
        <pc:sldMkLst>
          <pc:docMk/>
          <pc:sldMk cId="609728513" sldId="339"/>
        </pc:sldMkLst>
        <pc:spChg chg="mod">
          <ac:chgData name="Christine Faure" userId="216cf937-3d36-4914-9827-44edc2a6bf96" providerId="ADAL" clId="{843CDD2D-8D27-4D95-876D-BE463AC50158}" dt="2021-09-03T16:01:31.740" v="282" actId="207"/>
          <ac:spMkLst>
            <pc:docMk/>
            <pc:sldMk cId="609728513" sldId="339"/>
            <ac:spMk id="2" creationId="{A8568F25-724E-41FC-863B-61CFDB3760B9}"/>
          </ac:spMkLst>
        </pc:spChg>
        <pc:spChg chg="mod">
          <ac:chgData name="Christine Faure" userId="216cf937-3d36-4914-9827-44edc2a6bf96" providerId="ADAL" clId="{843CDD2D-8D27-4D95-876D-BE463AC50158}" dt="2021-09-03T15:57:16.769" v="192" actId="2711"/>
          <ac:spMkLst>
            <pc:docMk/>
            <pc:sldMk cId="609728513" sldId="339"/>
            <ac:spMk id="9" creationId="{9E2379F5-6E68-40FB-A214-6951CA31DF9D}"/>
          </ac:spMkLst>
        </pc:spChg>
      </pc:sldChg>
      <pc:sldChg chg="modSp add mod">
        <pc:chgData name="Christine Faure" userId="216cf937-3d36-4914-9827-44edc2a6bf96" providerId="ADAL" clId="{843CDD2D-8D27-4D95-876D-BE463AC50158}" dt="2021-09-03T16:01:38.085" v="283" actId="207"/>
        <pc:sldMkLst>
          <pc:docMk/>
          <pc:sldMk cId="3096678535" sldId="340"/>
        </pc:sldMkLst>
        <pc:spChg chg="mod">
          <ac:chgData name="Christine Faure" userId="216cf937-3d36-4914-9827-44edc2a6bf96" providerId="ADAL" clId="{843CDD2D-8D27-4D95-876D-BE463AC50158}" dt="2021-09-03T16:01:38.085" v="283" actId="207"/>
          <ac:spMkLst>
            <pc:docMk/>
            <pc:sldMk cId="3096678535" sldId="340"/>
            <ac:spMk id="2" creationId="{A8568F25-724E-41FC-863B-61CFDB3760B9}"/>
          </ac:spMkLst>
        </pc:spChg>
        <pc:spChg chg="mod">
          <ac:chgData name="Christine Faure" userId="216cf937-3d36-4914-9827-44edc2a6bf96" providerId="ADAL" clId="{843CDD2D-8D27-4D95-876D-BE463AC50158}" dt="2021-09-03T15:57:23.635" v="193" actId="2711"/>
          <ac:spMkLst>
            <pc:docMk/>
            <pc:sldMk cId="3096678535" sldId="340"/>
            <ac:spMk id="9" creationId="{9E2379F5-6E68-40FB-A214-6951CA31DF9D}"/>
          </ac:spMkLst>
        </pc:spChg>
      </pc:sldChg>
      <pc:sldChg chg="modSp add mod modNotesTx">
        <pc:chgData name="Christine Faure" userId="216cf937-3d36-4914-9827-44edc2a6bf96" providerId="ADAL" clId="{843CDD2D-8D27-4D95-876D-BE463AC50158}" dt="2021-09-03T16:01:42.184" v="284" actId="207"/>
        <pc:sldMkLst>
          <pc:docMk/>
          <pc:sldMk cId="3864056585" sldId="341"/>
        </pc:sldMkLst>
        <pc:spChg chg="mod">
          <ac:chgData name="Christine Faure" userId="216cf937-3d36-4914-9827-44edc2a6bf96" providerId="ADAL" clId="{843CDD2D-8D27-4D95-876D-BE463AC50158}" dt="2021-09-03T16:01:42.184" v="284" actId="207"/>
          <ac:spMkLst>
            <pc:docMk/>
            <pc:sldMk cId="3864056585" sldId="341"/>
            <ac:spMk id="2" creationId="{A8568F25-724E-41FC-863B-61CFDB3760B9}"/>
          </ac:spMkLst>
        </pc:spChg>
        <pc:spChg chg="mod">
          <ac:chgData name="Christine Faure" userId="216cf937-3d36-4914-9827-44edc2a6bf96" providerId="ADAL" clId="{843CDD2D-8D27-4D95-876D-BE463AC50158}" dt="2021-09-03T15:58:55.440" v="254" actId="20577"/>
          <ac:spMkLst>
            <pc:docMk/>
            <pc:sldMk cId="3864056585" sldId="341"/>
            <ac:spMk id="9" creationId="{9E2379F5-6E68-40FB-A214-6951CA31DF9D}"/>
          </ac:spMkLst>
        </pc:spChg>
      </pc:sldChg>
      <pc:sldChg chg="modSp add mod modNotesTx">
        <pc:chgData name="Christine Faure" userId="216cf937-3d36-4914-9827-44edc2a6bf96" providerId="ADAL" clId="{843CDD2D-8D27-4D95-876D-BE463AC50158}" dt="2021-09-03T16:01:46.471" v="285" actId="207"/>
        <pc:sldMkLst>
          <pc:docMk/>
          <pc:sldMk cId="3111421534" sldId="342"/>
        </pc:sldMkLst>
        <pc:spChg chg="mod">
          <ac:chgData name="Christine Faure" userId="216cf937-3d36-4914-9827-44edc2a6bf96" providerId="ADAL" clId="{843CDD2D-8D27-4D95-876D-BE463AC50158}" dt="2021-09-03T16:01:46.471" v="285" actId="207"/>
          <ac:spMkLst>
            <pc:docMk/>
            <pc:sldMk cId="3111421534" sldId="342"/>
            <ac:spMk id="2" creationId="{A8568F25-724E-41FC-863B-61CFDB3760B9}"/>
          </ac:spMkLst>
        </pc:spChg>
        <pc:spChg chg="mod">
          <ac:chgData name="Christine Faure" userId="216cf937-3d36-4914-9827-44edc2a6bf96" providerId="ADAL" clId="{843CDD2D-8D27-4D95-876D-BE463AC50158}" dt="2021-09-03T16:00:16.161" v="269" actId="5793"/>
          <ac:spMkLst>
            <pc:docMk/>
            <pc:sldMk cId="3111421534" sldId="342"/>
            <ac:spMk id="9" creationId="{9E2379F5-6E68-40FB-A214-6951CA31DF9D}"/>
          </ac:spMkLst>
        </pc:spChg>
      </pc:sldChg>
      <pc:sldChg chg="modSp add mod modNotesTx">
        <pc:chgData name="Christine Faure" userId="216cf937-3d36-4914-9827-44edc2a6bf96" providerId="ADAL" clId="{843CDD2D-8D27-4D95-876D-BE463AC50158}" dt="2021-09-03T16:01:51.155" v="286" actId="207"/>
        <pc:sldMkLst>
          <pc:docMk/>
          <pc:sldMk cId="845991654" sldId="343"/>
        </pc:sldMkLst>
        <pc:spChg chg="mod">
          <ac:chgData name="Christine Faure" userId="216cf937-3d36-4914-9827-44edc2a6bf96" providerId="ADAL" clId="{843CDD2D-8D27-4D95-876D-BE463AC50158}" dt="2021-09-03T16:01:51.155" v="286" actId="207"/>
          <ac:spMkLst>
            <pc:docMk/>
            <pc:sldMk cId="845991654" sldId="343"/>
            <ac:spMk id="2" creationId="{A8568F25-724E-41FC-863B-61CFDB3760B9}"/>
          </ac:spMkLst>
        </pc:spChg>
        <pc:spChg chg="mod">
          <ac:chgData name="Christine Faure" userId="216cf937-3d36-4914-9827-44edc2a6bf96" providerId="ADAL" clId="{843CDD2D-8D27-4D95-876D-BE463AC50158}" dt="2021-09-03T16:00:58.297" v="279" actId="20577"/>
          <ac:spMkLst>
            <pc:docMk/>
            <pc:sldMk cId="845991654" sldId="343"/>
            <ac:spMk id="9" creationId="{9E2379F5-6E68-40FB-A214-6951CA31DF9D}"/>
          </ac:spMkLst>
        </pc:spChg>
      </pc:sldChg>
      <pc:sldChg chg="modSp add mod modNotesTx">
        <pc:chgData name="Christine Faure" userId="216cf937-3d36-4914-9827-44edc2a6bf96" providerId="ADAL" clId="{843CDD2D-8D27-4D95-876D-BE463AC50158}" dt="2021-09-03T16:02:37.882" v="300"/>
        <pc:sldMkLst>
          <pc:docMk/>
          <pc:sldMk cId="2536405211" sldId="344"/>
        </pc:sldMkLst>
        <pc:spChg chg="mod">
          <ac:chgData name="Christine Faure" userId="216cf937-3d36-4914-9827-44edc2a6bf96" providerId="ADAL" clId="{843CDD2D-8D27-4D95-876D-BE463AC50158}" dt="2021-09-03T16:02:25.014" v="297" actId="20577"/>
          <ac:spMkLst>
            <pc:docMk/>
            <pc:sldMk cId="2536405211" sldId="344"/>
            <ac:spMk id="9" creationId="{9E2379F5-6E68-40FB-A214-6951CA31DF9D}"/>
          </ac:spMkLst>
        </pc:spChg>
      </pc:sldChg>
      <pc:sldChg chg="modSp add mod modNotesTx">
        <pc:chgData name="Christine Faure" userId="216cf937-3d36-4914-9827-44edc2a6bf96" providerId="ADAL" clId="{843CDD2D-8D27-4D95-876D-BE463AC50158}" dt="2021-09-03T16:03:23.094" v="322" actId="2711"/>
        <pc:sldMkLst>
          <pc:docMk/>
          <pc:sldMk cId="3809505045" sldId="345"/>
        </pc:sldMkLst>
        <pc:spChg chg="mod">
          <ac:chgData name="Christine Faure" userId="216cf937-3d36-4914-9827-44edc2a6bf96" providerId="ADAL" clId="{843CDD2D-8D27-4D95-876D-BE463AC50158}" dt="2021-09-03T16:02:59.841" v="318" actId="20577"/>
          <ac:spMkLst>
            <pc:docMk/>
            <pc:sldMk cId="3809505045" sldId="345"/>
            <ac:spMk id="2" creationId="{A8568F25-724E-41FC-863B-61CFDB3760B9}"/>
          </ac:spMkLst>
        </pc:spChg>
        <pc:spChg chg="mod">
          <ac:chgData name="Christine Faure" userId="216cf937-3d36-4914-9827-44edc2a6bf96" providerId="ADAL" clId="{843CDD2D-8D27-4D95-876D-BE463AC50158}" dt="2021-09-03T16:03:23.094" v="322" actId="2711"/>
          <ac:spMkLst>
            <pc:docMk/>
            <pc:sldMk cId="3809505045" sldId="345"/>
            <ac:spMk id="9" creationId="{9E2379F5-6E68-40FB-A214-6951CA31DF9D}"/>
          </ac:spMkLst>
        </pc:spChg>
      </pc:sldChg>
      <pc:sldChg chg="add">
        <pc:chgData name="Christine Faure" userId="216cf937-3d36-4914-9827-44edc2a6bf96" providerId="ADAL" clId="{843CDD2D-8D27-4D95-876D-BE463AC50158}" dt="2021-09-03T16:04:18.320" v="344" actId="2890"/>
        <pc:sldMkLst>
          <pc:docMk/>
          <pc:sldMk cId="620961693" sldId="346"/>
        </pc:sldMkLst>
      </pc:sldChg>
      <pc:sldChg chg="modSp add mod modNotes modNotesTx">
        <pc:chgData name="Christine Faure" userId="216cf937-3d36-4914-9827-44edc2a6bf96" providerId="ADAL" clId="{843CDD2D-8D27-4D95-876D-BE463AC50158}" dt="2021-09-07T11:45:54.677" v="810" actId="27636"/>
        <pc:sldMkLst>
          <pc:docMk/>
          <pc:sldMk cId="663817749" sldId="347"/>
        </pc:sldMkLst>
        <pc:spChg chg="mod">
          <ac:chgData name="Christine Faure" userId="216cf937-3d36-4914-9827-44edc2a6bf96" providerId="ADAL" clId="{843CDD2D-8D27-4D95-876D-BE463AC50158}" dt="2021-09-03T16:05:33.817" v="405" actId="6549"/>
          <ac:spMkLst>
            <pc:docMk/>
            <pc:sldMk cId="663817749" sldId="347"/>
            <ac:spMk id="2" creationId="{A8568F25-724E-41FC-863B-61CFDB3760B9}"/>
          </ac:spMkLst>
        </pc:spChg>
        <pc:spChg chg="mod">
          <ac:chgData name="Christine Faure" userId="216cf937-3d36-4914-9827-44edc2a6bf96" providerId="ADAL" clId="{843CDD2D-8D27-4D95-876D-BE463AC50158}" dt="2021-09-03T16:05:10.546" v="377" actId="2711"/>
          <ac:spMkLst>
            <pc:docMk/>
            <pc:sldMk cId="663817749" sldId="347"/>
            <ac:spMk id="9" creationId="{9E2379F5-6E68-40FB-A214-6951CA31DF9D}"/>
          </ac:spMkLst>
        </pc:spChg>
      </pc:sldChg>
      <pc:sldChg chg="modSp add mod modNotesTx">
        <pc:chgData name="Christine Faure" userId="216cf937-3d36-4914-9827-44edc2a6bf96" providerId="ADAL" clId="{843CDD2D-8D27-4D95-876D-BE463AC50158}" dt="2021-09-03T16:07:09.560" v="526"/>
        <pc:sldMkLst>
          <pc:docMk/>
          <pc:sldMk cId="3756366746" sldId="348"/>
        </pc:sldMkLst>
        <pc:spChg chg="mod">
          <ac:chgData name="Christine Faure" userId="216cf937-3d36-4914-9827-44edc2a6bf96" providerId="ADAL" clId="{843CDD2D-8D27-4D95-876D-BE463AC50158}" dt="2021-09-03T16:06:57.285" v="524" actId="6549"/>
          <ac:spMkLst>
            <pc:docMk/>
            <pc:sldMk cId="3756366746" sldId="348"/>
            <ac:spMk id="9" creationId="{9E2379F5-6E68-40FB-A214-6951CA31DF9D}"/>
          </ac:spMkLst>
        </pc:spChg>
      </pc:sldChg>
      <pc:sldChg chg="modSp add mod modNotesTx">
        <pc:chgData name="Christine Faure" userId="216cf937-3d36-4914-9827-44edc2a6bf96" providerId="ADAL" clId="{843CDD2D-8D27-4D95-876D-BE463AC50158}" dt="2021-09-03T16:07:37.592" v="552" actId="6549"/>
        <pc:sldMkLst>
          <pc:docMk/>
          <pc:sldMk cId="382058784" sldId="349"/>
        </pc:sldMkLst>
        <pc:spChg chg="mod">
          <ac:chgData name="Christine Faure" userId="216cf937-3d36-4914-9827-44edc2a6bf96" providerId="ADAL" clId="{843CDD2D-8D27-4D95-876D-BE463AC50158}" dt="2021-09-03T16:07:37.592" v="552" actId="6549"/>
          <ac:spMkLst>
            <pc:docMk/>
            <pc:sldMk cId="382058784" sldId="349"/>
            <ac:spMk id="2" creationId="{A8568F25-724E-41FC-863B-61CFDB3760B9}"/>
          </ac:spMkLst>
        </pc:spChg>
        <pc:spChg chg="mod">
          <ac:chgData name="Christine Faure" userId="216cf937-3d36-4914-9827-44edc2a6bf96" providerId="ADAL" clId="{843CDD2D-8D27-4D95-876D-BE463AC50158}" dt="2021-09-03T16:07:29.881" v="532"/>
          <ac:spMkLst>
            <pc:docMk/>
            <pc:sldMk cId="382058784" sldId="349"/>
            <ac:spMk id="9" creationId="{9E2379F5-6E68-40FB-A214-6951CA31DF9D}"/>
          </ac:spMkLst>
        </pc:spChg>
      </pc:sldChg>
      <pc:sldChg chg="modSp add mod">
        <pc:chgData name="Christine Faure" userId="216cf937-3d36-4914-9827-44edc2a6bf96" providerId="ADAL" clId="{843CDD2D-8D27-4D95-876D-BE463AC50158}" dt="2021-09-03T16:08:13.516" v="573" actId="6549"/>
        <pc:sldMkLst>
          <pc:docMk/>
          <pc:sldMk cId="1407139891" sldId="350"/>
        </pc:sldMkLst>
        <pc:spChg chg="mod">
          <ac:chgData name="Christine Faure" userId="216cf937-3d36-4914-9827-44edc2a6bf96" providerId="ADAL" clId="{843CDD2D-8D27-4D95-876D-BE463AC50158}" dt="2021-09-03T16:08:13.516" v="573" actId="6549"/>
          <ac:spMkLst>
            <pc:docMk/>
            <pc:sldMk cId="1407139891" sldId="350"/>
            <ac:spMk id="2" creationId="{A8568F25-724E-41FC-863B-61CFDB3760B9}"/>
          </ac:spMkLst>
        </pc:spChg>
        <pc:spChg chg="mod">
          <ac:chgData name="Christine Faure" userId="216cf937-3d36-4914-9827-44edc2a6bf96" providerId="ADAL" clId="{843CDD2D-8D27-4D95-876D-BE463AC50158}" dt="2021-09-03T16:08:06.095" v="558" actId="2711"/>
          <ac:spMkLst>
            <pc:docMk/>
            <pc:sldMk cId="1407139891" sldId="350"/>
            <ac:spMk id="9" creationId="{9E2379F5-6E68-40FB-A214-6951CA31DF9D}"/>
          </ac:spMkLst>
        </pc:spChg>
      </pc:sldChg>
      <pc:sldChg chg="modSp add mod modNotesTx">
        <pc:chgData name="Christine Faure" userId="216cf937-3d36-4914-9827-44edc2a6bf96" providerId="ADAL" clId="{843CDD2D-8D27-4D95-876D-BE463AC50158}" dt="2021-09-17T10:46:11.306" v="813" actId="5793"/>
        <pc:sldMkLst>
          <pc:docMk/>
          <pc:sldMk cId="4125903428" sldId="351"/>
        </pc:sldMkLst>
        <pc:spChg chg="mod">
          <ac:chgData name="Christine Faure" userId="216cf937-3d36-4914-9827-44edc2a6bf96" providerId="ADAL" clId="{843CDD2D-8D27-4D95-876D-BE463AC50158}" dt="2021-09-03T16:10:52.845" v="642" actId="20577"/>
          <ac:spMkLst>
            <pc:docMk/>
            <pc:sldMk cId="4125903428" sldId="351"/>
            <ac:spMk id="2" creationId="{A8568F25-724E-41FC-863B-61CFDB3760B9}"/>
          </ac:spMkLst>
        </pc:spChg>
        <pc:spChg chg="mod">
          <ac:chgData name="Christine Faure" userId="216cf937-3d36-4914-9827-44edc2a6bf96" providerId="ADAL" clId="{843CDD2D-8D27-4D95-876D-BE463AC50158}" dt="2021-09-03T16:11:49.261" v="809" actId="20577"/>
          <ac:spMkLst>
            <pc:docMk/>
            <pc:sldMk cId="4125903428" sldId="351"/>
            <ac:spMk id="9" creationId="{9E2379F5-6E68-40FB-A214-6951CA31DF9D}"/>
          </ac:spMkLst>
        </pc:spChg>
        <pc:spChg chg="mod">
          <ac:chgData name="Christine Faure" userId="216cf937-3d36-4914-9827-44edc2a6bf96" providerId="ADAL" clId="{843CDD2D-8D27-4D95-876D-BE463AC50158}" dt="2021-09-17T10:46:11.306" v="813" actId="5793"/>
          <ac:spMkLst>
            <pc:docMk/>
            <pc:sldMk cId="4125903428" sldId="351"/>
            <ac:spMk id="583" creationId="{4E4B870F-04C3-46F2-A0BE-B13B6905E1BD}"/>
          </ac:spMkLst>
        </pc:spChg>
      </pc:sldChg>
      <pc:sldMasterChg chg="delSldLayout">
        <pc:chgData name="Christine Faure" userId="216cf937-3d36-4914-9827-44edc2a6bf96" providerId="ADAL" clId="{843CDD2D-8D27-4D95-876D-BE463AC50158}" dt="2021-09-03T16:08:21.362" v="574" actId="2696"/>
        <pc:sldMasterMkLst>
          <pc:docMk/>
          <pc:sldMasterMk cId="162644476" sldId="2147483682"/>
        </pc:sldMasterMkLst>
        <pc:sldLayoutChg chg="del">
          <pc:chgData name="Christine Faure" userId="216cf937-3d36-4914-9827-44edc2a6bf96" providerId="ADAL" clId="{843CDD2D-8D27-4D95-876D-BE463AC50158}" dt="2021-09-03T16:08:21.362" v="574" actId="2696"/>
          <pc:sldLayoutMkLst>
            <pc:docMk/>
            <pc:sldMasterMk cId="162644476" sldId="2147483682"/>
            <pc:sldLayoutMk cId="1917665836" sldId="2147483697"/>
          </pc:sldLayoutMkLst>
        </pc:sldLayoutChg>
        <pc:sldLayoutChg chg="del">
          <pc:chgData name="Christine Faure" userId="216cf937-3d36-4914-9827-44edc2a6bf96" providerId="ADAL" clId="{843CDD2D-8D27-4D95-876D-BE463AC50158}" dt="2021-09-03T16:04:26.680" v="345" actId="2696"/>
          <pc:sldLayoutMkLst>
            <pc:docMk/>
            <pc:sldMasterMk cId="162644476" sldId="2147483682"/>
            <pc:sldLayoutMk cId="3499106986" sldId="2147483704"/>
          </pc:sldLayoutMkLst>
        </pc:sldLayoutChg>
      </pc:sldMasterChg>
    </pc:docChg>
  </pc:docChgLst>
  <pc:docChgLst>
    <pc:chgData name="sofie.delcourt@vvsg.be" userId="S::sofie.delcourt_vvsg.be#ext#@kindengezin.onmicrosoft.com::996d9983-d627-487f-9066-2bc0dfb44bfe" providerId="AD" clId="Web-{0B1C1964-8B15-B687-D8C7-965F13AD2154}"/>
    <pc:docChg chg="delSld modSld">
      <pc:chgData name="sofie.delcourt@vvsg.be" userId="S::sofie.delcourt_vvsg.be#ext#@kindengezin.onmicrosoft.com::996d9983-d627-487f-9066-2bc0dfb44bfe" providerId="AD" clId="Web-{0B1C1964-8B15-B687-D8C7-965F13AD2154}" dt="2021-09-02T14:58:42.728" v="831" actId="20577"/>
      <pc:docMkLst>
        <pc:docMk/>
      </pc:docMkLst>
      <pc:sldChg chg="del">
        <pc:chgData name="sofie.delcourt@vvsg.be" userId="S::sofie.delcourt_vvsg.be#ext#@kindengezin.onmicrosoft.com::996d9983-d627-487f-9066-2bc0dfb44bfe" providerId="AD" clId="Web-{0B1C1964-8B15-B687-D8C7-965F13AD2154}" dt="2021-09-02T14:55:45.750" v="755"/>
        <pc:sldMkLst>
          <pc:docMk/>
          <pc:sldMk cId="2436275544" sldId="328"/>
        </pc:sldMkLst>
      </pc:sldChg>
      <pc:sldChg chg="del">
        <pc:chgData name="sofie.delcourt@vvsg.be" userId="S::sofie.delcourt_vvsg.be#ext#@kindengezin.onmicrosoft.com::996d9983-d627-487f-9066-2bc0dfb44bfe" providerId="AD" clId="Web-{0B1C1964-8B15-B687-D8C7-965F13AD2154}" dt="2021-09-02T14:55:45.156" v="754"/>
        <pc:sldMkLst>
          <pc:docMk/>
          <pc:sldMk cId="1220978893" sldId="329"/>
        </pc:sldMkLst>
      </pc:sldChg>
      <pc:sldChg chg="modSp">
        <pc:chgData name="sofie.delcourt@vvsg.be" userId="S::sofie.delcourt_vvsg.be#ext#@kindengezin.onmicrosoft.com::996d9983-d627-487f-9066-2bc0dfb44bfe" providerId="AD" clId="Web-{0B1C1964-8B15-B687-D8C7-965F13AD2154}" dt="2021-09-02T14:58:42.728" v="831" actId="20577"/>
        <pc:sldMkLst>
          <pc:docMk/>
          <pc:sldMk cId="1125058681" sldId="330"/>
        </pc:sldMkLst>
        <pc:spChg chg="mod">
          <ac:chgData name="sofie.delcourt@vvsg.be" userId="S::sofie.delcourt_vvsg.be#ext#@kindengezin.onmicrosoft.com::996d9983-d627-487f-9066-2bc0dfb44bfe" providerId="AD" clId="Web-{0B1C1964-8B15-B687-D8C7-965F13AD2154}" dt="2021-09-02T14:58:42.728" v="831" actId="20577"/>
          <ac:spMkLst>
            <pc:docMk/>
            <pc:sldMk cId="1125058681" sldId="330"/>
            <ac:spMk id="2" creationId="{A8568F25-724E-41FC-863B-61CFDB3760B9}"/>
          </ac:spMkLst>
        </pc:spChg>
      </pc:sldChg>
      <pc:sldChg chg="modNotes">
        <pc:chgData name="sofie.delcourt@vvsg.be" userId="S::sofie.delcourt_vvsg.be#ext#@kindengezin.onmicrosoft.com::996d9983-d627-487f-9066-2bc0dfb44bfe" providerId="AD" clId="Web-{0B1C1964-8B15-B687-D8C7-965F13AD2154}" dt="2021-09-02T14:24:51.138" v="68"/>
        <pc:sldMkLst>
          <pc:docMk/>
          <pc:sldMk cId="2261904115" sldId="331"/>
        </pc:sldMkLst>
      </pc:sldChg>
      <pc:sldChg chg="addSp delSp modSp modNotes">
        <pc:chgData name="sofie.delcourt@vvsg.be" userId="S::sofie.delcourt_vvsg.be#ext#@kindengezin.onmicrosoft.com::996d9983-d627-487f-9066-2bc0dfb44bfe" providerId="AD" clId="Web-{0B1C1964-8B15-B687-D8C7-965F13AD2154}" dt="2021-09-02T14:58:04.523" v="828" actId="1076"/>
        <pc:sldMkLst>
          <pc:docMk/>
          <pc:sldMk cId="1119032143" sldId="332"/>
        </pc:sldMkLst>
        <pc:spChg chg="add del mod">
          <ac:chgData name="sofie.delcourt@vvsg.be" userId="S::sofie.delcourt_vvsg.be#ext#@kindengezin.onmicrosoft.com::996d9983-d627-487f-9066-2bc0dfb44bfe" providerId="AD" clId="Web-{0B1C1964-8B15-B687-D8C7-965F13AD2154}" dt="2021-09-02T14:56:35.643" v="760"/>
          <ac:spMkLst>
            <pc:docMk/>
            <pc:sldMk cId="1119032143" sldId="332"/>
            <ac:spMk id="3" creationId="{B0F49F99-EA2B-44D7-ABAA-94CFEC93262D}"/>
          </ac:spMkLst>
        </pc:spChg>
        <pc:spChg chg="add del">
          <ac:chgData name="sofie.delcourt@vvsg.be" userId="S::sofie.delcourt_vvsg.be#ext#@kindengezin.onmicrosoft.com::996d9983-d627-487f-9066-2bc0dfb44bfe" providerId="AD" clId="Web-{0B1C1964-8B15-B687-D8C7-965F13AD2154}" dt="2021-09-02T14:56:39.190" v="762"/>
          <ac:spMkLst>
            <pc:docMk/>
            <pc:sldMk cId="1119032143" sldId="332"/>
            <ac:spMk id="4" creationId="{7E2A1CC3-3AF6-42EE-9A4F-B5CC439A4783}"/>
          </ac:spMkLst>
        </pc:spChg>
        <pc:spChg chg="add del mod">
          <ac:chgData name="sofie.delcourt@vvsg.be" userId="S::sofie.delcourt_vvsg.be#ext#@kindengezin.onmicrosoft.com::996d9983-d627-487f-9066-2bc0dfb44bfe" providerId="AD" clId="Web-{0B1C1964-8B15-B687-D8C7-965F13AD2154}" dt="2021-09-02T14:56:48.644" v="766"/>
          <ac:spMkLst>
            <pc:docMk/>
            <pc:sldMk cId="1119032143" sldId="332"/>
            <ac:spMk id="6" creationId="{AEA2ED99-DBE1-40C0-AC7D-A31ADCA2A443}"/>
          </ac:spMkLst>
        </pc:spChg>
        <pc:spChg chg="add mod">
          <ac:chgData name="sofie.delcourt@vvsg.be" userId="S::sofie.delcourt_vvsg.be#ext#@kindengezin.onmicrosoft.com::996d9983-d627-487f-9066-2bc0dfb44bfe" providerId="AD" clId="Web-{0B1C1964-8B15-B687-D8C7-965F13AD2154}" dt="2021-09-02T14:58:04.523" v="828" actId="1076"/>
          <ac:spMkLst>
            <pc:docMk/>
            <pc:sldMk cId="1119032143" sldId="332"/>
            <ac:spMk id="7" creationId="{262D2F45-2FB7-4985-A631-5F55397D6E44}"/>
          </ac:spMkLst>
        </pc:spChg>
        <pc:spChg chg="mod">
          <ac:chgData name="sofie.delcourt@vvsg.be" userId="S::sofie.delcourt_vvsg.be#ext#@kindengezin.onmicrosoft.com::996d9983-d627-487f-9066-2bc0dfb44bfe" providerId="AD" clId="Web-{0B1C1964-8B15-B687-D8C7-965F13AD2154}" dt="2021-09-02T14:32:11.802" v="163" actId="20577"/>
          <ac:spMkLst>
            <pc:docMk/>
            <pc:sldMk cId="1119032143" sldId="332"/>
            <ac:spMk id="9" creationId="{9E2379F5-6E68-40FB-A214-6951CA31DF9D}"/>
          </ac:spMkLst>
        </pc:spChg>
      </pc:sldChg>
      <pc:sldChg chg="del">
        <pc:chgData name="sofie.delcourt@vvsg.be" userId="S::sofie.delcourt_vvsg.be#ext#@kindengezin.onmicrosoft.com::996d9983-d627-487f-9066-2bc0dfb44bfe" providerId="AD" clId="Web-{0B1C1964-8B15-B687-D8C7-965F13AD2154}" dt="2021-09-02T14:55:46.500" v="756"/>
        <pc:sldMkLst>
          <pc:docMk/>
          <pc:sldMk cId="4072694005" sldId="334"/>
        </pc:sldMkLst>
      </pc:sldChg>
      <pc:sldChg chg="modNotes">
        <pc:chgData name="sofie.delcourt@vvsg.be" userId="S::sofie.delcourt_vvsg.be#ext#@kindengezin.onmicrosoft.com::996d9983-d627-487f-9066-2bc0dfb44bfe" providerId="AD" clId="Web-{0B1C1964-8B15-B687-D8C7-965F13AD2154}" dt="2021-09-02T14:20:05.624" v="17"/>
        <pc:sldMkLst>
          <pc:docMk/>
          <pc:sldMk cId="2959614357" sldId="336"/>
        </pc:sldMkLst>
      </pc:sldChg>
      <pc:sldChg chg="addAnim modAnim modNotes">
        <pc:chgData name="sofie.delcourt@vvsg.be" userId="S::sofie.delcourt_vvsg.be#ext#@kindengezin.onmicrosoft.com::996d9983-d627-487f-9066-2bc0dfb44bfe" providerId="AD" clId="Web-{0B1C1964-8B15-B687-D8C7-965F13AD2154}" dt="2021-09-02T14:19:24.746" v="8"/>
        <pc:sldMkLst>
          <pc:docMk/>
          <pc:sldMk cId="3857980802" sldId="337"/>
        </pc:sldMkLst>
      </pc:sldChg>
    </pc:docChg>
  </pc:docChgLst>
  <pc:docChgLst>
    <pc:chgData name="Delcourt Sofie" userId="41895108-2164-4c58-a1e1-0f703640fc28" providerId="ADAL" clId="{619DEA9A-FC07-4304-9297-67E29FAD988E}"/>
    <pc:docChg chg="delSld">
      <pc:chgData name="Delcourt Sofie" userId="41895108-2164-4c58-a1e1-0f703640fc28" providerId="ADAL" clId="{619DEA9A-FC07-4304-9297-67E29FAD988E}" dt="2021-08-27T08:22:56.319" v="0" actId="47"/>
      <pc:docMkLst>
        <pc:docMk/>
      </pc:docMkLst>
      <pc:sldChg chg="del">
        <pc:chgData name="Delcourt Sofie" userId="41895108-2164-4c58-a1e1-0f703640fc28" providerId="ADAL" clId="{619DEA9A-FC07-4304-9297-67E29FAD988E}" dt="2021-08-27T08:22:56.319" v="0" actId="47"/>
        <pc:sldMkLst>
          <pc:docMk/>
          <pc:sldMk cId="3371392476" sldId="273"/>
        </pc:sldMkLst>
      </pc:sldChg>
      <pc:sldChg chg="del">
        <pc:chgData name="Delcourt Sofie" userId="41895108-2164-4c58-a1e1-0f703640fc28" providerId="ADAL" clId="{619DEA9A-FC07-4304-9297-67E29FAD988E}" dt="2021-08-27T08:22:56.319" v="0" actId="47"/>
        <pc:sldMkLst>
          <pc:docMk/>
          <pc:sldMk cId="2562618517" sldId="293"/>
        </pc:sldMkLst>
      </pc:sldChg>
      <pc:sldChg chg="del">
        <pc:chgData name="Delcourt Sofie" userId="41895108-2164-4c58-a1e1-0f703640fc28" providerId="ADAL" clId="{619DEA9A-FC07-4304-9297-67E29FAD988E}" dt="2021-08-27T08:22:56.319" v="0" actId="47"/>
        <pc:sldMkLst>
          <pc:docMk/>
          <pc:sldMk cId="3175497020" sldId="294"/>
        </pc:sldMkLst>
      </pc:sldChg>
      <pc:sldChg chg="del">
        <pc:chgData name="Delcourt Sofie" userId="41895108-2164-4c58-a1e1-0f703640fc28" providerId="ADAL" clId="{619DEA9A-FC07-4304-9297-67E29FAD988E}" dt="2021-08-27T08:22:56.319" v="0" actId="47"/>
        <pc:sldMkLst>
          <pc:docMk/>
          <pc:sldMk cId="1513221953" sldId="295"/>
        </pc:sldMkLst>
      </pc:sldChg>
      <pc:sldChg chg="del">
        <pc:chgData name="Delcourt Sofie" userId="41895108-2164-4c58-a1e1-0f703640fc28" providerId="ADAL" clId="{619DEA9A-FC07-4304-9297-67E29FAD988E}" dt="2021-08-27T08:22:56.319" v="0" actId="47"/>
        <pc:sldMkLst>
          <pc:docMk/>
          <pc:sldMk cId="2914729346" sldId="318"/>
        </pc:sldMkLst>
      </pc:sldChg>
      <pc:sldChg chg="del">
        <pc:chgData name="Delcourt Sofie" userId="41895108-2164-4c58-a1e1-0f703640fc28" providerId="ADAL" clId="{619DEA9A-FC07-4304-9297-67E29FAD988E}" dt="2021-08-27T08:22:56.319" v="0" actId="47"/>
        <pc:sldMkLst>
          <pc:docMk/>
          <pc:sldMk cId="1104022611" sldId="319"/>
        </pc:sldMkLst>
      </pc:sldChg>
      <pc:sldChg chg="del">
        <pc:chgData name="Delcourt Sofie" userId="41895108-2164-4c58-a1e1-0f703640fc28" providerId="ADAL" clId="{619DEA9A-FC07-4304-9297-67E29FAD988E}" dt="2021-08-27T08:22:56.319" v="0" actId="47"/>
        <pc:sldMkLst>
          <pc:docMk/>
          <pc:sldMk cId="2223858451" sldId="320"/>
        </pc:sldMkLst>
      </pc:sldChg>
      <pc:sldChg chg="del">
        <pc:chgData name="Delcourt Sofie" userId="41895108-2164-4c58-a1e1-0f703640fc28" providerId="ADAL" clId="{619DEA9A-FC07-4304-9297-67E29FAD988E}" dt="2021-08-27T08:22:56.319" v="0" actId="47"/>
        <pc:sldMkLst>
          <pc:docMk/>
          <pc:sldMk cId="971184484" sldId="321"/>
        </pc:sldMkLst>
      </pc:sldChg>
      <pc:sldChg chg="del">
        <pc:chgData name="Delcourt Sofie" userId="41895108-2164-4c58-a1e1-0f703640fc28" providerId="ADAL" clId="{619DEA9A-FC07-4304-9297-67E29FAD988E}" dt="2021-08-27T08:22:56.319" v="0" actId="47"/>
        <pc:sldMkLst>
          <pc:docMk/>
          <pc:sldMk cId="2831874161" sldId="322"/>
        </pc:sldMkLst>
      </pc:sldChg>
      <pc:sldChg chg="del">
        <pc:chgData name="Delcourt Sofie" userId="41895108-2164-4c58-a1e1-0f703640fc28" providerId="ADAL" clId="{619DEA9A-FC07-4304-9297-67E29FAD988E}" dt="2021-08-27T08:22:56.319" v="0" actId="47"/>
        <pc:sldMkLst>
          <pc:docMk/>
          <pc:sldMk cId="3054088665" sldId="323"/>
        </pc:sldMkLst>
      </pc:sldChg>
      <pc:sldChg chg="del">
        <pc:chgData name="Delcourt Sofie" userId="41895108-2164-4c58-a1e1-0f703640fc28" providerId="ADAL" clId="{619DEA9A-FC07-4304-9297-67E29FAD988E}" dt="2021-08-27T08:22:56.319" v="0" actId="47"/>
        <pc:sldMkLst>
          <pc:docMk/>
          <pc:sldMk cId="1841623527" sldId="324"/>
        </pc:sldMkLst>
      </pc:sldChg>
      <pc:sldChg chg="del">
        <pc:chgData name="Delcourt Sofie" userId="41895108-2164-4c58-a1e1-0f703640fc28" providerId="ADAL" clId="{619DEA9A-FC07-4304-9297-67E29FAD988E}" dt="2021-08-27T08:22:56.319" v="0" actId="47"/>
        <pc:sldMkLst>
          <pc:docMk/>
          <pc:sldMk cId="2040215497" sldId="325"/>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kindengezin.be/nl/professionelen/sector/kinderopvang/lokaal-beleid-en-loket/lokaal-loket-kinderopvang" TargetMode="External"/><Relationship Id="rId2" Type="http://schemas.openxmlformats.org/officeDocument/2006/relationships/hyperlink" Target="https://www.vvsg.be/samenleven-gezin-welzijn/kinderopvang-en-gezinsbeleid/lokaal-loket-kinderopvang" TargetMode="External"/><Relationship Id="rId1" Type="http://schemas.openxmlformats.org/officeDocument/2006/relationships/hyperlink" Target="https://www.kindengezin.be/img/contactgegevens-intersectorale-medewerkers.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kindengezin.be/nl/professionelen/sector/kinderopvang/lokaal-beleid-en-loket/lokaal-loket-kinderopvang" TargetMode="External"/><Relationship Id="rId2" Type="http://schemas.openxmlformats.org/officeDocument/2006/relationships/hyperlink" Target="https://www.vvsg.be/samenleven-gezin-welzijn/kinderopvang-en-gezinsbeleid/lokaal-loket-kinderopvang" TargetMode="External"/><Relationship Id="rId1" Type="http://schemas.openxmlformats.org/officeDocument/2006/relationships/hyperlink" Target="https://www.kindengezin.be/img/contactgegevens-intersectorale-medewerker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7C99B-0AF5-4F76-9F46-F6DDD1BD12F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nl-NL"/>
        </a:p>
      </dgm:t>
    </dgm:pt>
    <dgm:pt modelId="{530FCD85-8E8B-4605-BF1D-77D763B24797}">
      <dgm:prSet phldrT="[Tekst]" phldr="0"/>
      <dgm:spPr/>
      <dgm:t>
        <a:bodyPr/>
        <a:lstStyle/>
        <a:p>
          <a:pPr rtl="0"/>
          <a:r>
            <a:rPr lang="nl-NL">
              <a:solidFill>
                <a:schemeClr val="tx2"/>
              </a:solidFill>
              <a:latin typeface="Arial"/>
              <a:cs typeface="Arial"/>
            </a:rPr>
            <a:t>LLK binnen het lokaal gezinsbeleid</a:t>
          </a:r>
        </a:p>
      </dgm:t>
    </dgm:pt>
    <dgm:pt modelId="{B54ADDAC-2D4F-4141-8F69-B2823F88CB4F}" type="parTrans" cxnId="{8CA232E7-FBD1-4876-A895-22C1B50CB92C}">
      <dgm:prSet/>
      <dgm:spPr/>
      <dgm:t>
        <a:bodyPr/>
        <a:lstStyle/>
        <a:p>
          <a:endParaRPr lang="nl-NL"/>
        </a:p>
      </dgm:t>
    </dgm:pt>
    <dgm:pt modelId="{792A5C6F-3B47-4C02-B782-8BD4A60B6D8D}" type="sibTrans" cxnId="{8CA232E7-FBD1-4876-A895-22C1B50CB92C}">
      <dgm:prSet/>
      <dgm:spPr/>
      <dgm:t>
        <a:bodyPr/>
        <a:lstStyle/>
        <a:p>
          <a:endParaRPr lang="nl-NL"/>
        </a:p>
      </dgm:t>
    </dgm:pt>
    <dgm:pt modelId="{639C3918-BC6F-4C69-BF52-9E680EAE1C11}">
      <dgm:prSet phldrT="[Tekst]" phldr="0"/>
      <dgm:spPr/>
      <dgm:t>
        <a:bodyPr/>
        <a:lstStyle/>
        <a:p>
          <a:pPr rtl="0"/>
          <a:r>
            <a:rPr lang="nl-NL">
              <a:solidFill>
                <a:schemeClr val="tx2"/>
              </a:solidFill>
              <a:latin typeface="Arial"/>
              <a:cs typeface="Arial"/>
            </a:rPr>
            <a:t>Relevante partners</a:t>
          </a:r>
        </a:p>
      </dgm:t>
    </dgm:pt>
    <dgm:pt modelId="{98287362-DA0B-4E81-974F-2A5AC49AE622}" type="parTrans" cxnId="{C0B8A84E-190A-4B6B-A99E-07B6899E8F7E}">
      <dgm:prSet/>
      <dgm:spPr/>
      <dgm:t>
        <a:bodyPr/>
        <a:lstStyle/>
        <a:p>
          <a:endParaRPr lang="nl-NL"/>
        </a:p>
      </dgm:t>
    </dgm:pt>
    <dgm:pt modelId="{267704EB-CFB3-4136-AD80-101A0E440148}" type="sibTrans" cxnId="{C0B8A84E-190A-4B6B-A99E-07B6899E8F7E}">
      <dgm:prSet/>
      <dgm:spPr/>
      <dgm:t>
        <a:bodyPr/>
        <a:lstStyle/>
        <a:p>
          <a:endParaRPr lang="nl-NL"/>
        </a:p>
      </dgm:t>
    </dgm:pt>
    <dgm:pt modelId="{A425A910-A69B-41BC-A7CB-B1586BA7FCD0}">
      <dgm:prSet phldr="0"/>
      <dgm:spPr>
        <a:solidFill>
          <a:srgbClr val="92D050"/>
        </a:solidFill>
      </dgm:spPr>
      <dgm:t>
        <a:bodyPr/>
        <a:lstStyle/>
        <a:p>
          <a:r>
            <a:rPr lang="nl-NL" b="1">
              <a:solidFill>
                <a:schemeClr val="bg1"/>
              </a:solidFill>
              <a:latin typeface="Arial"/>
              <a:cs typeface="Arial"/>
            </a:rPr>
            <a:t>Ana-lyseren</a:t>
          </a:r>
        </a:p>
      </dgm:t>
    </dgm:pt>
    <dgm:pt modelId="{56885560-F4C1-4D62-B5B4-EDA6CE81805F}" type="parTrans" cxnId="{BAAFC7DD-6F3B-46B2-B910-FA3DA13D0718}">
      <dgm:prSet/>
      <dgm:spPr/>
    </dgm:pt>
    <dgm:pt modelId="{2651DD73-B30A-4292-8956-D14135F18D56}" type="sibTrans" cxnId="{BAAFC7DD-6F3B-46B2-B910-FA3DA13D0718}">
      <dgm:prSet/>
      <dgm:spPr/>
    </dgm:pt>
    <dgm:pt modelId="{F61E1CB5-884A-4FB0-8EEE-9551C31D4D3A}">
      <dgm:prSet phldr="0"/>
      <dgm:spPr>
        <a:solidFill>
          <a:srgbClr val="92D050"/>
        </a:solidFill>
      </dgm:spPr>
      <dgm:t>
        <a:bodyPr/>
        <a:lstStyle/>
        <a:p>
          <a:pPr rtl="0"/>
          <a:r>
            <a:rPr lang="nl-NL" b="1">
              <a:solidFill>
                <a:schemeClr val="bg1"/>
              </a:solidFill>
              <a:latin typeface="Arial"/>
              <a:cs typeface="Arial"/>
            </a:rPr>
            <a:t>In-formeren</a:t>
          </a:r>
        </a:p>
      </dgm:t>
    </dgm:pt>
    <dgm:pt modelId="{3A583EE7-484A-4935-B5B0-B98BCCF34393}" type="parTrans" cxnId="{2EAD68DA-C781-448F-A7B2-8B21ED227820}">
      <dgm:prSet/>
      <dgm:spPr/>
    </dgm:pt>
    <dgm:pt modelId="{24D6691D-FEF8-4D61-BDB2-08593AB4AF83}" type="sibTrans" cxnId="{2EAD68DA-C781-448F-A7B2-8B21ED227820}">
      <dgm:prSet/>
      <dgm:spPr/>
    </dgm:pt>
    <dgm:pt modelId="{4C0F12BF-EDE7-485C-B5BE-860F4575E7C7}">
      <dgm:prSet phldr="0"/>
      <dgm:spPr/>
      <dgm:t>
        <a:bodyPr/>
        <a:lstStyle/>
        <a:p>
          <a:r>
            <a:rPr lang="nl-NL">
              <a:solidFill>
                <a:schemeClr val="tx2"/>
              </a:solidFill>
              <a:latin typeface="Arial"/>
              <a:cs typeface="Arial"/>
            </a:rPr>
            <a:t>Omgevingsanalyse</a:t>
          </a:r>
        </a:p>
      </dgm:t>
    </dgm:pt>
    <dgm:pt modelId="{553223F8-4050-4F22-8341-0E811F875183}" type="parTrans" cxnId="{AA9827BE-575A-4C58-A623-6BDD4843B7A6}">
      <dgm:prSet/>
      <dgm:spPr/>
    </dgm:pt>
    <dgm:pt modelId="{D53FD1C8-E957-43F5-8F90-6B54022F0F5F}" type="sibTrans" cxnId="{AA9827BE-575A-4C58-A623-6BDD4843B7A6}">
      <dgm:prSet/>
      <dgm:spPr/>
    </dgm:pt>
    <dgm:pt modelId="{A6476D9C-D77E-45F3-9BBF-35936ADEA67F}" type="pres">
      <dgm:prSet presAssocID="{5C37C99B-0AF5-4F76-9F46-F6DDD1BD12F2}" presName="composite" presStyleCnt="0">
        <dgm:presLayoutVars>
          <dgm:chMax val="5"/>
          <dgm:dir/>
          <dgm:animLvl val="ctr"/>
          <dgm:resizeHandles val="exact"/>
        </dgm:presLayoutVars>
      </dgm:prSet>
      <dgm:spPr/>
    </dgm:pt>
    <dgm:pt modelId="{5691EA11-FE25-4C01-B2FA-78E23D46215A}" type="pres">
      <dgm:prSet presAssocID="{5C37C99B-0AF5-4F76-9F46-F6DDD1BD12F2}" presName="cycle" presStyleCnt="0"/>
      <dgm:spPr/>
    </dgm:pt>
    <dgm:pt modelId="{DEA172D8-FEC9-4268-8FB3-2CDA9BD8FA52}" type="pres">
      <dgm:prSet presAssocID="{5C37C99B-0AF5-4F76-9F46-F6DDD1BD12F2}" presName="centerShape" presStyleCnt="0"/>
      <dgm:spPr/>
    </dgm:pt>
    <dgm:pt modelId="{F9664678-3ACE-4EA2-B0D2-2ED9D6434AE8}" type="pres">
      <dgm:prSet presAssocID="{5C37C99B-0AF5-4F76-9F46-F6DDD1BD12F2}" presName="connSite" presStyleLbl="node1" presStyleIdx="0" presStyleCnt="3"/>
      <dgm:spPr/>
    </dgm:pt>
    <dgm:pt modelId="{30543B3A-1F66-42BD-A46E-45DC5233D3FB}" type="pres">
      <dgm:prSet presAssocID="{5C37C99B-0AF5-4F76-9F46-F6DDD1BD12F2}" presName="visible" presStyleLbl="node1" presStyleIdx="0" presStyleCnt="3"/>
      <dgm:spPr>
        <a:solidFill>
          <a:srgbClr val="92D050"/>
        </a:solidFill>
      </dgm:spPr>
    </dgm:pt>
    <dgm:pt modelId="{AC847E25-9B0E-43AB-842D-76D499D4368B}" type="pres">
      <dgm:prSet presAssocID="{3A583EE7-484A-4935-B5B0-B98BCCF34393}" presName="Name25" presStyleLbl="parChTrans1D1" presStyleIdx="0" presStyleCnt="2"/>
      <dgm:spPr/>
    </dgm:pt>
    <dgm:pt modelId="{426A7AFB-F680-4A75-8898-367FDC7296A1}" type="pres">
      <dgm:prSet presAssocID="{F61E1CB5-884A-4FB0-8EEE-9551C31D4D3A}" presName="node" presStyleCnt="0"/>
      <dgm:spPr/>
    </dgm:pt>
    <dgm:pt modelId="{AE6582E5-682A-4003-995A-A092529C2E0C}" type="pres">
      <dgm:prSet presAssocID="{F61E1CB5-884A-4FB0-8EEE-9551C31D4D3A}" presName="parentNode" presStyleLbl="node1" presStyleIdx="1" presStyleCnt="3">
        <dgm:presLayoutVars>
          <dgm:chMax val="1"/>
          <dgm:bulletEnabled val="1"/>
        </dgm:presLayoutVars>
      </dgm:prSet>
      <dgm:spPr>
        <a:solidFill>
          <a:srgbClr val="84C74A">
            <a:alpha val="51000"/>
          </a:srgbClr>
        </a:solidFill>
      </dgm:spPr>
    </dgm:pt>
    <dgm:pt modelId="{94A6EEED-9E3A-4FEE-9F41-64F4C396C003}" type="pres">
      <dgm:prSet presAssocID="{F61E1CB5-884A-4FB0-8EEE-9551C31D4D3A}" presName="childNode" presStyleLbl="revTx" presStyleIdx="0" presStyleCnt="1">
        <dgm:presLayoutVars>
          <dgm:bulletEnabled val="1"/>
        </dgm:presLayoutVars>
      </dgm:prSet>
      <dgm:spPr/>
    </dgm:pt>
    <dgm:pt modelId="{54AC9DFC-2D4B-441A-B39A-73E6064812B8}" type="pres">
      <dgm:prSet presAssocID="{56885560-F4C1-4D62-B5B4-EDA6CE81805F}" presName="Name25" presStyleLbl="parChTrans1D1" presStyleIdx="1" presStyleCnt="2"/>
      <dgm:spPr/>
    </dgm:pt>
    <dgm:pt modelId="{294B2905-ACD9-4069-8304-DBEFE63B0907}" type="pres">
      <dgm:prSet presAssocID="{A425A910-A69B-41BC-A7CB-B1586BA7FCD0}" presName="node" presStyleCnt="0"/>
      <dgm:spPr/>
    </dgm:pt>
    <dgm:pt modelId="{9A6659FB-B59D-4D35-9DD9-ACD39F2BF013}" type="pres">
      <dgm:prSet presAssocID="{A425A910-A69B-41BC-A7CB-B1586BA7FCD0}" presName="parentNode" presStyleLbl="node1" presStyleIdx="2" presStyleCnt="3">
        <dgm:presLayoutVars>
          <dgm:chMax val="1"/>
          <dgm:bulletEnabled val="1"/>
        </dgm:presLayoutVars>
      </dgm:prSet>
      <dgm:spPr>
        <a:solidFill>
          <a:srgbClr val="84C74A">
            <a:alpha val="51000"/>
          </a:srgbClr>
        </a:solidFill>
      </dgm:spPr>
    </dgm:pt>
    <dgm:pt modelId="{336E6C11-383B-421A-A074-8ECA6D59BB6F}" type="pres">
      <dgm:prSet presAssocID="{A425A910-A69B-41BC-A7CB-B1586BA7FCD0}" presName="childNode" presStyleLbl="revTx" presStyleIdx="0" presStyleCnt="1">
        <dgm:presLayoutVars>
          <dgm:bulletEnabled val="1"/>
        </dgm:presLayoutVars>
      </dgm:prSet>
      <dgm:spPr/>
    </dgm:pt>
  </dgm:ptLst>
  <dgm:cxnLst>
    <dgm:cxn modelId="{3AD20D14-B2DB-43DA-AE26-EC897E66C65B}" type="presOf" srcId="{530FCD85-8E8B-4605-BF1D-77D763B24797}" destId="{336E6C11-383B-421A-A074-8ECA6D59BB6F}" srcOrd="0" destOrd="0" presId="urn:microsoft.com/office/officeart/2005/8/layout/radial2"/>
    <dgm:cxn modelId="{A141911E-3586-4FBF-9983-F7E9E6AA7B4A}" type="presOf" srcId="{5C37C99B-0AF5-4F76-9F46-F6DDD1BD12F2}" destId="{A6476D9C-D77E-45F3-9BBF-35936ADEA67F}" srcOrd="0" destOrd="0" presId="urn:microsoft.com/office/officeart/2005/8/layout/radial2"/>
    <dgm:cxn modelId="{80FE912D-DFAB-4619-8A0F-95868711670A}" type="presOf" srcId="{56885560-F4C1-4D62-B5B4-EDA6CE81805F}" destId="{54AC9DFC-2D4B-441A-B39A-73E6064812B8}" srcOrd="0" destOrd="0" presId="urn:microsoft.com/office/officeart/2005/8/layout/radial2"/>
    <dgm:cxn modelId="{8FEE7165-AD2F-438C-858F-53A8C6A3014A}" type="presOf" srcId="{A425A910-A69B-41BC-A7CB-B1586BA7FCD0}" destId="{9A6659FB-B59D-4D35-9DD9-ACD39F2BF013}" srcOrd="0" destOrd="0" presId="urn:microsoft.com/office/officeart/2005/8/layout/radial2"/>
    <dgm:cxn modelId="{C0B8A84E-190A-4B6B-A99E-07B6899E8F7E}" srcId="{A425A910-A69B-41BC-A7CB-B1586BA7FCD0}" destId="{639C3918-BC6F-4C69-BF52-9E680EAE1C11}" srcOrd="1" destOrd="0" parTransId="{98287362-DA0B-4E81-974F-2A5AC49AE622}" sibTransId="{267704EB-CFB3-4136-AD80-101A0E440148}"/>
    <dgm:cxn modelId="{34591E72-D666-4396-9649-772F885BF785}" type="presOf" srcId="{3A583EE7-484A-4935-B5B0-B98BCCF34393}" destId="{AC847E25-9B0E-43AB-842D-76D499D4368B}" srcOrd="0" destOrd="0" presId="urn:microsoft.com/office/officeart/2005/8/layout/radial2"/>
    <dgm:cxn modelId="{EB87E07B-B6D8-4A05-A020-C5F7DE2EF4D8}" type="presOf" srcId="{639C3918-BC6F-4C69-BF52-9E680EAE1C11}" destId="{336E6C11-383B-421A-A074-8ECA6D59BB6F}" srcOrd="0" destOrd="1" presId="urn:microsoft.com/office/officeart/2005/8/layout/radial2"/>
    <dgm:cxn modelId="{AA9827BE-575A-4C58-A623-6BDD4843B7A6}" srcId="{A425A910-A69B-41BC-A7CB-B1586BA7FCD0}" destId="{4C0F12BF-EDE7-485C-B5BE-860F4575E7C7}" srcOrd="2" destOrd="0" parTransId="{553223F8-4050-4F22-8341-0E811F875183}" sibTransId="{D53FD1C8-E957-43F5-8F90-6B54022F0F5F}"/>
    <dgm:cxn modelId="{319A1CBF-B85D-46B1-97CA-C2E14B745E1E}" type="presOf" srcId="{F61E1CB5-884A-4FB0-8EEE-9551C31D4D3A}" destId="{AE6582E5-682A-4003-995A-A092529C2E0C}" srcOrd="0" destOrd="0" presId="urn:microsoft.com/office/officeart/2005/8/layout/radial2"/>
    <dgm:cxn modelId="{F66B0BD1-2539-48FA-8B47-6C9CDCBB68E5}" type="presOf" srcId="{4C0F12BF-EDE7-485C-B5BE-860F4575E7C7}" destId="{336E6C11-383B-421A-A074-8ECA6D59BB6F}" srcOrd="0" destOrd="2" presId="urn:microsoft.com/office/officeart/2005/8/layout/radial2"/>
    <dgm:cxn modelId="{2EAD68DA-C781-448F-A7B2-8B21ED227820}" srcId="{5C37C99B-0AF5-4F76-9F46-F6DDD1BD12F2}" destId="{F61E1CB5-884A-4FB0-8EEE-9551C31D4D3A}" srcOrd="0" destOrd="0" parTransId="{3A583EE7-484A-4935-B5B0-B98BCCF34393}" sibTransId="{24D6691D-FEF8-4D61-BDB2-08593AB4AF83}"/>
    <dgm:cxn modelId="{BAAFC7DD-6F3B-46B2-B910-FA3DA13D0718}" srcId="{5C37C99B-0AF5-4F76-9F46-F6DDD1BD12F2}" destId="{A425A910-A69B-41BC-A7CB-B1586BA7FCD0}" srcOrd="1" destOrd="0" parTransId="{56885560-F4C1-4D62-B5B4-EDA6CE81805F}" sibTransId="{2651DD73-B30A-4292-8956-D14135F18D56}"/>
    <dgm:cxn modelId="{8CA232E7-FBD1-4876-A895-22C1B50CB92C}" srcId="{A425A910-A69B-41BC-A7CB-B1586BA7FCD0}" destId="{530FCD85-8E8B-4605-BF1D-77D763B24797}" srcOrd="0" destOrd="0" parTransId="{B54ADDAC-2D4F-4141-8F69-B2823F88CB4F}" sibTransId="{792A5C6F-3B47-4C02-B782-8BD4A60B6D8D}"/>
    <dgm:cxn modelId="{3EF4CBEB-F55B-412C-A039-9448C62136F1}" type="presParOf" srcId="{A6476D9C-D77E-45F3-9BBF-35936ADEA67F}" destId="{5691EA11-FE25-4C01-B2FA-78E23D46215A}" srcOrd="0" destOrd="0" presId="urn:microsoft.com/office/officeart/2005/8/layout/radial2"/>
    <dgm:cxn modelId="{1C284108-950F-422D-A820-CD195B0639E0}" type="presParOf" srcId="{5691EA11-FE25-4C01-B2FA-78E23D46215A}" destId="{DEA172D8-FEC9-4268-8FB3-2CDA9BD8FA52}" srcOrd="0" destOrd="0" presId="urn:microsoft.com/office/officeart/2005/8/layout/radial2"/>
    <dgm:cxn modelId="{959BA86D-328F-4D26-8971-ADEF5A6724BD}" type="presParOf" srcId="{DEA172D8-FEC9-4268-8FB3-2CDA9BD8FA52}" destId="{F9664678-3ACE-4EA2-B0D2-2ED9D6434AE8}" srcOrd="0" destOrd="0" presId="urn:microsoft.com/office/officeart/2005/8/layout/radial2"/>
    <dgm:cxn modelId="{E391224C-1E1C-44AA-9D37-96C9E48387BB}" type="presParOf" srcId="{DEA172D8-FEC9-4268-8FB3-2CDA9BD8FA52}" destId="{30543B3A-1F66-42BD-A46E-45DC5233D3FB}" srcOrd="1" destOrd="0" presId="urn:microsoft.com/office/officeart/2005/8/layout/radial2"/>
    <dgm:cxn modelId="{D0D5517C-C808-4B3F-9942-5E80116D10D6}" type="presParOf" srcId="{5691EA11-FE25-4C01-B2FA-78E23D46215A}" destId="{AC847E25-9B0E-43AB-842D-76D499D4368B}" srcOrd="1" destOrd="0" presId="urn:microsoft.com/office/officeart/2005/8/layout/radial2"/>
    <dgm:cxn modelId="{0251DCC6-8476-4B21-8A7F-19E4DC065E30}" type="presParOf" srcId="{5691EA11-FE25-4C01-B2FA-78E23D46215A}" destId="{426A7AFB-F680-4A75-8898-367FDC7296A1}" srcOrd="2" destOrd="0" presId="urn:microsoft.com/office/officeart/2005/8/layout/radial2"/>
    <dgm:cxn modelId="{E7463AF9-E021-4BA2-8E4F-D3700EACC5E6}" type="presParOf" srcId="{426A7AFB-F680-4A75-8898-367FDC7296A1}" destId="{AE6582E5-682A-4003-995A-A092529C2E0C}" srcOrd="0" destOrd="0" presId="urn:microsoft.com/office/officeart/2005/8/layout/radial2"/>
    <dgm:cxn modelId="{43ABEF7A-7A69-463A-8AB9-19CDCB626DEB}" type="presParOf" srcId="{426A7AFB-F680-4A75-8898-367FDC7296A1}" destId="{94A6EEED-9E3A-4FEE-9F41-64F4C396C003}" srcOrd="1" destOrd="0" presId="urn:microsoft.com/office/officeart/2005/8/layout/radial2"/>
    <dgm:cxn modelId="{DB11FE49-B848-4D1A-903E-833E691F040E}" type="presParOf" srcId="{5691EA11-FE25-4C01-B2FA-78E23D46215A}" destId="{54AC9DFC-2D4B-441A-B39A-73E6064812B8}" srcOrd="3" destOrd="0" presId="urn:microsoft.com/office/officeart/2005/8/layout/radial2"/>
    <dgm:cxn modelId="{11D2EADC-A367-455C-978F-2B378D5AF035}" type="presParOf" srcId="{5691EA11-FE25-4C01-B2FA-78E23D46215A}" destId="{294B2905-ACD9-4069-8304-DBEFE63B0907}" srcOrd="4" destOrd="0" presId="urn:microsoft.com/office/officeart/2005/8/layout/radial2"/>
    <dgm:cxn modelId="{A74D7987-5F8B-4801-9FA9-6FDFE631346D}" type="presParOf" srcId="{294B2905-ACD9-4069-8304-DBEFE63B0907}" destId="{9A6659FB-B59D-4D35-9DD9-ACD39F2BF013}" srcOrd="0" destOrd="0" presId="urn:microsoft.com/office/officeart/2005/8/layout/radial2"/>
    <dgm:cxn modelId="{0A7047DF-03F3-4D93-912E-033F2E1D7C0A}" type="presParOf" srcId="{294B2905-ACD9-4069-8304-DBEFE63B0907}" destId="{336E6C11-383B-421A-A074-8ECA6D59BB6F}" srcOrd="1" destOrd="0" presId="urn:microsoft.com/office/officeart/2005/8/layout/radial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82CDD-85CF-4A2E-B7B3-9EFD11E96AC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nl-NL"/>
        </a:p>
      </dgm:t>
    </dgm:pt>
    <dgm:pt modelId="{63D748E0-973A-4974-8778-AB98216C4A16}">
      <dgm:prSet phldrT="[Tekst]" phldr="0"/>
      <dgm:spPr/>
      <dgm:t>
        <a:bodyPr/>
        <a:lstStyle/>
        <a:p>
          <a:r>
            <a:rPr lang="nl-NL">
              <a:solidFill>
                <a:schemeClr val="bg1"/>
              </a:solidFill>
              <a:latin typeface="Arial"/>
              <a:cs typeface="Arial"/>
            </a:rPr>
            <a:t>Opgroeien</a:t>
          </a:r>
        </a:p>
      </dgm:t>
    </dgm:pt>
    <dgm:pt modelId="{7A5311A4-A331-470C-B4FB-1E8DD9D2BAFE}" type="parTrans" cxnId="{054091EA-6A97-4569-8498-792AA1FA75AC}">
      <dgm:prSet/>
      <dgm:spPr/>
      <dgm:t>
        <a:bodyPr/>
        <a:lstStyle/>
        <a:p>
          <a:endParaRPr lang="nl-NL"/>
        </a:p>
      </dgm:t>
    </dgm:pt>
    <dgm:pt modelId="{17183C94-636B-4674-AA9A-172A804B71E0}" type="sibTrans" cxnId="{054091EA-6A97-4569-8498-792AA1FA75AC}">
      <dgm:prSet/>
      <dgm:spPr/>
      <dgm:t>
        <a:bodyPr/>
        <a:lstStyle/>
        <a:p>
          <a:endParaRPr lang="nl-NL"/>
        </a:p>
      </dgm:t>
    </dgm:pt>
    <dgm:pt modelId="{FC73A201-BF50-4A50-AF57-747AB8A5626C}">
      <dgm:prSet phldrT="[Tekst]" phldr="0"/>
      <dgm:spPr/>
      <dgm:t>
        <a:bodyPr/>
        <a:lstStyle/>
        <a:p>
          <a:pPr rtl="0"/>
          <a:r>
            <a:rPr lang="nl-NL">
              <a:solidFill>
                <a:schemeClr val="bg1"/>
              </a:solidFill>
              <a:latin typeface="Arial"/>
              <a:cs typeface="Arial"/>
            </a:rPr>
            <a:t>VVSG</a:t>
          </a:r>
        </a:p>
      </dgm:t>
    </dgm:pt>
    <dgm:pt modelId="{C94C5A49-B858-41B7-A9FB-4461A4B33530}" type="parTrans" cxnId="{8B462896-BBC3-44C6-B27A-801B5EDAEBAB}">
      <dgm:prSet/>
      <dgm:spPr/>
      <dgm:t>
        <a:bodyPr/>
        <a:lstStyle/>
        <a:p>
          <a:endParaRPr lang="nl-NL"/>
        </a:p>
      </dgm:t>
    </dgm:pt>
    <dgm:pt modelId="{652DB45C-74DA-4BC6-B71D-326158C2E9D2}" type="sibTrans" cxnId="{8B462896-BBC3-44C6-B27A-801B5EDAEBAB}">
      <dgm:prSet/>
      <dgm:spPr/>
      <dgm:t>
        <a:bodyPr/>
        <a:lstStyle/>
        <a:p>
          <a:endParaRPr lang="nl-NL"/>
        </a:p>
      </dgm:t>
    </dgm:pt>
    <dgm:pt modelId="{9BFFEE87-482B-47EA-BD0B-3002789B88DA}">
      <dgm:prSet phldrT="[Tekst]" phldr="0"/>
      <dgm:spPr/>
      <dgm:t>
        <a:bodyPr/>
        <a:lstStyle/>
        <a:p>
          <a:r>
            <a:rPr lang="nl-NL">
              <a:latin typeface="Gill Sans MT" panose="020B0502020104020203"/>
            </a:rPr>
            <a:t>Materiaal</a:t>
          </a:r>
          <a:endParaRPr lang="nl-NL"/>
        </a:p>
      </dgm:t>
    </dgm:pt>
    <dgm:pt modelId="{ECCD3458-FF43-4FE5-9B51-E36A94885856}" type="parTrans" cxnId="{67287338-F89C-4BF5-BC8C-1FD27242C844}">
      <dgm:prSet/>
      <dgm:spPr/>
      <dgm:t>
        <a:bodyPr/>
        <a:lstStyle/>
        <a:p>
          <a:endParaRPr lang="nl-NL"/>
        </a:p>
      </dgm:t>
    </dgm:pt>
    <dgm:pt modelId="{FB1CE445-6904-4E63-8C41-34B4C090CD5B}" type="sibTrans" cxnId="{67287338-F89C-4BF5-BC8C-1FD27242C844}">
      <dgm:prSet/>
      <dgm:spPr/>
      <dgm:t>
        <a:bodyPr/>
        <a:lstStyle/>
        <a:p>
          <a:endParaRPr lang="nl-NL"/>
        </a:p>
      </dgm:t>
    </dgm:pt>
    <dgm:pt modelId="{2CCED8A5-E41C-4568-BBF8-A3323ABD5200}">
      <dgm:prSet phldr="0"/>
      <dgm:spPr/>
      <dgm:t>
        <a:bodyPr/>
        <a:lstStyle/>
        <a:p>
          <a:pPr algn="l" rtl="0">
            <a:lnSpc>
              <a:spcPct val="120000"/>
            </a:lnSpc>
          </a:pPr>
          <a:r>
            <a:rPr lang="nl-BE">
              <a:solidFill>
                <a:schemeClr val="tx1">
                  <a:lumMod val="75000"/>
                  <a:lumOff val="25000"/>
                </a:schemeClr>
              </a:solidFill>
              <a:latin typeface="Arial"/>
              <a:cs typeface="Arial"/>
            </a:rPr>
            <a:t>Neem contact op met de </a:t>
          </a:r>
          <a:r>
            <a:rPr lang="nl-BE">
              <a:solidFill>
                <a:schemeClr val="tx1">
                  <a:lumMod val="75000"/>
                  <a:lumOff val="25000"/>
                </a:schemeClr>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intersectorale medewerker</a:t>
          </a:r>
          <a:r>
            <a:rPr lang="nl-BE">
              <a:solidFill>
                <a:schemeClr val="tx1">
                  <a:lumMod val="75000"/>
                  <a:lumOff val="25000"/>
                </a:schemeClr>
              </a:solidFill>
              <a:latin typeface="Arial"/>
              <a:cs typeface="Arial"/>
            </a:rPr>
            <a:t> van Opgroeien in jouw buurt</a:t>
          </a:r>
          <a:endParaRPr lang="en-US">
            <a:solidFill>
              <a:schemeClr val="tx1">
                <a:lumMod val="75000"/>
                <a:lumOff val="25000"/>
              </a:schemeClr>
            </a:solidFill>
            <a:latin typeface="Arial"/>
            <a:cs typeface="Arial"/>
          </a:endParaRPr>
        </a:p>
      </dgm:t>
    </dgm:pt>
    <dgm:pt modelId="{BA34C95F-7F33-4E13-B199-ACD4246344F3}" type="parTrans" cxnId="{D2652F65-81DE-43EF-896C-8710963F6908}">
      <dgm:prSet/>
      <dgm:spPr/>
    </dgm:pt>
    <dgm:pt modelId="{6D801993-2ED4-473E-9666-A3F03199400C}" type="sibTrans" cxnId="{D2652F65-81DE-43EF-896C-8710963F6908}">
      <dgm:prSet/>
      <dgm:spPr/>
    </dgm:pt>
    <dgm:pt modelId="{2173A1C8-00D3-4D4A-BBA1-3C4952D49743}">
      <dgm:prSet phldr="0"/>
      <dgm:spPr/>
      <dgm:t>
        <a:bodyPr/>
        <a:lstStyle/>
        <a:p>
          <a:pPr rtl="0"/>
          <a:r>
            <a:rPr lang="nl-NL">
              <a:solidFill>
                <a:schemeClr val="tx1">
                  <a:lumMod val="75000"/>
                  <a:lumOff val="25000"/>
                </a:schemeClr>
              </a:solidFill>
              <a:latin typeface="Arial"/>
              <a:cs typeface="Arial"/>
            </a:rPr>
            <a:t>Sofie </a:t>
          </a:r>
          <a:r>
            <a:rPr lang="nl-NL" err="1">
              <a:solidFill>
                <a:schemeClr val="tx1">
                  <a:lumMod val="75000"/>
                  <a:lumOff val="25000"/>
                </a:schemeClr>
              </a:solidFill>
              <a:latin typeface="Arial"/>
              <a:cs typeface="Arial"/>
            </a:rPr>
            <a:t>Delcourt</a:t>
          </a:r>
          <a:r>
            <a:rPr lang="nl-NL">
              <a:solidFill>
                <a:schemeClr val="tx1">
                  <a:lumMod val="75000"/>
                  <a:lumOff val="25000"/>
                </a:schemeClr>
              </a:solidFill>
              <a:latin typeface="Arial"/>
              <a:cs typeface="Arial"/>
            </a:rPr>
            <a:t> via sofie.delcourt@vvsg.be </a:t>
          </a:r>
          <a:br>
            <a:rPr lang="nl-NL">
              <a:solidFill>
                <a:schemeClr val="tx1">
                  <a:lumMod val="75000"/>
                  <a:lumOff val="25000"/>
                </a:schemeClr>
              </a:solidFill>
              <a:latin typeface="Arial"/>
              <a:cs typeface="Arial"/>
            </a:rPr>
          </a:br>
          <a:r>
            <a:rPr lang="nl-NL">
              <a:solidFill>
                <a:schemeClr val="tx1">
                  <a:lumMod val="75000"/>
                  <a:lumOff val="25000"/>
                </a:schemeClr>
              </a:solidFill>
              <a:latin typeface="Arial"/>
              <a:cs typeface="Arial"/>
            </a:rPr>
            <a:t>02 211 55 79</a:t>
          </a:r>
        </a:p>
      </dgm:t>
    </dgm:pt>
    <dgm:pt modelId="{D2F426A9-CD9C-4221-BC81-F5F2C8FCB374}" type="parTrans" cxnId="{28B970AD-287C-4399-9931-C8177BE061E2}">
      <dgm:prSet/>
      <dgm:spPr/>
    </dgm:pt>
    <dgm:pt modelId="{D0B66698-891A-4F62-ABDA-B0D0EBC677ED}" type="sibTrans" cxnId="{28B970AD-287C-4399-9931-C8177BE061E2}">
      <dgm:prSet/>
      <dgm:spPr/>
    </dgm:pt>
    <dgm:pt modelId="{EEAF9A65-E399-4877-87D5-6A54813FA4A2}">
      <dgm:prSet phldr="0"/>
      <dgm:spPr/>
      <dgm:t>
        <a:bodyPr/>
        <a:lstStyle/>
        <a:p>
          <a:pPr algn="l" rtl="0">
            <a:lnSpc>
              <a:spcPct val="120000"/>
            </a:lnSpc>
          </a:pPr>
          <a:r>
            <a:rPr lang="nl-BE">
              <a:solidFill>
                <a:schemeClr val="tx1">
                  <a:lumMod val="75000"/>
                  <a:lumOff val="25000"/>
                </a:schemeClr>
              </a:solidFill>
              <a:latin typeface="Arial"/>
              <a:cs typeface="Arial"/>
              <a:hlinkClick xmlns:r="http://schemas.openxmlformats.org/officeDocument/2006/relationships" r:id="rId2">
                <a:extLst>
                  <a:ext uri="{A12FA001-AC4F-418D-AE19-62706E023703}">
                    <ahyp:hlinkClr xmlns:ahyp="http://schemas.microsoft.com/office/drawing/2018/hyperlinkcolor" val="tx"/>
                  </a:ext>
                </a:extLst>
              </a:hlinkClick>
            </a:rPr>
            <a:t>Website van VVSG</a:t>
          </a:r>
          <a:endParaRPr lang="nl-BE">
            <a:solidFill>
              <a:schemeClr val="tx1">
                <a:lumMod val="75000"/>
                <a:lumOff val="25000"/>
              </a:schemeClr>
            </a:solidFill>
          </a:endParaRPr>
        </a:p>
      </dgm:t>
    </dgm:pt>
    <dgm:pt modelId="{6E89750C-9441-4C82-84D5-F0C1A851146C}" type="parTrans" cxnId="{DAA58BB0-90B2-44F9-B23C-D52F6101C4B6}">
      <dgm:prSet/>
      <dgm:spPr/>
    </dgm:pt>
    <dgm:pt modelId="{7B20AD62-997E-4EDE-9A23-2EEEF2801D55}" type="sibTrans" cxnId="{DAA58BB0-90B2-44F9-B23C-D52F6101C4B6}">
      <dgm:prSet/>
      <dgm:spPr/>
    </dgm:pt>
    <dgm:pt modelId="{D8C2C01E-8E86-404C-B97E-082A68A4CD23}">
      <dgm:prSet phldr="0"/>
      <dgm:spPr/>
      <dgm:t>
        <a:bodyPr/>
        <a:lstStyle/>
        <a:p>
          <a:pPr algn="l">
            <a:lnSpc>
              <a:spcPct val="120000"/>
            </a:lnSpc>
          </a:pPr>
          <a:r>
            <a:rPr lang="nl-BE">
              <a:solidFill>
                <a:schemeClr val="tx1">
                  <a:lumMod val="75000"/>
                  <a:lumOff val="25000"/>
                </a:schemeClr>
              </a:solidFill>
              <a:latin typeface="Arial"/>
              <a:cs typeface="Arial"/>
              <a:hlinkClick xmlns:r="http://schemas.openxmlformats.org/officeDocument/2006/relationships" r:id="rId3">
                <a:extLst>
                  <a:ext uri="{A12FA001-AC4F-418D-AE19-62706E023703}">
                    <ahyp:hlinkClr xmlns:ahyp="http://schemas.microsoft.com/office/drawing/2018/hyperlinkcolor" val="tx"/>
                  </a:ext>
                </a:extLst>
              </a:hlinkClick>
            </a:rPr>
            <a:t>Website van Opgroeien</a:t>
          </a:r>
          <a:endParaRPr lang="nl-BE">
            <a:solidFill>
              <a:schemeClr val="tx1">
                <a:lumMod val="75000"/>
                <a:lumOff val="25000"/>
              </a:schemeClr>
            </a:solidFill>
          </a:endParaRPr>
        </a:p>
      </dgm:t>
    </dgm:pt>
    <dgm:pt modelId="{CC267693-D8F9-4998-9857-0D0BF6133752}" type="parTrans" cxnId="{195D43A2-8C59-408C-84F7-FF23B68BDAA2}">
      <dgm:prSet/>
      <dgm:spPr/>
    </dgm:pt>
    <dgm:pt modelId="{F7D0E7FF-C98B-4B61-9EDE-EC4BC14C5DD7}" type="sibTrans" cxnId="{195D43A2-8C59-408C-84F7-FF23B68BDAA2}">
      <dgm:prSet/>
      <dgm:spPr/>
    </dgm:pt>
    <dgm:pt modelId="{A516CBDC-C75D-4607-9999-F33CA073BCF0}" type="pres">
      <dgm:prSet presAssocID="{35D82CDD-85CF-4A2E-B7B3-9EFD11E96AC0}" presName="Name0" presStyleCnt="0">
        <dgm:presLayoutVars>
          <dgm:dir/>
          <dgm:animLvl val="lvl"/>
          <dgm:resizeHandles val="exact"/>
        </dgm:presLayoutVars>
      </dgm:prSet>
      <dgm:spPr/>
    </dgm:pt>
    <dgm:pt modelId="{A050B42D-6B85-4A73-9091-F596D52ED366}" type="pres">
      <dgm:prSet presAssocID="{63D748E0-973A-4974-8778-AB98216C4A16}" presName="composite" presStyleCnt="0"/>
      <dgm:spPr/>
    </dgm:pt>
    <dgm:pt modelId="{F6582692-7917-4077-90A9-EDCF36A4C31B}" type="pres">
      <dgm:prSet presAssocID="{63D748E0-973A-4974-8778-AB98216C4A16}" presName="parTx" presStyleLbl="alignNode1" presStyleIdx="0" presStyleCnt="3">
        <dgm:presLayoutVars>
          <dgm:chMax val="0"/>
          <dgm:chPref val="0"/>
          <dgm:bulletEnabled val="1"/>
        </dgm:presLayoutVars>
      </dgm:prSet>
      <dgm:spPr/>
    </dgm:pt>
    <dgm:pt modelId="{C444E5F6-D13A-4004-B9FA-C017E297DD89}" type="pres">
      <dgm:prSet presAssocID="{63D748E0-973A-4974-8778-AB98216C4A16}" presName="desTx" presStyleLbl="alignAccFollowNode1" presStyleIdx="0" presStyleCnt="3">
        <dgm:presLayoutVars>
          <dgm:bulletEnabled val="1"/>
        </dgm:presLayoutVars>
      </dgm:prSet>
      <dgm:spPr/>
    </dgm:pt>
    <dgm:pt modelId="{7B7F3542-2386-433E-BBB0-91EBCBE78675}" type="pres">
      <dgm:prSet presAssocID="{17183C94-636B-4674-AA9A-172A804B71E0}" presName="space" presStyleCnt="0"/>
      <dgm:spPr/>
    </dgm:pt>
    <dgm:pt modelId="{97E8060B-A169-44BB-9B52-8CD2A2FE4E66}" type="pres">
      <dgm:prSet presAssocID="{FC73A201-BF50-4A50-AF57-747AB8A5626C}" presName="composite" presStyleCnt="0"/>
      <dgm:spPr/>
    </dgm:pt>
    <dgm:pt modelId="{5774C389-13FF-4891-8EF7-376CCB3F364E}" type="pres">
      <dgm:prSet presAssocID="{FC73A201-BF50-4A50-AF57-747AB8A5626C}" presName="parTx" presStyleLbl="alignNode1" presStyleIdx="1" presStyleCnt="3">
        <dgm:presLayoutVars>
          <dgm:chMax val="0"/>
          <dgm:chPref val="0"/>
          <dgm:bulletEnabled val="1"/>
        </dgm:presLayoutVars>
      </dgm:prSet>
      <dgm:spPr/>
    </dgm:pt>
    <dgm:pt modelId="{A43CD93F-F76A-4544-A5BD-EF58D19E8350}" type="pres">
      <dgm:prSet presAssocID="{FC73A201-BF50-4A50-AF57-747AB8A5626C}" presName="desTx" presStyleLbl="alignAccFollowNode1" presStyleIdx="1" presStyleCnt="3">
        <dgm:presLayoutVars>
          <dgm:bulletEnabled val="1"/>
        </dgm:presLayoutVars>
      </dgm:prSet>
      <dgm:spPr/>
    </dgm:pt>
    <dgm:pt modelId="{0FE34AB6-5555-4641-98D0-B4AE7E1A156A}" type="pres">
      <dgm:prSet presAssocID="{652DB45C-74DA-4BC6-B71D-326158C2E9D2}" presName="space" presStyleCnt="0"/>
      <dgm:spPr/>
    </dgm:pt>
    <dgm:pt modelId="{9AC2A10D-FE16-464F-8232-5730E7E12B08}" type="pres">
      <dgm:prSet presAssocID="{9BFFEE87-482B-47EA-BD0B-3002789B88DA}" presName="composite" presStyleCnt="0"/>
      <dgm:spPr/>
    </dgm:pt>
    <dgm:pt modelId="{808F11A6-03A4-4C37-A68C-34E468643F06}" type="pres">
      <dgm:prSet presAssocID="{9BFFEE87-482B-47EA-BD0B-3002789B88DA}" presName="parTx" presStyleLbl="alignNode1" presStyleIdx="2" presStyleCnt="3">
        <dgm:presLayoutVars>
          <dgm:chMax val="0"/>
          <dgm:chPref val="0"/>
          <dgm:bulletEnabled val="1"/>
        </dgm:presLayoutVars>
      </dgm:prSet>
      <dgm:spPr/>
    </dgm:pt>
    <dgm:pt modelId="{FDC26BB9-8E66-49B7-9A78-8FE124447203}" type="pres">
      <dgm:prSet presAssocID="{9BFFEE87-482B-47EA-BD0B-3002789B88DA}" presName="desTx" presStyleLbl="alignAccFollowNode1" presStyleIdx="2" presStyleCnt="3">
        <dgm:presLayoutVars>
          <dgm:bulletEnabled val="1"/>
        </dgm:presLayoutVars>
      </dgm:prSet>
      <dgm:spPr/>
    </dgm:pt>
  </dgm:ptLst>
  <dgm:cxnLst>
    <dgm:cxn modelId="{54B36E12-5BB9-44CE-B61C-FF116FEE00B6}" type="presOf" srcId="{FC73A201-BF50-4A50-AF57-747AB8A5626C}" destId="{5774C389-13FF-4891-8EF7-376CCB3F364E}" srcOrd="0" destOrd="0" presId="urn:microsoft.com/office/officeart/2005/8/layout/hList1"/>
    <dgm:cxn modelId="{91EE361E-8D4C-4D00-B978-7941FA2E654E}" type="presOf" srcId="{35D82CDD-85CF-4A2E-B7B3-9EFD11E96AC0}" destId="{A516CBDC-C75D-4607-9999-F33CA073BCF0}" srcOrd="0" destOrd="0" presId="urn:microsoft.com/office/officeart/2005/8/layout/hList1"/>
    <dgm:cxn modelId="{2C103120-FB6B-4E48-A50B-D3C9D8BC38FD}" type="presOf" srcId="{EEAF9A65-E399-4877-87D5-6A54813FA4A2}" destId="{FDC26BB9-8E66-49B7-9A78-8FE124447203}" srcOrd="0" destOrd="0" presId="urn:microsoft.com/office/officeart/2005/8/layout/hList1"/>
    <dgm:cxn modelId="{67287338-F89C-4BF5-BC8C-1FD27242C844}" srcId="{35D82CDD-85CF-4A2E-B7B3-9EFD11E96AC0}" destId="{9BFFEE87-482B-47EA-BD0B-3002789B88DA}" srcOrd="2" destOrd="0" parTransId="{ECCD3458-FF43-4FE5-9B51-E36A94885856}" sibTransId="{FB1CE445-6904-4E63-8C41-34B4C090CD5B}"/>
    <dgm:cxn modelId="{D2652F65-81DE-43EF-896C-8710963F6908}" srcId="{63D748E0-973A-4974-8778-AB98216C4A16}" destId="{2CCED8A5-E41C-4568-BBF8-A3323ABD5200}" srcOrd="0" destOrd="0" parTransId="{BA34C95F-7F33-4E13-B199-ACD4246344F3}" sibTransId="{6D801993-2ED4-473E-9666-A3F03199400C}"/>
    <dgm:cxn modelId="{8B462896-BBC3-44C6-B27A-801B5EDAEBAB}" srcId="{35D82CDD-85CF-4A2E-B7B3-9EFD11E96AC0}" destId="{FC73A201-BF50-4A50-AF57-747AB8A5626C}" srcOrd="1" destOrd="0" parTransId="{C94C5A49-B858-41B7-A9FB-4461A4B33530}" sibTransId="{652DB45C-74DA-4BC6-B71D-326158C2E9D2}"/>
    <dgm:cxn modelId="{195D43A2-8C59-408C-84F7-FF23B68BDAA2}" srcId="{9BFFEE87-482B-47EA-BD0B-3002789B88DA}" destId="{D8C2C01E-8E86-404C-B97E-082A68A4CD23}" srcOrd="1" destOrd="0" parTransId="{CC267693-D8F9-4998-9857-0D0BF6133752}" sibTransId="{F7D0E7FF-C98B-4B61-9EDE-EC4BC14C5DD7}"/>
    <dgm:cxn modelId="{A8DF54A6-F57C-45E7-B3F7-64D47A21DDDA}" type="presOf" srcId="{9BFFEE87-482B-47EA-BD0B-3002789B88DA}" destId="{808F11A6-03A4-4C37-A68C-34E468643F06}" srcOrd="0" destOrd="0" presId="urn:microsoft.com/office/officeart/2005/8/layout/hList1"/>
    <dgm:cxn modelId="{91BCA0AC-C74E-4D5F-BEB8-FD2804C8226A}" type="presOf" srcId="{2173A1C8-00D3-4D4A-BBA1-3C4952D49743}" destId="{A43CD93F-F76A-4544-A5BD-EF58D19E8350}" srcOrd="0" destOrd="0" presId="urn:microsoft.com/office/officeart/2005/8/layout/hList1"/>
    <dgm:cxn modelId="{28B970AD-287C-4399-9931-C8177BE061E2}" srcId="{FC73A201-BF50-4A50-AF57-747AB8A5626C}" destId="{2173A1C8-00D3-4D4A-BBA1-3C4952D49743}" srcOrd="0" destOrd="0" parTransId="{D2F426A9-CD9C-4221-BC81-F5F2C8FCB374}" sibTransId="{D0B66698-891A-4F62-ABDA-B0D0EBC677ED}"/>
    <dgm:cxn modelId="{DAA58BB0-90B2-44F9-B23C-D52F6101C4B6}" srcId="{9BFFEE87-482B-47EA-BD0B-3002789B88DA}" destId="{EEAF9A65-E399-4877-87D5-6A54813FA4A2}" srcOrd="0" destOrd="0" parTransId="{6E89750C-9441-4C82-84D5-F0C1A851146C}" sibTransId="{7B20AD62-997E-4EDE-9A23-2EEEF2801D55}"/>
    <dgm:cxn modelId="{0D8608B3-9A07-494A-934D-9B6C459B3D4D}" type="presOf" srcId="{D8C2C01E-8E86-404C-B97E-082A68A4CD23}" destId="{FDC26BB9-8E66-49B7-9A78-8FE124447203}" srcOrd="0" destOrd="1" presId="urn:microsoft.com/office/officeart/2005/8/layout/hList1"/>
    <dgm:cxn modelId="{3B12F0BA-5E7F-4E3E-A98F-CAB66172BCB4}" type="presOf" srcId="{63D748E0-973A-4974-8778-AB98216C4A16}" destId="{F6582692-7917-4077-90A9-EDCF36A4C31B}" srcOrd="0" destOrd="0" presId="urn:microsoft.com/office/officeart/2005/8/layout/hList1"/>
    <dgm:cxn modelId="{240ACFCC-9FE2-49EC-A922-C7C81462C34A}" type="presOf" srcId="{2CCED8A5-E41C-4568-BBF8-A3323ABD5200}" destId="{C444E5F6-D13A-4004-B9FA-C017E297DD89}" srcOrd="0" destOrd="0" presId="urn:microsoft.com/office/officeart/2005/8/layout/hList1"/>
    <dgm:cxn modelId="{054091EA-6A97-4569-8498-792AA1FA75AC}" srcId="{35D82CDD-85CF-4A2E-B7B3-9EFD11E96AC0}" destId="{63D748E0-973A-4974-8778-AB98216C4A16}" srcOrd="0" destOrd="0" parTransId="{7A5311A4-A331-470C-B4FB-1E8DD9D2BAFE}" sibTransId="{17183C94-636B-4674-AA9A-172A804B71E0}"/>
    <dgm:cxn modelId="{CF519D82-B51F-4D52-9142-148FD842F4E0}" type="presParOf" srcId="{A516CBDC-C75D-4607-9999-F33CA073BCF0}" destId="{A050B42D-6B85-4A73-9091-F596D52ED366}" srcOrd="0" destOrd="0" presId="urn:microsoft.com/office/officeart/2005/8/layout/hList1"/>
    <dgm:cxn modelId="{BB40DA2A-D720-4D0F-BDBF-AFEFA0ED7AAC}" type="presParOf" srcId="{A050B42D-6B85-4A73-9091-F596D52ED366}" destId="{F6582692-7917-4077-90A9-EDCF36A4C31B}" srcOrd="0" destOrd="0" presId="urn:microsoft.com/office/officeart/2005/8/layout/hList1"/>
    <dgm:cxn modelId="{38576CBE-DD7D-4F35-94F0-1C61FE061215}" type="presParOf" srcId="{A050B42D-6B85-4A73-9091-F596D52ED366}" destId="{C444E5F6-D13A-4004-B9FA-C017E297DD89}" srcOrd="1" destOrd="0" presId="urn:microsoft.com/office/officeart/2005/8/layout/hList1"/>
    <dgm:cxn modelId="{6A11DE3B-2C98-48A0-B891-35526D7D0323}" type="presParOf" srcId="{A516CBDC-C75D-4607-9999-F33CA073BCF0}" destId="{7B7F3542-2386-433E-BBB0-91EBCBE78675}" srcOrd="1" destOrd="0" presId="urn:microsoft.com/office/officeart/2005/8/layout/hList1"/>
    <dgm:cxn modelId="{637D6D7B-3F96-4BD9-95BA-FD855DE0E90E}" type="presParOf" srcId="{A516CBDC-C75D-4607-9999-F33CA073BCF0}" destId="{97E8060B-A169-44BB-9B52-8CD2A2FE4E66}" srcOrd="2" destOrd="0" presId="urn:microsoft.com/office/officeart/2005/8/layout/hList1"/>
    <dgm:cxn modelId="{EEBE06BA-18C6-4796-9EFE-7B52E551C4B5}" type="presParOf" srcId="{97E8060B-A169-44BB-9B52-8CD2A2FE4E66}" destId="{5774C389-13FF-4891-8EF7-376CCB3F364E}" srcOrd="0" destOrd="0" presId="urn:microsoft.com/office/officeart/2005/8/layout/hList1"/>
    <dgm:cxn modelId="{6B72F93F-7656-4C3D-912D-BF5C00C15526}" type="presParOf" srcId="{97E8060B-A169-44BB-9B52-8CD2A2FE4E66}" destId="{A43CD93F-F76A-4544-A5BD-EF58D19E8350}" srcOrd="1" destOrd="0" presId="urn:microsoft.com/office/officeart/2005/8/layout/hList1"/>
    <dgm:cxn modelId="{D9CF73C7-B7E2-46CE-B4DD-449722F94DC4}" type="presParOf" srcId="{A516CBDC-C75D-4607-9999-F33CA073BCF0}" destId="{0FE34AB6-5555-4641-98D0-B4AE7E1A156A}" srcOrd="3" destOrd="0" presId="urn:microsoft.com/office/officeart/2005/8/layout/hList1"/>
    <dgm:cxn modelId="{D808A33E-E98F-467E-9510-B04F1EF01855}" type="presParOf" srcId="{A516CBDC-C75D-4607-9999-F33CA073BCF0}" destId="{9AC2A10D-FE16-464F-8232-5730E7E12B08}" srcOrd="4" destOrd="0" presId="urn:microsoft.com/office/officeart/2005/8/layout/hList1"/>
    <dgm:cxn modelId="{2BCAD1F7-53CA-4541-8FA9-B5DE73B4C260}" type="presParOf" srcId="{9AC2A10D-FE16-464F-8232-5730E7E12B08}" destId="{808F11A6-03A4-4C37-A68C-34E468643F06}" srcOrd="0" destOrd="0" presId="urn:microsoft.com/office/officeart/2005/8/layout/hList1"/>
    <dgm:cxn modelId="{6E493DE1-E275-4182-BC67-F4BB2588DF01}" type="presParOf" srcId="{9AC2A10D-FE16-464F-8232-5730E7E12B08}" destId="{FDC26BB9-8E66-49B7-9A78-8FE124447203}"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C9DFC-2D4B-441A-B39A-73E6064812B8}">
      <dsp:nvSpPr>
        <dsp:cNvPr id="0" name=""/>
        <dsp:cNvSpPr/>
      </dsp:nvSpPr>
      <dsp:spPr>
        <a:xfrm rot="1793074">
          <a:off x="9001981" y="6491404"/>
          <a:ext cx="1581246" cy="47373"/>
        </a:xfrm>
        <a:custGeom>
          <a:avLst/>
          <a:gdLst/>
          <a:ahLst/>
          <a:cxnLst/>
          <a:rect l="0" t="0" r="0" b="0"/>
          <a:pathLst>
            <a:path>
              <a:moveTo>
                <a:pt x="0" y="23686"/>
              </a:moveTo>
              <a:lnTo>
                <a:pt x="1581246" y="2368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47E25-9B0E-43AB-842D-76D499D4368B}">
      <dsp:nvSpPr>
        <dsp:cNvPr id="0" name=""/>
        <dsp:cNvSpPr/>
      </dsp:nvSpPr>
      <dsp:spPr>
        <a:xfrm rot="19806926">
          <a:off x="9001981" y="3186066"/>
          <a:ext cx="1581246" cy="47373"/>
        </a:xfrm>
        <a:custGeom>
          <a:avLst/>
          <a:gdLst/>
          <a:ahLst/>
          <a:cxnLst/>
          <a:rect l="0" t="0" r="0" b="0"/>
          <a:pathLst>
            <a:path>
              <a:moveTo>
                <a:pt x="0" y="23686"/>
              </a:moveTo>
              <a:lnTo>
                <a:pt x="1581246" y="2368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43B3A-1F66-42BD-A46E-45DC5233D3FB}">
      <dsp:nvSpPr>
        <dsp:cNvPr id="0" name=""/>
        <dsp:cNvSpPr/>
      </dsp:nvSpPr>
      <dsp:spPr>
        <a:xfrm>
          <a:off x="3787626" y="1733314"/>
          <a:ext cx="6258215" cy="6258215"/>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582E5-682A-4003-995A-A092529C2E0C}">
      <dsp:nvSpPr>
        <dsp:cNvPr id="0" name=""/>
        <dsp:cNvSpPr/>
      </dsp:nvSpPr>
      <dsp:spPr>
        <a:xfrm>
          <a:off x="10228454" y="2902"/>
          <a:ext cx="3754929" cy="3754929"/>
        </a:xfrm>
        <a:prstGeom prst="ellipse">
          <a:avLst/>
        </a:prstGeom>
        <a:solidFill>
          <a:srgbClr val="84C74A">
            <a:alpha val="51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nl-NL" sz="4700" b="1" kern="1200">
              <a:solidFill>
                <a:schemeClr val="bg1"/>
              </a:solidFill>
              <a:latin typeface="Arial"/>
              <a:cs typeface="Arial"/>
            </a:rPr>
            <a:t>In-formeren</a:t>
          </a:r>
        </a:p>
      </dsp:txBody>
      <dsp:txXfrm>
        <a:off x="10778351" y="552799"/>
        <a:ext cx="2655135" cy="2655135"/>
      </dsp:txXfrm>
    </dsp:sp>
    <dsp:sp modelId="{9A6659FB-B59D-4D35-9DD9-ACD39F2BF013}">
      <dsp:nvSpPr>
        <dsp:cNvPr id="0" name=""/>
        <dsp:cNvSpPr/>
      </dsp:nvSpPr>
      <dsp:spPr>
        <a:xfrm>
          <a:off x="10228454" y="5967012"/>
          <a:ext cx="3754929" cy="3754929"/>
        </a:xfrm>
        <a:prstGeom prst="ellipse">
          <a:avLst/>
        </a:prstGeom>
        <a:solidFill>
          <a:srgbClr val="84C74A">
            <a:alpha val="51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nl-NL" sz="4700" b="1" kern="1200">
              <a:solidFill>
                <a:schemeClr val="bg1"/>
              </a:solidFill>
              <a:latin typeface="Arial"/>
              <a:cs typeface="Arial"/>
            </a:rPr>
            <a:t>Ana-lyseren</a:t>
          </a:r>
        </a:p>
      </dsp:txBody>
      <dsp:txXfrm>
        <a:off x="10778351" y="6516909"/>
        <a:ext cx="2655135" cy="2655135"/>
      </dsp:txXfrm>
    </dsp:sp>
    <dsp:sp modelId="{336E6C11-383B-421A-A074-8ECA6D59BB6F}">
      <dsp:nvSpPr>
        <dsp:cNvPr id="0" name=""/>
        <dsp:cNvSpPr/>
      </dsp:nvSpPr>
      <dsp:spPr>
        <a:xfrm>
          <a:off x="14358876" y="5967012"/>
          <a:ext cx="5632394" cy="375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178050" rtl="0">
            <a:lnSpc>
              <a:spcPct val="90000"/>
            </a:lnSpc>
            <a:spcBef>
              <a:spcPct val="0"/>
            </a:spcBef>
            <a:spcAft>
              <a:spcPct val="15000"/>
            </a:spcAft>
            <a:buChar char="•"/>
          </a:pPr>
          <a:r>
            <a:rPr lang="nl-NL" sz="4900" kern="1200">
              <a:solidFill>
                <a:schemeClr val="tx2"/>
              </a:solidFill>
              <a:latin typeface="Arial"/>
              <a:cs typeface="Arial"/>
            </a:rPr>
            <a:t>LLK binnen het lokaal gezinsbeleid</a:t>
          </a:r>
        </a:p>
        <a:p>
          <a:pPr marL="285750" lvl="1" indent="-285750" algn="l" defTabSz="2178050" rtl="0">
            <a:lnSpc>
              <a:spcPct val="90000"/>
            </a:lnSpc>
            <a:spcBef>
              <a:spcPct val="0"/>
            </a:spcBef>
            <a:spcAft>
              <a:spcPct val="15000"/>
            </a:spcAft>
            <a:buChar char="•"/>
          </a:pPr>
          <a:r>
            <a:rPr lang="nl-NL" sz="4900" kern="1200">
              <a:solidFill>
                <a:schemeClr val="tx2"/>
              </a:solidFill>
              <a:latin typeface="Arial"/>
              <a:cs typeface="Arial"/>
            </a:rPr>
            <a:t>Relevante partners</a:t>
          </a:r>
        </a:p>
        <a:p>
          <a:pPr marL="285750" lvl="1" indent="-285750" algn="l" defTabSz="2178050">
            <a:lnSpc>
              <a:spcPct val="90000"/>
            </a:lnSpc>
            <a:spcBef>
              <a:spcPct val="0"/>
            </a:spcBef>
            <a:spcAft>
              <a:spcPct val="15000"/>
            </a:spcAft>
            <a:buChar char="•"/>
          </a:pPr>
          <a:r>
            <a:rPr lang="nl-NL" sz="4900" kern="1200">
              <a:solidFill>
                <a:schemeClr val="tx2"/>
              </a:solidFill>
              <a:latin typeface="Arial"/>
              <a:cs typeface="Arial"/>
            </a:rPr>
            <a:t>Omgevingsanalyse</a:t>
          </a:r>
        </a:p>
      </dsp:txBody>
      <dsp:txXfrm>
        <a:off x="14358876" y="5967012"/>
        <a:ext cx="5632394" cy="3754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82692-7917-4077-90A9-EDCF36A4C31B}">
      <dsp:nvSpPr>
        <dsp:cNvPr id="0" name=""/>
        <dsp:cNvSpPr/>
      </dsp:nvSpPr>
      <dsp:spPr>
        <a:xfrm>
          <a:off x="6001" y="2206660"/>
          <a:ext cx="5851214" cy="921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nl-NL" sz="3200" kern="1200">
              <a:solidFill>
                <a:schemeClr val="bg1"/>
              </a:solidFill>
              <a:latin typeface="Arial"/>
              <a:cs typeface="Arial"/>
            </a:rPr>
            <a:t>Opgroeien</a:t>
          </a:r>
        </a:p>
      </dsp:txBody>
      <dsp:txXfrm>
        <a:off x="6001" y="2206660"/>
        <a:ext cx="5851214" cy="921600"/>
      </dsp:txXfrm>
    </dsp:sp>
    <dsp:sp modelId="{C444E5F6-D13A-4004-B9FA-C017E297DD89}">
      <dsp:nvSpPr>
        <dsp:cNvPr id="0" name=""/>
        <dsp:cNvSpPr/>
      </dsp:nvSpPr>
      <dsp:spPr>
        <a:xfrm>
          <a:off x="6001" y="3128260"/>
          <a:ext cx="5851214" cy="26352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120000"/>
            </a:lnSpc>
            <a:spcBef>
              <a:spcPct val="0"/>
            </a:spcBef>
            <a:spcAft>
              <a:spcPct val="15000"/>
            </a:spcAft>
            <a:buChar char="•"/>
          </a:pPr>
          <a:r>
            <a:rPr lang="nl-BE" sz="3200" kern="1200">
              <a:solidFill>
                <a:schemeClr val="tx1">
                  <a:lumMod val="75000"/>
                  <a:lumOff val="25000"/>
                </a:schemeClr>
              </a:solidFill>
              <a:latin typeface="Arial"/>
              <a:cs typeface="Arial"/>
            </a:rPr>
            <a:t>Neem contact op met de </a:t>
          </a:r>
          <a:r>
            <a:rPr lang="nl-BE" sz="3200" kern="1200">
              <a:solidFill>
                <a:schemeClr val="tx1">
                  <a:lumMod val="75000"/>
                  <a:lumOff val="25000"/>
                </a:schemeClr>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intersectorale medewerker</a:t>
          </a:r>
          <a:r>
            <a:rPr lang="nl-BE" sz="3200" kern="1200">
              <a:solidFill>
                <a:schemeClr val="tx1">
                  <a:lumMod val="75000"/>
                  <a:lumOff val="25000"/>
                </a:schemeClr>
              </a:solidFill>
              <a:latin typeface="Arial"/>
              <a:cs typeface="Arial"/>
            </a:rPr>
            <a:t> van Opgroeien in jouw buurt</a:t>
          </a:r>
          <a:endParaRPr lang="en-US" sz="3200" kern="1200">
            <a:solidFill>
              <a:schemeClr val="tx1">
                <a:lumMod val="75000"/>
                <a:lumOff val="25000"/>
              </a:schemeClr>
            </a:solidFill>
            <a:latin typeface="Arial"/>
            <a:cs typeface="Arial"/>
          </a:endParaRPr>
        </a:p>
      </dsp:txBody>
      <dsp:txXfrm>
        <a:off x="6001" y="3128260"/>
        <a:ext cx="5851214" cy="2635200"/>
      </dsp:txXfrm>
    </dsp:sp>
    <dsp:sp modelId="{5774C389-13FF-4891-8EF7-376CCB3F364E}">
      <dsp:nvSpPr>
        <dsp:cNvPr id="0" name=""/>
        <dsp:cNvSpPr/>
      </dsp:nvSpPr>
      <dsp:spPr>
        <a:xfrm>
          <a:off x="6676386" y="2206660"/>
          <a:ext cx="5851214" cy="921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nl-NL" sz="3200" kern="1200">
              <a:solidFill>
                <a:schemeClr val="bg1"/>
              </a:solidFill>
              <a:latin typeface="Arial"/>
              <a:cs typeface="Arial"/>
            </a:rPr>
            <a:t>VVSG</a:t>
          </a:r>
        </a:p>
      </dsp:txBody>
      <dsp:txXfrm>
        <a:off x="6676386" y="2206660"/>
        <a:ext cx="5851214" cy="921600"/>
      </dsp:txXfrm>
    </dsp:sp>
    <dsp:sp modelId="{A43CD93F-F76A-4544-A5BD-EF58D19E8350}">
      <dsp:nvSpPr>
        <dsp:cNvPr id="0" name=""/>
        <dsp:cNvSpPr/>
      </dsp:nvSpPr>
      <dsp:spPr>
        <a:xfrm>
          <a:off x="6676386" y="3128260"/>
          <a:ext cx="5851214" cy="26352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nl-NL" sz="3200" kern="1200">
              <a:solidFill>
                <a:schemeClr val="tx1">
                  <a:lumMod val="75000"/>
                  <a:lumOff val="25000"/>
                </a:schemeClr>
              </a:solidFill>
              <a:latin typeface="Arial"/>
              <a:cs typeface="Arial"/>
            </a:rPr>
            <a:t>Sofie </a:t>
          </a:r>
          <a:r>
            <a:rPr lang="nl-NL" sz="3200" kern="1200" err="1">
              <a:solidFill>
                <a:schemeClr val="tx1">
                  <a:lumMod val="75000"/>
                  <a:lumOff val="25000"/>
                </a:schemeClr>
              </a:solidFill>
              <a:latin typeface="Arial"/>
              <a:cs typeface="Arial"/>
            </a:rPr>
            <a:t>Delcourt</a:t>
          </a:r>
          <a:r>
            <a:rPr lang="nl-NL" sz="3200" kern="1200">
              <a:solidFill>
                <a:schemeClr val="tx1">
                  <a:lumMod val="75000"/>
                  <a:lumOff val="25000"/>
                </a:schemeClr>
              </a:solidFill>
              <a:latin typeface="Arial"/>
              <a:cs typeface="Arial"/>
            </a:rPr>
            <a:t> via sofie.delcourt@vvsg.be </a:t>
          </a:r>
          <a:br>
            <a:rPr lang="nl-NL" sz="3200" kern="1200">
              <a:solidFill>
                <a:schemeClr val="tx1">
                  <a:lumMod val="75000"/>
                  <a:lumOff val="25000"/>
                </a:schemeClr>
              </a:solidFill>
              <a:latin typeface="Arial"/>
              <a:cs typeface="Arial"/>
            </a:rPr>
          </a:br>
          <a:r>
            <a:rPr lang="nl-NL" sz="3200" kern="1200">
              <a:solidFill>
                <a:schemeClr val="tx1">
                  <a:lumMod val="75000"/>
                  <a:lumOff val="25000"/>
                </a:schemeClr>
              </a:solidFill>
              <a:latin typeface="Arial"/>
              <a:cs typeface="Arial"/>
            </a:rPr>
            <a:t>02 211 55 79</a:t>
          </a:r>
        </a:p>
      </dsp:txBody>
      <dsp:txXfrm>
        <a:off x="6676386" y="3128260"/>
        <a:ext cx="5851214" cy="2635200"/>
      </dsp:txXfrm>
    </dsp:sp>
    <dsp:sp modelId="{808F11A6-03A4-4C37-A68C-34E468643F06}">
      <dsp:nvSpPr>
        <dsp:cNvPr id="0" name=""/>
        <dsp:cNvSpPr/>
      </dsp:nvSpPr>
      <dsp:spPr>
        <a:xfrm>
          <a:off x="13346770" y="2206660"/>
          <a:ext cx="5851214" cy="921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nl-NL" sz="3200" kern="1200">
              <a:latin typeface="Gill Sans MT" panose="020B0502020104020203"/>
            </a:rPr>
            <a:t>Materiaal</a:t>
          </a:r>
          <a:endParaRPr lang="nl-NL" sz="3200" kern="1200"/>
        </a:p>
      </dsp:txBody>
      <dsp:txXfrm>
        <a:off x="13346770" y="2206660"/>
        <a:ext cx="5851214" cy="921600"/>
      </dsp:txXfrm>
    </dsp:sp>
    <dsp:sp modelId="{FDC26BB9-8E66-49B7-9A78-8FE124447203}">
      <dsp:nvSpPr>
        <dsp:cNvPr id="0" name=""/>
        <dsp:cNvSpPr/>
      </dsp:nvSpPr>
      <dsp:spPr>
        <a:xfrm>
          <a:off x="13346770" y="3128260"/>
          <a:ext cx="5851214" cy="26352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120000"/>
            </a:lnSpc>
            <a:spcBef>
              <a:spcPct val="0"/>
            </a:spcBef>
            <a:spcAft>
              <a:spcPct val="15000"/>
            </a:spcAft>
            <a:buChar char="•"/>
          </a:pPr>
          <a:r>
            <a:rPr lang="nl-BE" sz="3200" kern="1200">
              <a:solidFill>
                <a:schemeClr val="tx1">
                  <a:lumMod val="75000"/>
                  <a:lumOff val="25000"/>
                </a:schemeClr>
              </a:solidFill>
              <a:latin typeface="Arial"/>
              <a:cs typeface="Arial"/>
              <a:hlinkClick xmlns:r="http://schemas.openxmlformats.org/officeDocument/2006/relationships" r:id="rId2">
                <a:extLst>
                  <a:ext uri="{A12FA001-AC4F-418D-AE19-62706E023703}">
                    <ahyp:hlinkClr xmlns:ahyp="http://schemas.microsoft.com/office/drawing/2018/hyperlinkcolor" val="tx"/>
                  </a:ext>
                </a:extLst>
              </a:hlinkClick>
            </a:rPr>
            <a:t>Website van VVSG</a:t>
          </a:r>
          <a:endParaRPr lang="nl-BE" sz="3200" kern="1200">
            <a:solidFill>
              <a:schemeClr val="tx1">
                <a:lumMod val="75000"/>
                <a:lumOff val="25000"/>
              </a:schemeClr>
            </a:solidFill>
          </a:endParaRPr>
        </a:p>
        <a:p>
          <a:pPr marL="285750" lvl="1" indent="-285750" algn="l" defTabSz="1422400">
            <a:lnSpc>
              <a:spcPct val="120000"/>
            </a:lnSpc>
            <a:spcBef>
              <a:spcPct val="0"/>
            </a:spcBef>
            <a:spcAft>
              <a:spcPct val="15000"/>
            </a:spcAft>
            <a:buChar char="•"/>
          </a:pPr>
          <a:r>
            <a:rPr lang="nl-BE" sz="3200" kern="1200">
              <a:solidFill>
                <a:schemeClr val="tx1">
                  <a:lumMod val="75000"/>
                  <a:lumOff val="25000"/>
                </a:schemeClr>
              </a:solidFill>
              <a:latin typeface="Arial"/>
              <a:cs typeface="Arial"/>
              <a:hlinkClick xmlns:r="http://schemas.openxmlformats.org/officeDocument/2006/relationships" r:id="rId3">
                <a:extLst>
                  <a:ext uri="{A12FA001-AC4F-418D-AE19-62706E023703}">
                    <ahyp:hlinkClr xmlns:ahyp="http://schemas.microsoft.com/office/drawing/2018/hyperlinkcolor" val="tx"/>
                  </a:ext>
                </a:extLst>
              </a:hlinkClick>
            </a:rPr>
            <a:t>Website van Opgroeien</a:t>
          </a:r>
          <a:endParaRPr lang="nl-BE" sz="3200" kern="1200">
            <a:solidFill>
              <a:schemeClr val="tx1">
                <a:lumMod val="75000"/>
                <a:lumOff val="25000"/>
              </a:schemeClr>
            </a:solidFill>
          </a:endParaRPr>
        </a:p>
      </dsp:txBody>
      <dsp:txXfrm>
        <a:off x="13346770" y="3128260"/>
        <a:ext cx="5851214"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645F-A5EA-4FF3-8F7C-52CFD5D1155B}" type="datetimeFigureOut">
              <a:rPr lang="nl-BE" smtClean="0"/>
              <a:t>17/09/2021</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8602C-319C-4761-BFDA-2F705D62E67F}" type="slidenum">
              <a:rPr lang="nl-BE" smtClean="0"/>
              <a:t>‹nr.›</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D312-742A-604B-A4A2-5A52EAE3FC59}" type="datetimeFigureOut">
              <a:rPr lang="nl-BE" smtClean="0"/>
              <a:t>17/09/2021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BD77B-7974-754D-B9D7-A2F40F0CCC0E}" type="slidenum">
              <a:rPr lang="nl-BE" smtClean="0"/>
              <a:t>‹nr.›</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Flanders Art Sans" panose="00000500000000000000" pitchFamily="50" charset="0"/>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vvsg.be/samenleven-gezin-welzijn/kinderopvang-en-gezinsbeleid/vitale-samenwerking-kinderopva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kindengezin.be/cijfers-en-rapporten/cijfers/kinderopvang-baby-peuter/cijfers-op-maa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Welkom iedereen bij deze </a:t>
            </a:r>
            <a:r>
              <a:rPr lang="nl-NL" err="1"/>
              <a:t>webinar</a:t>
            </a:r>
            <a:r>
              <a:rPr lang="nl-NL"/>
              <a:t>…</a:t>
            </a:r>
          </a:p>
          <a:p>
            <a:endParaRPr lang="nl-NL"/>
          </a:p>
          <a:p>
            <a:r>
              <a:rPr lang="nl-NL"/>
              <a:t>Deze </a:t>
            </a:r>
            <a:r>
              <a:rPr lang="nl-NL" err="1"/>
              <a:t>webinar</a:t>
            </a:r>
            <a:r>
              <a:rPr lang="nl-NL"/>
              <a:t> kadert binnen het initiatief ‘Sterk Gezien’.</a:t>
            </a:r>
            <a:endParaRPr lang="nl-BE"/>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72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400">
              <a:latin typeface="Calibri"/>
              <a:cs typeface="Calibri"/>
            </a:endParaRPr>
          </a:p>
          <a:p>
            <a:pPr>
              <a:lnSpc>
                <a:spcPct val="107000"/>
              </a:lnSpc>
              <a:spcAft>
                <a:spcPts val="800"/>
              </a:spcAft>
            </a:pPr>
            <a:endParaRPr lang="nl-BE" sz="1400">
              <a:latin typeface="Calibri"/>
              <a:cs typeface="Calibri"/>
            </a:endParaRPr>
          </a:p>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06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400">
              <a:latin typeface="Calibri"/>
              <a:cs typeface="Calibri"/>
            </a:endParaRPr>
          </a:p>
          <a:p>
            <a:pPr>
              <a:lnSpc>
                <a:spcPct val="107000"/>
              </a:lnSpc>
              <a:spcAft>
                <a:spcPts val="800"/>
              </a:spcAft>
            </a:pPr>
            <a:endParaRPr lang="nl-BE" sz="1400">
              <a:latin typeface="Calibri"/>
              <a:cs typeface="Calibri"/>
            </a:endParaRPr>
          </a:p>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1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40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defRPr/>
            </a:pPr>
            <a:r>
              <a:rPr lang="nl-BE" sz="1200">
                <a:effectLst/>
                <a:latin typeface="Calibri"/>
                <a:ea typeface="Calibri" panose="020F0502020204030204" pitchFamily="34" charset="0"/>
                <a:cs typeface="Calibri"/>
              </a:rPr>
              <a:t>Hoe </a:t>
            </a:r>
            <a:r>
              <a:rPr lang="nl-BE">
                <a:latin typeface="Calibri"/>
                <a:ea typeface="Calibri" panose="020F0502020204030204" pitchFamily="34" charset="0"/>
                <a:cs typeface="Calibri"/>
              </a:rPr>
              <a:t> </a:t>
            </a:r>
            <a:r>
              <a:rPr lang="nl-BE" sz="1200">
                <a:effectLst/>
                <a:latin typeface="Calibri"/>
                <a:ea typeface="Calibri" panose="020F0502020204030204" pitchFamily="34" charset="0"/>
                <a:cs typeface="Calibri"/>
              </a:rPr>
              <a:t>het lokaal loket </a:t>
            </a:r>
            <a:r>
              <a:rPr lang="nl-BE">
                <a:latin typeface="Calibri"/>
                <a:ea typeface="Calibri" panose="020F0502020204030204" pitchFamily="34" charset="0"/>
                <a:cs typeface="Calibri"/>
              </a:rPr>
              <a:t>uiteindelijk vorm</a:t>
            </a:r>
            <a:r>
              <a:rPr lang="nl-BE" sz="1200">
                <a:effectLst/>
                <a:latin typeface="Calibri"/>
                <a:ea typeface="Calibri" panose="020F0502020204030204" pitchFamily="34" charset="0"/>
                <a:cs typeface="Calibri"/>
              </a:rPr>
              <a:t> </a:t>
            </a:r>
            <a:r>
              <a:rPr lang="nl-BE">
                <a:latin typeface="Calibri"/>
                <a:ea typeface="Calibri" panose="020F0502020204030204" pitchFamily="34" charset="0"/>
                <a:cs typeface="Calibri"/>
              </a:rPr>
              <a:t>krijgt is</a:t>
            </a:r>
            <a:r>
              <a:rPr lang="nl-BE" sz="1200">
                <a:effectLst/>
                <a:latin typeface="Calibri"/>
                <a:ea typeface="Calibri" panose="020F0502020204030204" pitchFamily="34" charset="0"/>
                <a:cs typeface="Calibri"/>
              </a:rPr>
              <a:t> grotendeels lokale autonomie.</a:t>
            </a:r>
            <a:r>
              <a:rPr lang="nl-BE">
                <a:latin typeface="Calibri"/>
                <a:ea typeface="Calibri" panose="020F0502020204030204" pitchFamily="34" charset="0"/>
                <a:cs typeface="Calibri"/>
              </a:rPr>
              <a:t> </a:t>
            </a:r>
            <a:endParaRPr lang="nl-NL">
              <a:latin typeface="Calibri"/>
              <a:ea typeface="Calibri" panose="020F0502020204030204" pitchFamily="34" charset="0"/>
              <a:cs typeface="Calibri"/>
            </a:endParaRPr>
          </a:p>
          <a:p>
            <a:pPr>
              <a:defRPr/>
            </a:pPr>
            <a:r>
              <a:rPr lang="nl-BE">
                <a:latin typeface="Calibri"/>
                <a:cs typeface="Calibri"/>
              </a:rPr>
              <a:t>Het lokaal bestuur en het lokaal overleg beslist hoe dit vorm krijgt, naargelang de lokale eigenheid van de gemeente.</a:t>
            </a:r>
            <a:endParaRPr lang="nl-NL">
              <a:latin typeface="Calibri"/>
              <a:cs typeface="Calibri"/>
            </a:endParaRPr>
          </a:p>
          <a:p>
            <a:pPr>
              <a:defRPr/>
            </a:pPr>
            <a:r>
              <a:rPr lang="nl-BE">
                <a:latin typeface="Calibri"/>
                <a:cs typeface="Calibri"/>
              </a:rPr>
              <a:t>Een lokaal loket kinderopvang vormgeven is dus lokaal maatwerk.</a:t>
            </a:r>
          </a:p>
          <a:p>
            <a:pPr>
              <a:defRPr/>
            </a:pPr>
            <a:endParaRPr lang="nl-BE">
              <a:latin typeface="Calibri"/>
              <a:cs typeface="Calibri"/>
            </a:endParaRPr>
          </a:p>
          <a:p>
            <a:pPr>
              <a:defRPr/>
            </a:pPr>
            <a:r>
              <a:rPr lang="nl-BE">
                <a:latin typeface="Calibri"/>
                <a:cs typeface="Calibri"/>
              </a:rPr>
              <a:t>en het resultaat van een sterke samenwerking tussen alle betrokken partijen: lokaal bestuur, organisatoren kinderopvang, organisaties die gezinnen ondersteunen zoals het OCMW, de vdab, een armoedevereniging, enzovoort.</a:t>
            </a:r>
            <a:endParaRPr lang="nl-BE">
              <a:cs typeface="Calibri"/>
            </a:endParaRPr>
          </a:p>
          <a:p>
            <a:pPr>
              <a:defRPr/>
            </a:pPr>
            <a:br>
              <a:rPr lang="nl-BE">
                <a:latin typeface="Calibri"/>
                <a:cs typeface="Calibri"/>
              </a:rPr>
            </a:br>
            <a:r>
              <a:rPr lang="nl-BE">
                <a:latin typeface="Calibri"/>
                <a:cs typeface="Calibri"/>
              </a:rPr>
              <a:t>Al deze partijen moeten eerst samen tot een gedragen visie komen over de aanpak en de rol van het lokaal loket in de gemeente. </a:t>
            </a:r>
            <a:endParaRPr lang="nl-BE">
              <a:cs typeface="Calibri"/>
            </a:endParaRPr>
          </a:p>
          <a:p>
            <a:pPr>
              <a:defRPr/>
            </a:pPr>
            <a:endParaRPr lang="nl-BE">
              <a:latin typeface="Calibri"/>
              <a:cs typeface="Calibri"/>
            </a:endParaRPr>
          </a:p>
          <a:p>
            <a:pPr>
              <a:defRPr/>
            </a:pPr>
            <a:r>
              <a:rPr lang="nl-BE">
                <a:latin typeface="Calibri"/>
                <a:cs typeface="Calibri"/>
              </a:rPr>
              <a:t>Dit gaat niet van vandaag op morgen en vraagt om een heel groeiproces te lopen, waarbij knelpunten, mogelijkheden en bezorgdheden van iedereen een plaats krijgen. </a:t>
            </a:r>
            <a:endParaRPr lang="nl-BE">
              <a:cs typeface="Calibri"/>
            </a:endParaRPr>
          </a:p>
          <a:p>
            <a:pPr>
              <a:defRPr/>
            </a:pPr>
            <a:r>
              <a:rPr lang="nl-BE">
                <a:latin typeface="Calibri"/>
                <a:cs typeface="Calibri"/>
              </a:rPr>
              <a:t>Het is belangrijk om alle partners te betrekken en te betrekken.</a:t>
            </a:r>
          </a:p>
          <a:p>
            <a:pPr>
              <a:defRPr/>
            </a:pPr>
            <a:r>
              <a:rPr lang="nl-BE">
                <a:latin typeface="Calibri"/>
                <a:cs typeface="Calibri"/>
              </a:rPr>
              <a:t>Pas zo kan je doordachte keuzes maken, met respect voor de belangen van iedereen.</a:t>
            </a:r>
            <a:endParaRPr lang="nl-BE"/>
          </a:p>
          <a:p>
            <a:endParaRPr lang="nl-BE"/>
          </a:p>
          <a:p>
            <a:pPr>
              <a:spcBef>
                <a:spcPts val="2000"/>
              </a:spcBef>
            </a:pPr>
            <a:endParaRPr lang="nl-BE">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51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defRPr/>
            </a:pPr>
            <a:r>
              <a:rPr lang="nl-BE">
                <a:latin typeface="Calibri"/>
                <a:cs typeface="Calibri"/>
              </a:rPr>
              <a:t>Vormgeven aan een LLK is een participatief proces en dat vraagt tijd en vooral grondig werken.</a:t>
            </a:r>
          </a:p>
          <a:p>
            <a:pPr>
              <a:defRPr/>
            </a:pPr>
            <a:r>
              <a:rPr lang="nl-BE">
                <a:latin typeface="Calibri"/>
                <a:cs typeface="Calibri"/>
              </a:rPr>
              <a:t>Op termijn heb je daar de voordelen van, want er wordt tijd gestoken in samenwerken, opbouwen van vertrouwen en erkennen van de meerwaarde van een lokaal loket voor de betrokken partners.</a:t>
            </a:r>
          </a:p>
          <a:p>
            <a:pPr>
              <a:defRPr/>
            </a:pPr>
            <a:r>
              <a:rPr lang="nl-BE">
                <a:latin typeface="Calibri"/>
                <a:cs typeface="Calibri"/>
              </a:rPr>
              <a:t>Wil je dus een lokaal loket op korte termijn opstarten, is het belangrijk dat je er nu mee start.</a:t>
            </a:r>
          </a:p>
          <a:p>
            <a:pPr>
              <a:defRPr/>
            </a:pPr>
            <a:endParaRPr lang="nl-BE">
              <a:latin typeface="Calibri"/>
              <a:cs typeface="Calibri"/>
            </a:endParaRPr>
          </a:p>
          <a:p>
            <a:pPr>
              <a:defRPr/>
            </a:pPr>
            <a:r>
              <a:rPr lang="nl-BE">
                <a:latin typeface="Calibri"/>
                <a:cs typeface="Calibri"/>
              </a:rPr>
              <a:t>Tijdens dit proces is het belangrijk om de concrete resultaten voor ogen te houden die je eigenlijk wil bereiken.</a:t>
            </a:r>
          </a:p>
          <a:p>
            <a:pPr>
              <a:defRPr/>
            </a:pPr>
            <a:r>
              <a:rPr lang="nl-BE">
                <a:latin typeface="Calibri"/>
                <a:cs typeface="Calibri"/>
              </a:rPr>
              <a:t>In principe wil je aan het einde:</a:t>
            </a:r>
            <a:endParaRPr lang="nl-BE"/>
          </a:p>
          <a:p>
            <a:pPr marL="285750" indent="-285750">
              <a:buFont typeface="Arial"/>
              <a:buChar char="•"/>
              <a:defRPr/>
            </a:pPr>
            <a:r>
              <a:rPr lang="nl-BE">
                <a:latin typeface="Calibri"/>
                <a:cs typeface="Calibri"/>
              </a:rPr>
              <a:t>Inzicht in de noden van gezinnen</a:t>
            </a:r>
          </a:p>
          <a:p>
            <a:pPr marL="285750" indent="-285750">
              <a:buFont typeface="Arial"/>
              <a:buChar char="•"/>
              <a:defRPr/>
            </a:pPr>
            <a:r>
              <a:rPr lang="nl-BE">
                <a:latin typeface="Calibri"/>
                <a:cs typeface="Calibri"/>
              </a:rPr>
              <a:t>Inzicht hebben in de mogelijkheden en de noden van de organisatoren binnen de gemeente</a:t>
            </a:r>
            <a:endParaRPr lang="nl-BE"/>
          </a:p>
          <a:p>
            <a:pPr marL="285750" indent="-285750">
              <a:buFont typeface="Arial"/>
              <a:buChar char="•"/>
              <a:defRPr/>
            </a:pPr>
            <a:r>
              <a:rPr lang="nl-BE">
                <a:latin typeface="Calibri"/>
                <a:cs typeface="Calibri"/>
              </a:rPr>
              <a:t>Inzicht hebben in de mogelijkheden en de noden van de </a:t>
            </a:r>
            <a:r>
              <a:rPr lang="nl-BE" err="1">
                <a:latin typeface="Calibri"/>
                <a:cs typeface="Calibri"/>
              </a:rPr>
              <a:t>toeleiders</a:t>
            </a:r>
            <a:r>
              <a:rPr lang="nl-BE">
                <a:latin typeface="Calibri"/>
                <a:cs typeface="Calibri"/>
              </a:rPr>
              <a:t> en andere partners</a:t>
            </a:r>
          </a:p>
          <a:p>
            <a:pPr marL="285750" indent="-285750">
              <a:buFont typeface="Arial"/>
              <a:buChar char="•"/>
              <a:defRPr/>
            </a:pPr>
            <a:r>
              <a:rPr lang="nl-BE">
                <a:latin typeface="Calibri"/>
                <a:cs typeface="Calibri"/>
              </a:rPr>
              <a:t>Als resultaat wil je een gedragen engagement bij iedereen (en dus aandacht kunnen hebben voor de voor- en nadelen die alle partijken hebben)</a:t>
            </a:r>
          </a:p>
          <a:p>
            <a:pPr marL="285750" indent="-285750">
              <a:buFont typeface="Arial"/>
              <a:buChar char="•"/>
              <a:defRPr/>
            </a:pPr>
            <a:r>
              <a:rPr lang="nl-BE">
                <a:latin typeface="Calibri"/>
                <a:cs typeface="Calibri"/>
              </a:rPr>
              <a:t>En concrete werkafspraken kunnen maken om een goede loketwerking uit te bouwen.</a:t>
            </a:r>
          </a:p>
          <a:p>
            <a:pPr marL="285750" indent="-285750">
              <a:buFont typeface="Arial"/>
              <a:buChar char="•"/>
              <a:defRPr/>
            </a:pPr>
            <a:endParaRPr lang="nl-BE">
              <a:latin typeface="Flanders Art Sans"/>
            </a:endParaRPr>
          </a:p>
          <a:p>
            <a:pPr marL="285750" marR="0" lvl="0" indent="-285750" algn="l" defTabSz="1828709" rtl="0" eaLnBrk="1" fontAlgn="auto" latinLnBrk="0" hangingPunct="1">
              <a:lnSpc>
                <a:spcPct val="100000"/>
              </a:lnSpc>
              <a:spcBef>
                <a:spcPts val="0"/>
              </a:spcBef>
              <a:spcAft>
                <a:spcPts val="0"/>
              </a:spcAft>
              <a:buClrTx/>
              <a:buSzTx/>
              <a:buFont typeface="Arial"/>
              <a:buChar char="•"/>
              <a:tabLst/>
              <a:defRPr/>
            </a:pPr>
            <a:endParaRPr lang="nl-B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65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nl-BE">
                <a:latin typeface="Calibri"/>
                <a:cs typeface="Calibri"/>
              </a:rPr>
              <a:t>Maar voor je kan starten met gesprekken en overleg met betrokkenen, is het natuurlijk belangrijk een goede voorbereiding te maken.</a:t>
            </a:r>
            <a:endParaRPr lang="nl-NL">
              <a:latin typeface="Calibri"/>
              <a:cs typeface="Calibri"/>
            </a:endParaRPr>
          </a:p>
          <a:p>
            <a:r>
              <a:rPr lang="nl-BE">
                <a:latin typeface="Calibri"/>
                <a:cs typeface="Calibri"/>
              </a:rPr>
              <a:t>Daarbij geldt zeker en vast het spreekwoord 'goed begonnen is half gewonnen'.</a:t>
            </a:r>
            <a:endParaRPr lang="nl-NL">
              <a:latin typeface="Calibri"/>
              <a:cs typeface="Calibri"/>
            </a:endParaRPr>
          </a:p>
          <a:p>
            <a:r>
              <a:rPr lang="nl-BE">
                <a:latin typeface="Calibri"/>
                <a:cs typeface="Calibri"/>
              </a:rPr>
              <a:t>Je moet zorgen dat je goed geïnformeerd bent. </a:t>
            </a:r>
          </a:p>
          <a:p>
            <a:endParaRPr lang="nl-BE">
              <a:latin typeface="Calibri"/>
              <a:cs typeface="Calibri"/>
            </a:endParaRPr>
          </a:p>
          <a:p>
            <a:r>
              <a:rPr lang="nl-BE">
                <a:latin typeface="Calibri"/>
                <a:cs typeface="Calibri"/>
              </a:rPr>
              <a:t>Door deze </a:t>
            </a:r>
            <a:r>
              <a:rPr lang="nl-BE" err="1">
                <a:latin typeface="Calibri"/>
                <a:cs typeface="Calibri"/>
              </a:rPr>
              <a:t>webinar</a:t>
            </a:r>
            <a:r>
              <a:rPr lang="nl-BE">
                <a:latin typeface="Calibri"/>
                <a:cs typeface="Calibri"/>
              </a:rPr>
              <a:t> te bekijken ben je alvast goed bezig: zorg dat je weet wat een LLK concreet inhoudt, wat ervan verwacht wordt en doe inspiratie op. </a:t>
            </a:r>
          </a:p>
          <a:p>
            <a:r>
              <a:rPr lang="nl-BE">
                <a:latin typeface="Calibri"/>
                <a:cs typeface="Calibri"/>
              </a:rPr>
              <a:t>Naast deze webinar zijn heel wat bronnen en relevante literatuur beschikbaar.</a:t>
            </a:r>
            <a:endParaRPr lang="nl-BE"/>
          </a:p>
          <a:p>
            <a:r>
              <a:rPr lang="nl-BE">
                <a:latin typeface="Calibri"/>
                <a:cs typeface="Calibri"/>
              </a:rPr>
              <a:t>Raadpleeg zeker de</a:t>
            </a:r>
          </a:p>
          <a:p>
            <a:r>
              <a:rPr lang="nl-BE">
                <a:latin typeface="Calibri"/>
                <a:cs typeface="Calibri"/>
              </a:rPr>
              <a:t>- website Opgroeien</a:t>
            </a:r>
          </a:p>
          <a:p>
            <a:r>
              <a:rPr lang="nl-BE">
                <a:latin typeface="Calibri"/>
                <a:cs typeface="Calibri"/>
              </a:rPr>
              <a:t>- website VVSG</a:t>
            </a:r>
          </a:p>
          <a:p>
            <a:r>
              <a:rPr lang="nl-BE">
                <a:latin typeface="Calibri"/>
                <a:cs typeface="Calibri"/>
              </a:rPr>
              <a:t>Daar vind je heel wat informatie.</a:t>
            </a:r>
          </a:p>
          <a:p>
            <a:endParaRPr lang="nl-BE">
              <a:latin typeface="Calibri"/>
              <a:cs typeface="Calibri"/>
            </a:endParaRPr>
          </a:p>
          <a:p>
            <a:r>
              <a:rPr lang="nl-BE">
                <a:latin typeface="Calibri"/>
                <a:cs typeface="Calibri"/>
              </a:rPr>
              <a:t>Maar hiernaast komt het er ook op aan om een actuele situatieschets te maken van de gemeentelijke context. Daarin zin drie vragen belangrijk:</a:t>
            </a:r>
          </a:p>
          <a:p>
            <a:endParaRPr lang="nl-BE">
              <a:latin typeface="Calibri"/>
              <a:cs typeface="Calibri"/>
            </a:endParaRPr>
          </a:p>
          <a:p>
            <a:r>
              <a:rPr lang="nl-BE" u="sng">
                <a:latin typeface="Calibri"/>
                <a:cs typeface="Calibri"/>
              </a:rPr>
              <a:t>1. Hoe past het lokaal loket kinderopvang binnen het lokaal gezinsbeleid van je gemeente?</a:t>
            </a:r>
          </a:p>
          <a:p>
            <a:r>
              <a:rPr lang="nl-BE">
                <a:latin typeface="Calibri"/>
                <a:cs typeface="Calibri"/>
              </a:rPr>
              <a:t>- Welke lijnen heeft jouw gemeente uitgezet in de meerjarenplanning rond kinderopvang, jonge gezinnen, arbeid, armoede en welzijn?</a:t>
            </a:r>
          </a:p>
          <a:p>
            <a:r>
              <a:rPr lang="nl-BE">
                <a:latin typeface="Calibri"/>
                <a:cs typeface="Calibri"/>
              </a:rPr>
              <a:t>- Welke structuren of netwerken bestaan al binnen de gemeente of zijn al opgezet rond het lokaal gezinsbeleid (2 cruciale partners hierbij zijn uiteraard het Huis van het Kind en het Lokaal overleg kinderopvang)</a:t>
            </a:r>
          </a:p>
          <a:p>
            <a:r>
              <a:rPr lang="nl">
                <a:latin typeface="Calibri"/>
                <a:cs typeface="Calibri"/>
              </a:rPr>
              <a:t>- Hoe kan het lokaal loket daarbij aansluiten en meerwaarde bieden? </a:t>
            </a:r>
          </a:p>
          <a:p>
            <a:r>
              <a:rPr lang="nl">
                <a:latin typeface="Calibri"/>
                <a:cs typeface="Calibri"/>
              </a:rPr>
              <a:t>Antwoorden op deze vragen zijn zeker ook voorwerp van overleg in de verdere uitwerking.</a:t>
            </a:r>
            <a:endParaRPr lang="nl"/>
          </a:p>
          <a:p>
            <a:endParaRPr lang="nl-BE">
              <a:latin typeface="Calibri"/>
              <a:cs typeface="Calibri"/>
            </a:endParaRPr>
          </a:p>
          <a:p>
            <a:r>
              <a:rPr lang="nl-BE" u="sng">
                <a:latin typeface="Calibri"/>
                <a:cs typeface="Calibri"/>
              </a:rPr>
              <a:t>2. Wie zijn alle relevante partners in de gemeente en hoe kan je hen betrekken in de opstartfase?</a:t>
            </a:r>
          </a:p>
          <a:p>
            <a:r>
              <a:rPr lang="nl-BE">
                <a:latin typeface="Calibri"/>
                <a:cs typeface="Calibri"/>
              </a:rPr>
              <a:t>- Dit gaat al zeker over alle organisatoren kinderopvang in jouw gemeente (die vind je ook op de website van Kind en Gezin)</a:t>
            </a:r>
          </a:p>
          <a:p>
            <a:r>
              <a:rPr lang="nl-BE">
                <a:latin typeface="Calibri"/>
                <a:cs typeface="Calibri"/>
              </a:rPr>
              <a:t>- maar ook alle organisatie die jonge gezinnen ondersteunen en dus een rol hebben als </a:t>
            </a:r>
            <a:r>
              <a:rPr lang="nl-BE" err="1">
                <a:latin typeface="Calibri"/>
                <a:cs typeface="Calibri"/>
              </a:rPr>
              <a:t>toeleider</a:t>
            </a:r>
            <a:r>
              <a:rPr lang="nl-BE">
                <a:latin typeface="Calibri"/>
                <a:cs typeface="Calibri"/>
              </a:rPr>
              <a:t> naar kinderopvang (zoals HK, OCMW, VDAB, lokaal team KG, armoedeverenigingen, enzovoort)</a:t>
            </a:r>
          </a:p>
          <a:p>
            <a:endParaRPr lang="nl-BE">
              <a:latin typeface="Calibri"/>
              <a:cs typeface="Calibri"/>
            </a:endParaRPr>
          </a:p>
          <a:p>
            <a:r>
              <a:rPr lang="nl-BE">
                <a:latin typeface="Calibri"/>
                <a:cs typeface="Calibri"/>
              </a:rPr>
              <a:t>Eens je een inventaris hebt van alle relevante partners, kan je met hen het gesprek aangaan over wat nodig is om samen vorm te geven aan een lokaal loket kinderopvang</a:t>
            </a:r>
            <a:endParaRPr lang="en-US">
              <a:latin typeface="Calibri"/>
              <a:cs typeface="Calibri"/>
            </a:endParaRPr>
          </a:p>
          <a:p>
            <a:pPr marL="171450" indent="-171450">
              <a:buFont typeface="Arial"/>
              <a:buChar char="•"/>
            </a:pPr>
            <a:r>
              <a:rPr lang="nl-BE">
                <a:latin typeface="Calibri"/>
                <a:cs typeface="Calibri"/>
              </a:rPr>
              <a:t>Wat verwacht iedereen van een LLK?</a:t>
            </a:r>
            <a:endParaRPr lang="en-US">
              <a:latin typeface="Calibri"/>
              <a:cs typeface="Calibri"/>
            </a:endParaRPr>
          </a:p>
          <a:p>
            <a:pPr marL="171450" indent="-171450">
              <a:buFont typeface="Arial"/>
              <a:buChar char="•"/>
            </a:pPr>
            <a:r>
              <a:rPr lang="nl-BE">
                <a:latin typeface="Calibri"/>
                <a:cs typeface="Calibri"/>
              </a:rPr>
              <a:t>Welke vorm van samenwerking vindt men haalbaar?</a:t>
            </a:r>
            <a:endParaRPr lang="en-US">
              <a:latin typeface="Calibri"/>
              <a:cs typeface="Calibri"/>
            </a:endParaRPr>
          </a:p>
          <a:p>
            <a:pPr marL="171450" indent="-171450">
              <a:buFont typeface="Arial"/>
              <a:buChar char="•"/>
            </a:pPr>
            <a:r>
              <a:rPr lang="nl-BE">
                <a:latin typeface="Calibri"/>
                <a:cs typeface="Calibri"/>
              </a:rPr>
              <a:t>Welke bezorgheden leven er?</a:t>
            </a:r>
            <a:endParaRPr lang="en-US">
              <a:latin typeface="Calibri"/>
              <a:cs typeface="Calibri"/>
            </a:endParaRPr>
          </a:p>
          <a:p>
            <a:pPr marL="171450" indent="-171450">
              <a:buFont typeface="Arial"/>
              <a:buChar char="•"/>
            </a:pPr>
            <a:r>
              <a:rPr lang="nl-BE">
                <a:latin typeface="Calibri"/>
                <a:cs typeface="Calibri"/>
              </a:rPr>
              <a:t>Welke voor- en nadelen ziet ieder bij een LLK?</a:t>
            </a:r>
          </a:p>
          <a:p>
            <a:endParaRPr lang="nl-BE">
              <a:latin typeface="Calibri"/>
              <a:cs typeface="Calibri"/>
            </a:endParaRPr>
          </a:p>
          <a:p>
            <a:r>
              <a:rPr lang="nl-BE" u="sng">
                <a:latin typeface="Calibri"/>
                <a:cs typeface="Calibri"/>
              </a:rPr>
              <a:t>3. Hoe zit het met Kinderopvang in mijn gemeente? </a:t>
            </a:r>
          </a:p>
          <a:p>
            <a:r>
              <a:rPr lang="nl-BE">
                <a:latin typeface="Calibri"/>
                <a:cs typeface="Calibri"/>
              </a:rPr>
              <a:t>Hoeveel plaatsen kinderopvang zijn er, wie is het doelpubliek, wat zijn de noden van gezinnen, welke drempels zijn er? </a:t>
            </a:r>
          </a:p>
          <a:p>
            <a:r>
              <a:rPr lang="nl-BE">
                <a:latin typeface="Calibri"/>
                <a:cs typeface="Calibri"/>
              </a:rPr>
              <a:t>Deze informatie krijg je via een brede omgevingsanalyse (die je best ook samen met de verschillende partners en het LOK) en zal verdere keuzes in het proces mee bepalen.</a:t>
            </a:r>
          </a:p>
          <a:p>
            <a:endParaRPr lang="nl-BE">
              <a:latin typeface="Calibri"/>
              <a:cs typeface="Calibri"/>
            </a:endParaRPr>
          </a:p>
          <a:p>
            <a:endParaRPr lang="nl-BE">
              <a:latin typeface="Calibri"/>
              <a:cs typeface="Calibri"/>
            </a:endParaRPr>
          </a:p>
          <a:p>
            <a:pPr>
              <a:lnSpc>
                <a:spcPct val="107000"/>
              </a:lnSpc>
              <a:spcAft>
                <a:spcPts val="800"/>
              </a:spcAft>
            </a:pPr>
            <a:r>
              <a:rPr lang="nl-BE">
                <a:latin typeface="Calibri"/>
                <a:cs typeface="Calibri"/>
              </a:rPr>
              <a:t>Ter inspiratie: vanuit de koepels werd samengewerkt aan een engagementsverklaring waarin principes van samenwerking tussen een lokaal bestuur en opvanginitiatieven worden vastgelegd.</a:t>
            </a:r>
          </a:p>
          <a:p>
            <a:pPr>
              <a:lnSpc>
                <a:spcPct val="107000"/>
              </a:lnSpc>
              <a:spcAft>
                <a:spcPts val="800"/>
              </a:spcAft>
            </a:pPr>
            <a:r>
              <a:rPr lang="nl-BE">
                <a:latin typeface="Calibri"/>
                <a:cs typeface="Calibri"/>
              </a:rPr>
              <a:t> </a:t>
            </a:r>
          </a:p>
          <a:p>
            <a:pPr>
              <a:lnSpc>
                <a:spcPct val="107000"/>
              </a:lnSpc>
              <a:spcAft>
                <a:spcPts val="800"/>
              </a:spcAft>
            </a:pPr>
            <a:r>
              <a:rPr lang="nl-BE">
                <a:latin typeface="Calibri"/>
                <a:cs typeface="Calibri"/>
                <a:hlinkClick r:id="rId3">
                  <a:extLst>
                    <a:ext uri="{A12FA001-AC4F-418D-AE19-62706E023703}">
                      <ahyp:hlinkClr xmlns:ahyp="http://schemas.microsoft.com/office/drawing/2018/hyperlinkcolor" val="tx"/>
                    </a:ext>
                  </a:extLst>
                </a:hlinkClick>
              </a:rPr>
              <a:t>https://www.vvsg.be/samenleven-gezin-welzijn/kinderopvang-en-gezinsbeleid/vitale-samenwerking-kinderopvang</a:t>
            </a:r>
            <a:endParaRPr lang="nl-BE">
              <a:latin typeface="Calibri"/>
              <a:cs typeface="Calibri"/>
            </a:endParaRPr>
          </a:p>
          <a:p>
            <a:endParaRPr lang="nl-BE">
              <a:latin typeface="Calibri"/>
              <a:cs typeface="Calibri"/>
            </a:endParaRPr>
          </a:p>
          <a:p>
            <a:endParaRPr lang="nl-BE">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pPr>
              <a:lnSpc>
                <a:spcPct val="107000"/>
              </a:lnSpc>
              <a:spcAft>
                <a:spcPts val="800"/>
              </a:spcAft>
            </a:pPr>
            <a:r>
              <a:rPr lang="nl-BE">
                <a:latin typeface="Flanders Art Sans"/>
              </a:rPr>
              <a:t>Eens je goed voorbereid bent, de verwachtingen en bezorgdheden van de betrokkenen, is het belangrijk om samen keuzes te maken.</a:t>
            </a:r>
            <a:endParaRPr lang="nl-NL"/>
          </a:p>
          <a:p>
            <a:pPr>
              <a:lnSpc>
                <a:spcPct val="107000"/>
              </a:lnSpc>
              <a:spcAft>
                <a:spcPts val="800"/>
              </a:spcAft>
            </a:pPr>
            <a:endParaRPr lang="nl-BE">
              <a:latin typeface="Flanders Art Sans"/>
            </a:endParaRPr>
          </a:p>
          <a:p>
            <a:pPr>
              <a:lnSpc>
                <a:spcPct val="107000"/>
              </a:lnSpc>
              <a:spcAft>
                <a:spcPts val="800"/>
              </a:spcAft>
            </a:pPr>
            <a:r>
              <a:rPr lang="nl-BE" b="1" u="sng">
                <a:latin typeface="Flanders Art Sans"/>
              </a:rPr>
              <a:t>Wie wordt bijvoorbeeld organisator/trekker van het lokaal loket kinderopvang?</a:t>
            </a:r>
          </a:p>
          <a:p>
            <a:pPr>
              <a:lnSpc>
                <a:spcPct val="107000"/>
              </a:lnSpc>
              <a:spcAft>
                <a:spcPts val="800"/>
              </a:spcAft>
            </a:pPr>
            <a:r>
              <a:rPr lang="nl-BE">
                <a:latin typeface="Flanders Art Sans"/>
              </a:rPr>
              <a:t>In overleg met het LOK en de betrokken partijen is het belangrijk om te bekijken wie trekker wordt van het loket, zodat dit op een neutrale manier kan worden opgenomen. Dit kan </a:t>
            </a:r>
            <a:r>
              <a:rPr lang="nl-BE" err="1">
                <a:latin typeface="Flanders Art Sans"/>
              </a:rPr>
              <a:t>bvb</a:t>
            </a:r>
            <a:r>
              <a:rPr lang="nl-BE">
                <a:latin typeface="Flanders Art Sans"/>
              </a:rPr>
              <a:t>. Het lokaal bestuur zelf zijn (wat in de meeste gevallen zo is), het huis van het kind of een andere lokale partner.</a:t>
            </a:r>
          </a:p>
          <a:p>
            <a:pPr>
              <a:lnSpc>
                <a:spcPct val="107000"/>
              </a:lnSpc>
              <a:spcAft>
                <a:spcPts val="800"/>
              </a:spcAft>
            </a:pPr>
            <a:r>
              <a:rPr lang="nl-BE">
                <a:latin typeface="Flanders Art Sans"/>
              </a:rPr>
              <a:t>In ieder geval is er een cruciale rol voor het lokaal bestuur, dus als beslist wordt om een andere partner trekker te maken, is het belangrijk om te kijken op welke manier het lokaal bestuur betrokken wordt.</a:t>
            </a:r>
          </a:p>
          <a:p>
            <a:pPr>
              <a:lnSpc>
                <a:spcPct val="107000"/>
              </a:lnSpc>
              <a:spcAft>
                <a:spcPts val="800"/>
              </a:spcAft>
            </a:pPr>
            <a:endParaRPr lang="nl-BE">
              <a:latin typeface="Flanders Art Sans"/>
            </a:endParaRPr>
          </a:p>
          <a:p>
            <a:pPr>
              <a:lnSpc>
                <a:spcPct val="107000"/>
              </a:lnSpc>
              <a:spcAft>
                <a:spcPts val="800"/>
              </a:spcAft>
            </a:pPr>
            <a:r>
              <a:rPr lang="nl-BE" b="1" u="sng">
                <a:latin typeface="Flanders Art Sans"/>
              </a:rPr>
              <a:t>Waar positioneer ik het lokaal loket?</a:t>
            </a:r>
          </a:p>
          <a:p>
            <a:pPr>
              <a:lnSpc>
                <a:spcPct val="107000"/>
              </a:lnSpc>
              <a:spcAft>
                <a:spcPts val="800"/>
              </a:spcAft>
            </a:pPr>
            <a:r>
              <a:rPr lang="nl-BE">
                <a:latin typeface="Flanders Art Sans"/>
              </a:rPr>
              <a:t>Dit gaat dan ook over vragen die al eerder aan bod kwamen. </a:t>
            </a:r>
          </a:p>
          <a:p>
            <a:r>
              <a:rPr lang="nl-BE">
                <a:latin typeface="Flanders Art Sans"/>
              </a:rPr>
              <a:t>Welke structuren of netwerken bestaan al binnen de gemeente of zijn al opgezet rond het lokaal gezinsbeleid. </a:t>
            </a:r>
          </a:p>
          <a:p>
            <a:r>
              <a:rPr lang="nl-BE">
                <a:latin typeface="Flanders Art Sans"/>
              </a:rPr>
              <a:t>Hoe kan mijn lokaal loket kinderopvang aansluiten bij of een plaats krijgen in het Huis van het Kind? </a:t>
            </a:r>
            <a:endParaRPr lang="nl-BE"/>
          </a:p>
          <a:p>
            <a:pPr>
              <a:lnSpc>
                <a:spcPct val="107000"/>
              </a:lnSpc>
              <a:spcAft>
                <a:spcPts val="800"/>
              </a:spcAft>
            </a:pPr>
            <a:endParaRPr lang="nl-BE">
              <a:latin typeface="Flanders Art Sans"/>
            </a:endParaRPr>
          </a:p>
          <a:p>
            <a:pPr>
              <a:lnSpc>
                <a:spcPct val="107000"/>
              </a:lnSpc>
              <a:spcAft>
                <a:spcPts val="800"/>
              </a:spcAft>
            </a:pPr>
            <a:r>
              <a:rPr lang="nl-BE" b="1" u="sng">
                <a:latin typeface="Flanders Art Sans"/>
              </a:rPr>
              <a:t>Op welke manier ga je gegevens registreren?</a:t>
            </a:r>
          </a:p>
          <a:p>
            <a:pPr>
              <a:lnSpc>
                <a:spcPct val="107000"/>
              </a:lnSpc>
              <a:spcAft>
                <a:spcPts val="800"/>
              </a:spcAft>
            </a:pPr>
            <a:r>
              <a:rPr lang="nl-BE">
                <a:latin typeface="Flanders Art Sans"/>
              </a:rPr>
              <a:t>Unieke opvangvragen registreren kan op diverse manieren. Je kan kiezen voor: </a:t>
            </a:r>
            <a:endParaRPr lang="en-US">
              <a:latin typeface="Flanders Art Sans"/>
            </a:endParaRPr>
          </a:p>
          <a:p>
            <a:pPr marL="342900" indent="-342900">
              <a:lnSpc>
                <a:spcPts val="1500"/>
              </a:lnSpc>
              <a:buAutoNum type="arabicPeriod"/>
            </a:pPr>
            <a:r>
              <a:rPr lang="nl-BE" b="1"/>
              <a:t>centrale registratie</a:t>
            </a:r>
            <a:r>
              <a:rPr lang="nl-BE"/>
              <a:t> of de registratie van </a:t>
            </a:r>
            <a:r>
              <a:rPr lang="nl-BE" b="1"/>
              <a:t>alle opvangvragen</a:t>
            </a:r>
            <a:r>
              <a:rPr lang="nl-BE"/>
              <a:t> die een ouder naar opvang heeft voor een opvangplaats op het grondgebied van de gemeente; waarbij (alle) ouders verplicht zijn om hun opvangvraag naar een opvang op jouw grondgebied via het loket te stellen; </a:t>
            </a:r>
            <a:endParaRPr lang="en-US"/>
          </a:p>
          <a:p>
            <a:pPr marL="342900" indent="-342900">
              <a:lnSpc>
                <a:spcPts val="1500"/>
              </a:lnSpc>
              <a:buAutoNum type="arabicPeriod"/>
            </a:pPr>
            <a:r>
              <a:rPr lang="nl-BE"/>
              <a:t>of enkel de </a:t>
            </a:r>
            <a:r>
              <a:rPr lang="nl-BE" b="1"/>
              <a:t>registratie</a:t>
            </a:r>
            <a:r>
              <a:rPr lang="nl-BE"/>
              <a:t> van </a:t>
            </a:r>
            <a:r>
              <a:rPr lang="nl-BE" b="1"/>
              <a:t>vragen</a:t>
            </a:r>
            <a:r>
              <a:rPr lang="nl-BE"/>
              <a:t> die ouders zelf </a:t>
            </a:r>
            <a:r>
              <a:rPr lang="nl-BE" b="1"/>
              <a:t>aan het lokaal loket</a:t>
            </a:r>
            <a:r>
              <a:rPr lang="nl-BE"/>
              <a:t> stellen. Die keuze houdt in dat men het lokaal loket geen opdracht ziet opnemen ten aanzien van gezinnen die zelf een opvangplaats hebben gevonden en dat het lokaal loket die ouders dus ook niet registreert. </a:t>
            </a:r>
            <a:endParaRPr lang="en-US"/>
          </a:p>
          <a:p>
            <a:pPr>
              <a:lnSpc>
                <a:spcPct val="107000"/>
              </a:lnSpc>
              <a:spcAft>
                <a:spcPts val="800"/>
              </a:spcAft>
            </a:pPr>
            <a:r>
              <a:rPr lang="nl-BE">
                <a:latin typeface="Flanders Art Sans"/>
              </a:rPr>
              <a:t> </a:t>
            </a:r>
            <a:endParaRPr lang="en-US">
              <a:latin typeface="Flanders Art Sans"/>
            </a:endParaRPr>
          </a:p>
          <a:p>
            <a:pPr>
              <a:lnSpc>
                <a:spcPct val="107000"/>
              </a:lnSpc>
              <a:spcAft>
                <a:spcPts val="800"/>
              </a:spcAft>
            </a:pPr>
            <a:r>
              <a:rPr lang="nl-BE"/>
              <a:t>Het Lokaal Loket Kinderopvang van de stad Leuven bijvoorbeeld kiest duidelijk voor een centrale registratie. Anderen doen dit niet. </a:t>
            </a:r>
            <a:endParaRPr lang="en-US"/>
          </a:p>
          <a:p>
            <a:endParaRPr lang="nl-BE"/>
          </a:p>
          <a:p>
            <a:pPr>
              <a:lnSpc>
                <a:spcPct val="107000"/>
              </a:lnSpc>
              <a:spcAft>
                <a:spcPts val="800"/>
              </a:spcAft>
            </a:pPr>
            <a:r>
              <a:rPr lang="nl-BE" u="sng">
                <a:latin typeface="Flanders Art Sans"/>
              </a:rPr>
              <a:t>Kiezen is afwegen – wat vind je belangrijk?</a:t>
            </a:r>
            <a:endParaRPr lang="nl-BE">
              <a:latin typeface="Flanders Art Sans"/>
            </a:endParaRPr>
          </a:p>
          <a:p>
            <a:pPr>
              <a:lnSpc>
                <a:spcPct val="107000"/>
              </a:lnSpc>
              <a:spcAft>
                <a:spcPts val="800"/>
              </a:spcAft>
            </a:pPr>
            <a:endParaRPr lang="nl-BE"/>
          </a:p>
          <a:p>
            <a:pPr>
              <a:lnSpc>
                <a:spcPct val="107000"/>
              </a:lnSpc>
              <a:spcAft>
                <a:spcPts val="800"/>
              </a:spcAft>
            </a:pPr>
            <a:r>
              <a:rPr lang="nl-BE" b="1">
                <a:latin typeface="Flanders Art Sans"/>
              </a:rPr>
              <a:t>Welke gegevens vind ik belangrijk om te verzamelen? </a:t>
            </a:r>
            <a:endParaRPr lang="nl-BE">
              <a:latin typeface="Flanders Art Sans"/>
            </a:endParaRPr>
          </a:p>
          <a:p>
            <a:pPr>
              <a:lnSpc>
                <a:spcPct val="107000"/>
              </a:lnSpc>
              <a:spcAft>
                <a:spcPts val="800"/>
              </a:spcAft>
            </a:pPr>
            <a:r>
              <a:rPr lang="nl-BE">
                <a:latin typeface="Flanders Art Sans"/>
              </a:rPr>
              <a:t> </a:t>
            </a:r>
            <a:endParaRPr lang="en-US">
              <a:latin typeface="Flanders Art Sans"/>
            </a:endParaRPr>
          </a:p>
          <a:p>
            <a:pPr>
              <a:lnSpc>
                <a:spcPct val="107000"/>
              </a:lnSpc>
              <a:spcAft>
                <a:spcPts val="800"/>
              </a:spcAft>
            </a:pPr>
            <a:r>
              <a:rPr lang="nl-BE">
                <a:latin typeface="Flanders Art Sans"/>
              </a:rPr>
              <a:t>Wil ik als lokaal bestuur een goed zicht op de totale vraag (en het gebruik van) naar kinderopvang op het grondgebied, dan lijkt centrale registratie aangewezen. </a:t>
            </a:r>
            <a:endParaRPr lang="en-US">
              <a:latin typeface="Flanders Art Sans"/>
            </a:endParaRPr>
          </a:p>
          <a:p>
            <a:pPr>
              <a:lnSpc>
                <a:spcPct val="107000"/>
              </a:lnSpc>
              <a:spcAft>
                <a:spcPts val="800"/>
              </a:spcAft>
            </a:pPr>
            <a:r>
              <a:rPr lang="nl-BE">
                <a:latin typeface="Flanders Art Sans"/>
              </a:rPr>
              <a:t>Een dergelijke centrale registratie is een sterk instrument om een duidelijk beleid rond kinderopvang te voeren: het systeem geeft een actueel beeld van reële noden. </a:t>
            </a:r>
            <a:endParaRPr lang="en-US">
              <a:latin typeface="Flanders Art Sans"/>
            </a:endParaRPr>
          </a:p>
          <a:p>
            <a:pPr>
              <a:lnSpc>
                <a:spcPct val="107000"/>
              </a:lnSpc>
              <a:spcAft>
                <a:spcPts val="800"/>
              </a:spcAft>
            </a:pPr>
            <a:r>
              <a:rPr lang="nl-BE">
                <a:latin typeface="Flanders Art Sans"/>
              </a:rPr>
              <a:t>Je kan adviseren vanuit concrete gegevens. Het tekort aan plaatsen kan in kaart gebracht worden enz. .</a:t>
            </a:r>
            <a:endParaRPr lang="en-US">
              <a:latin typeface="Flanders Art Sans"/>
            </a:endParaRPr>
          </a:p>
          <a:p>
            <a:pPr>
              <a:lnSpc>
                <a:spcPct val="107000"/>
              </a:lnSpc>
              <a:spcAft>
                <a:spcPts val="800"/>
              </a:spcAft>
            </a:pPr>
            <a:r>
              <a:rPr lang="nl-BE">
                <a:latin typeface="Flanders Art Sans"/>
              </a:rPr>
              <a:t>Ook op de website van Kind en Gezin vind je al heel veel informatie over het aanbod, gebruik van kinderopvang op je grondgebied. </a:t>
            </a:r>
            <a:r>
              <a:rPr lang="nl-BE" u="sng">
                <a:latin typeface="Flanders Art Sans"/>
                <a:hlinkClick r:id="rId3"/>
              </a:rPr>
              <a:t>Dashboards van Kind en Gezin</a:t>
            </a:r>
            <a:r>
              <a:rPr lang="nl-BE">
                <a:latin typeface="Flanders Art Sans"/>
              </a:rPr>
              <a:t> tonen [Kind en Gezin]</a:t>
            </a:r>
          </a:p>
          <a:p>
            <a:pPr>
              <a:lnSpc>
                <a:spcPct val="107000"/>
              </a:lnSpc>
              <a:spcAft>
                <a:spcPts val="800"/>
              </a:spcAft>
            </a:pPr>
            <a:r>
              <a:rPr lang="nl-BE">
                <a:latin typeface="Flanders Art Sans"/>
              </a:rPr>
              <a:t> </a:t>
            </a:r>
            <a:endParaRPr lang="en-US">
              <a:latin typeface="Flanders Art Sans"/>
            </a:endParaRPr>
          </a:p>
          <a:p>
            <a:pPr>
              <a:lnSpc>
                <a:spcPct val="107000"/>
              </a:lnSpc>
              <a:spcAft>
                <a:spcPts val="800"/>
              </a:spcAft>
            </a:pPr>
            <a:r>
              <a:rPr lang="nl-BE">
                <a:latin typeface="Flanders Art Sans"/>
              </a:rPr>
              <a:t>Link naar uitbreidingsbeleid: om aan te tonen dat er nog nood aan uitbreiding is aan kinderopvang hoef je niet te werken met centrale registratie, en kunnen cijfers over aantal onbeantwoorde vragen die via lokaal loket zijn gesteld volstaan. </a:t>
            </a:r>
            <a:endParaRPr lang="en-US">
              <a:latin typeface="Flanders Art Sans"/>
            </a:endParaRPr>
          </a:p>
          <a:p>
            <a:pPr>
              <a:lnSpc>
                <a:spcPct val="107000"/>
              </a:lnSpc>
              <a:spcAft>
                <a:spcPts val="800"/>
              </a:spcAft>
            </a:pPr>
            <a:endParaRPr lang="nl-BE">
              <a:latin typeface="Flanders Art Sans"/>
            </a:endParaRPr>
          </a:p>
          <a:p>
            <a:pPr>
              <a:lnSpc>
                <a:spcPct val="107000"/>
              </a:lnSpc>
              <a:spcAft>
                <a:spcPts val="800"/>
              </a:spcAft>
            </a:pPr>
            <a:r>
              <a:rPr lang="nl-BE">
                <a:latin typeface="Flanders Art Sans"/>
              </a:rPr>
              <a:t>Sowieso vraag een lokaal loket kineropvang al heel wat inzet van de kinderopvang. Zij moeten investeren in gegevensuitwisseling, samenwerken met andere organisatoren en soms bepaalde aspecten van de eigen werking aanpassen.</a:t>
            </a:r>
          </a:p>
          <a:p>
            <a:pPr>
              <a:lnSpc>
                <a:spcPct val="107000"/>
              </a:lnSpc>
              <a:spcAft>
                <a:spcPts val="800"/>
              </a:spcAft>
            </a:pPr>
            <a:r>
              <a:rPr lang="nl-BE">
                <a:latin typeface="Flanders Art Sans"/>
              </a:rPr>
              <a:t>Een systeem van centrale aanmelding, vraag nog een grotere bereidheid en groter engagement van organisatoren kinderopvang. Klein beginnen kan eveneens een goede bodem zijn om samen te groeien in het samenwerkingsverband.</a:t>
            </a:r>
            <a:endParaRPr lang="nl-BE"/>
          </a:p>
          <a:p>
            <a:pPr>
              <a:lnSpc>
                <a:spcPct val="107000"/>
              </a:lnSpc>
              <a:spcAft>
                <a:spcPts val="800"/>
              </a:spcAft>
            </a:pPr>
            <a:endParaRPr lang="nl-BE">
              <a:latin typeface="Flanders Art Sans"/>
            </a:endParaRPr>
          </a:p>
          <a:p>
            <a:pPr>
              <a:lnSpc>
                <a:spcPct val="107000"/>
              </a:lnSpc>
              <a:spcAft>
                <a:spcPts val="800"/>
              </a:spcAft>
            </a:pPr>
            <a:endParaRPr lang="nl-BE">
              <a:latin typeface="Flanders Art Sans"/>
            </a:endParaRPr>
          </a:p>
          <a:p>
            <a:pPr>
              <a:lnSpc>
                <a:spcPts val="1500"/>
              </a:lnSpc>
              <a:spcAft>
                <a:spcPts val="800"/>
              </a:spcAft>
            </a:pPr>
            <a:r>
              <a:rPr lang="nl-BE" b="1" u="sng">
                <a:latin typeface="Flanders Art Sans"/>
              </a:rPr>
              <a:t>Welke softwaresystemen wil/kan ik in inzetten? </a:t>
            </a:r>
            <a:endParaRPr lang="nl-BE" u="sng">
              <a:latin typeface="Flanders Art Sans"/>
            </a:endParaRPr>
          </a:p>
          <a:p>
            <a:pPr>
              <a:lnSpc>
                <a:spcPct val="107000"/>
              </a:lnSpc>
              <a:spcAft>
                <a:spcPts val="800"/>
              </a:spcAft>
            </a:pPr>
            <a:r>
              <a:rPr lang="nl-BE">
                <a:latin typeface="Flanders Art Sans"/>
              </a:rPr>
              <a:t> </a:t>
            </a:r>
            <a:endParaRPr lang="en-US">
              <a:latin typeface="Flanders Art Sans"/>
            </a:endParaRPr>
          </a:p>
          <a:p>
            <a:pPr>
              <a:lnSpc>
                <a:spcPct val="107000"/>
              </a:lnSpc>
              <a:spcAft>
                <a:spcPts val="800"/>
              </a:spcAft>
            </a:pPr>
            <a:r>
              <a:rPr lang="nl-BE">
                <a:latin typeface="Flanders Art Sans"/>
              </a:rPr>
              <a:t>Wil ik als lokaal bestuur investeren in een software of tool? Of wil ik de subsidie die ik kan ontvangen van Kind en Gezin besteden aan die tool?</a:t>
            </a:r>
            <a:endParaRPr lang="en-US">
              <a:latin typeface="Flanders Art Sans"/>
            </a:endParaRPr>
          </a:p>
          <a:p>
            <a:pPr>
              <a:lnSpc>
                <a:spcPct val="107000"/>
              </a:lnSpc>
              <a:spcAft>
                <a:spcPts val="800"/>
              </a:spcAft>
            </a:pPr>
            <a:r>
              <a:rPr lang="nl-BE">
                <a:latin typeface="Flanders Art Sans"/>
              </a:rPr>
              <a:t>Centrale registratie vraagt om software en kan met andere woorden onmogelijk zonder een digitale tool. Afhankelijk van de bereidheid om de subsidie waarop een lokaal bestuur recht heeft voor realiseren lokaal loket daarin te investeren kan je dus de keuze maken. Een keuze voor een digitaal systeem is anderzijds niet altijd nodig, en brengt ook werk met zich mee; mensen moeten opgeleid worden en het systeem moet opgevolgd en onderhouden worden.</a:t>
            </a:r>
            <a:endParaRPr lang="en-US">
              <a:latin typeface="Flanders Art Sans"/>
            </a:endParaRPr>
          </a:p>
          <a:p>
            <a:pPr>
              <a:lnSpc>
                <a:spcPct val="107000"/>
              </a:lnSpc>
              <a:spcAft>
                <a:spcPts val="800"/>
              </a:spcAft>
            </a:pPr>
            <a:r>
              <a:rPr lang="nl-BE">
                <a:latin typeface="Flanders Art Sans"/>
              </a:rPr>
              <a:t> </a:t>
            </a:r>
            <a:endParaRPr lang="en-US">
              <a:latin typeface="Flanders Art Sans"/>
            </a:endParaRPr>
          </a:p>
          <a:p>
            <a:pPr>
              <a:lnSpc>
                <a:spcPct val="107000"/>
              </a:lnSpc>
              <a:spcAft>
                <a:spcPts val="800"/>
              </a:spcAft>
            </a:pPr>
            <a:r>
              <a:rPr lang="nl-BE">
                <a:latin typeface="Flanders Art Sans"/>
              </a:rPr>
              <a:t>VVSG vraagt de ontwikkeling van een digitale tool door Vlaanderen. Maar weet dat ook ouders helpen bij de zoektocht een opdracht is. En dan is een digitale tool alleen niet voldoende. Je zal dus toch ook bijkomend moeten investeren in een toegankelijk telefonisch of fysiek lokaal loket. Ook specifieke noden van ouders zijn niet altijd digitaal te beantwoorden.</a:t>
            </a:r>
            <a:endParaRPr lang="en-US">
              <a:latin typeface="Flanders Art Sans"/>
            </a:endParaRPr>
          </a:p>
          <a:p>
            <a:r>
              <a:rPr lang="nl-BE">
                <a:latin typeface="Flanders Art Sans"/>
              </a:rPr>
              <a:t>De dienstverlening dat een LLK biedt kan gaan van een telefoontje om informatie, hulp bij een attest inkomenstarief tot een bezoek aan een kinderopvanglocatie om drempelvrees weg te nemen. Zo zie je dat ook de fysieke ligging van het loket belangrijk is. En je hebt een aantal diensten rond je nodig om het plaatje volledig te maken. </a:t>
            </a:r>
            <a:endParaRPr lang="nl-BE"/>
          </a:p>
          <a:p>
            <a:endParaRPr lang="nl-BE"/>
          </a:p>
          <a:p>
            <a:r>
              <a:rPr lang="nl-BE">
                <a:latin typeface="Flanders Art Sans"/>
              </a:rPr>
              <a:t>Om antwoorden te vinden op deze vragen is het belangrijk om voeldoende ontmoetingen te organiseren met alle organisatoren. Zo kan je komen tot een gedragen visie overd euitbouw van het LLK.</a:t>
            </a:r>
            <a:br>
              <a:rPr lang="nl-BE">
                <a:latin typeface="Flanders Art Sans"/>
              </a:rPr>
            </a:br>
            <a:r>
              <a:rPr lang="nl-BE">
                <a:latin typeface="Flanders Art Sans"/>
              </a:rPr>
              <a:t>Eens er voldoende afstemming is tussen de organistoren kinderopvang, kan je ook in gesprek gaan met andere partners.</a:t>
            </a:r>
          </a:p>
          <a:p>
            <a:pPr>
              <a:spcBef>
                <a:spcPts val="2000"/>
              </a:spcBef>
            </a:pPr>
            <a:endParaRPr lang="nl-BE"/>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42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800" b="1" u="sng" cap="small" spc="25">
              <a:solidFill>
                <a:srgbClr val="ED7D31"/>
              </a:solidFill>
              <a:effectLst/>
              <a:latin typeface="Calibri" panose="020F0502020204030204" pitchFamily="34" charset="0"/>
              <a:ea typeface="Calibri" panose="020F0502020204030204" pitchFamily="34" charset="0"/>
              <a:cs typeface="Calibri"/>
            </a:endParaRPr>
          </a:p>
          <a:p>
            <a:r>
              <a:rPr lang="nl-BE">
                <a:latin typeface="Flanders Art Sans"/>
              </a:rPr>
              <a:t>Een je keuzes hebt gemaakt, kan je ook concrete werkafspraken maken. Waarover je dan concreet afspraken maakt, zal mee bepaald worden door de variant van lokaal loket julie hebben gekoezen. Miniamele zaken waarover je afspraken moet maken vind je in de nota samenwerking van Opgroeien</a:t>
            </a:r>
          </a:p>
          <a:p>
            <a:r>
              <a:rPr lang="nl-BE">
                <a:latin typeface="Flanders Art Sans"/>
              </a:rPr>
              <a:t>Dat zijn</a:t>
            </a:r>
            <a:endParaRPr lang="nl-BE"/>
          </a:p>
          <a:p>
            <a:r>
              <a:rPr lang="nl-BE">
                <a:latin typeface="Flanders Art Sans"/>
              </a:rPr>
              <a:t>…</a:t>
            </a:r>
            <a:endParaRPr lang="nl-BE"/>
          </a:p>
          <a:p>
            <a:r>
              <a:rPr lang="nl-BE">
                <a:latin typeface="Flanders Art Sans"/>
              </a:rPr>
              <a:t>Zorg er zeker voor dat afpsraken zoveel mogelijk gedragen en gekend zijn bij de betrokkenen. Heel wat loketten vertalen de afspraken naar een lokale engagementsverklaring voor partners van het lokaal loket kinderopvang.</a:t>
            </a:r>
            <a:endParaRPr lang="nl-BE"/>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12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endParaRPr lang="nl-NL" sz="1400">
              <a:latin typeface="Calibri"/>
              <a:cs typeface="Calibri"/>
            </a:endParaRPr>
          </a:p>
          <a:p>
            <a:pPr marL="0" indent="0">
              <a:buNone/>
            </a:pPr>
            <a:r>
              <a:rPr lang="nl-BE" sz="1400"/>
              <a:t>Om in aanmerking te komen voor een subsidie vereist het BVR dat het LL</a:t>
            </a:r>
          </a:p>
          <a:p>
            <a:pPr marL="228600" indent="-228600">
              <a:buAutoNum type="arabicParenR"/>
            </a:pPr>
            <a:r>
              <a:rPr lang="nl-BE" sz="1400"/>
              <a:t>De opdrachten vermeld in artikel 13 van het decreet uitvoert (zie hoger)</a:t>
            </a:r>
          </a:p>
          <a:p>
            <a:pPr marL="228600" indent="-228600">
              <a:buAutoNum type="arabicParenR"/>
            </a:pPr>
            <a:r>
              <a:rPr lang="nl-BE" sz="1400"/>
              <a:t>Meewerkt aan de doelstellingen van het Huis van het Kind (als er één is)</a:t>
            </a:r>
          </a:p>
          <a:p>
            <a:pPr marL="0" indent="0">
              <a:buNone/>
            </a:pPr>
            <a:r>
              <a:rPr lang="nl-BE" sz="1400"/>
              <a:t>Het LL moet niet per se ingebed zijn in het Huis van het Kind, maar het is wel de bedoeling dat er minstens wordt afgestemd en samengewerkt.</a:t>
            </a:r>
          </a:p>
          <a:p>
            <a:pPr marL="0" indent="0">
              <a:buNone/>
            </a:pPr>
            <a:r>
              <a:rPr lang="nl-BE" sz="1400"/>
              <a:t>Uit onze enquête blijkt trouwens dat de meeste bestaande LL reeds samenwerken met het Huis van het Kind zo goed mogelijk gekeken wordt naar Meerderheid van bestaande LL werkt reeds samen ! </a:t>
            </a:r>
          </a:p>
          <a:p>
            <a:pPr marL="0" indent="0">
              <a:buNone/>
            </a:pPr>
            <a:r>
              <a:rPr lang="nl-BE" sz="1400"/>
              <a:t>Volgens ons kan dit een belangrijke meerwaarde betekenen zowel voor de gezinnen als voor de organisaties, namelijk</a:t>
            </a:r>
          </a:p>
          <a:p>
            <a:pPr>
              <a:buFontTx/>
              <a:buChar char="-"/>
            </a:pPr>
            <a:r>
              <a:rPr lang="nl-BE" sz="1400"/>
              <a:t>Voor gezinnen: versterken toegankelijkheid</a:t>
            </a:r>
          </a:p>
          <a:p>
            <a:pPr>
              <a:buFontTx/>
              <a:buChar char="-"/>
            </a:pPr>
            <a:r>
              <a:rPr lang="nl-BE" sz="1400"/>
              <a:t>Voor organisaties: efficiëntere inzet van middelen</a:t>
            </a:r>
          </a:p>
          <a:p>
            <a:pPr>
              <a:buFontTx/>
              <a:buNone/>
            </a:pPr>
            <a:endParaRPr lang="nl-BE" sz="1400"/>
          </a:p>
          <a:p>
            <a:r>
              <a:rPr lang="nl-BE" sz="1400"/>
              <a:t>3) Een LL is niet enkel een belangrijke dienstverlening aan de gezinnen uit de gemeente, maar biedt ook </a:t>
            </a:r>
            <a:r>
              <a:rPr lang="nl-BE" sz="1400" b="0" i="0" u="none" strike="noStrike" kern="1200" baseline="0">
                <a:solidFill>
                  <a:schemeClr val="tx1"/>
                </a:solidFill>
                <a:latin typeface="Flanders Art Sans" panose="00000500000000000000" pitchFamily="50" charset="0"/>
                <a:ea typeface="+mn-ea"/>
                <a:cs typeface="+mn-cs"/>
              </a:rPr>
              <a:t>de mogelijkheid om vraag en aanbod van kinderopvang binnen de betrokken gemeente(s) in kaart te brengen en deze informatie zowel lokaal als aan de Vlaamse overheid te rapporteren. Op die manier kunnen investeringen in nieuwe kinderopvangplaatsen gerichter worden ingezet. </a:t>
            </a:r>
          </a:p>
          <a:p>
            <a:r>
              <a:rPr lang="nl-BE" sz="1400" b="0" i="0" u="none" strike="noStrike" kern="1200" baseline="0">
                <a:solidFill>
                  <a:schemeClr val="tx1"/>
                </a:solidFill>
                <a:latin typeface="Flanders Art Sans" panose="00000500000000000000" pitchFamily="50" charset="0"/>
                <a:ea typeface="+mn-ea"/>
                <a:cs typeface="+mn-cs"/>
              </a:rPr>
              <a:t>Hoewel registratie reeds vermeld stond als opdracht in het decreet, wordt dit in het BVR meer in detail uitgewerkt. Meer hierover in de volgende slide.</a:t>
            </a:r>
          </a:p>
          <a:p>
            <a:pPr>
              <a:buFontTx/>
              <a:buNone/>
            </a:pPr>
            <a:endParaRPr lang="nl-BE" sz="1400"/>
          </a:p>
          <a:p>
            <a:pPr>
              <a:lnSpc>
                <a:spcPct val="107000"/>
              </a:lnSpc>
              <a:spcAft>
                <a:spcPts val="800"/>
              </a:spcAft>
            </a:pPr>
            <a:endParaRPr lang="nl-BE" sz="1400">
              <a:latin typeface="Calibri"/>
              <a:cs typeface="Calibri"/>
            </a:endParaRPr>
          </a:p>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50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400">
              <a:latin typeface="Calibri"/>
              <a:cs typeface="Calibri"/>
            </a:endParaRPr>
          </a:p>
          <a:p>
            <a:r>
              <a:rPr lang="nl-BE" sz="1400"/>
              <a:t>Geen centrale aanmelding verplicht – wel minimaal doorverwijzen naar loket</a:t>
            </a:r>
          </a:p>
          <a:p>
            <a:r>
              <a:rPr lang="nl-BE" sz="1400"/>
              <a:t>Digitale tool kan hierbij goed ondersteunen</a:t>
            </a:r>
          </a:p>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0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D3E4D"/>
                </a:solidFill>
                <a:effectLst/>
                <a:latin typeface="Roboto" panose="02000000000000000000" pitchFamily="2" charset="0"/>
              </a:rPr>
              <a:t>Binnen Sterk Gezien slaan het Agentschap Opgroeien en VVSG de handen in elkaar om lokale besturen te ondersteunen om een krachtig lokaal gezinsbeleid te realiseren. </a:t>
            </a:r>
          </a:p>
          <a:p>
            <a:endParaRPr lang="nl-NL" b="0" i="0">
              <a:solidFill>
                <a:srgbClr val="3D3E4D"/>
              </a:solidFill>
              <a:effectLst/>
              <a:latin typeface="Roboto" panose="02000000000000000000" pitchFamily="2" charset="0"/>
            </a:endParaRPr>
          </a:p>
          <a:p>
            <a:r>
              <a:rPr lang="nl-NL" b="0" i="0">
                <a:solidFill>
                  <a:srgbClr val="3D3E4D"/>
                </a:solidFill>
                <a:effectLst/>
                <a:latin typeface="Roboto" panose="02000000000000000000" pitchFamily="2" charset="0"/>
              </a:rPr>
              <a:t>Voorstellen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91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4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639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800" b="1" u="sng" cap="small" spc="25">
              <a:solidFill>
                <a:srgbClr val="ED7D31"/>
              </a:solidFill>
              <a:effectLst/>
              <a:latin typeface="Calibri" panose="020F0502020204030204" pitchFamily="34" charset="0"/>
              <a:ea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1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400">
              <a:latin typeface="Calibri"/>
              <a:cs typeface="Calibri"/>
            </a:endParaRPr>
          </a:p>
          <a:p>
            <a:pPr marL="342900" indent="-342900">
              <a:lnSpc>
                <a:spcPts val="1450"/>
              </a:lnSpc>
              <a:buFont typeface="Symbol,Sans-Serif"/>
              <a:buChar char=""/>
            </a:pPr>
            <a:endParaRPr lang="nl-NL" sz="1400">
              <a:latin typeface="Calibri"/>
              <a:cs typeface="Calibri"/>
            </a:endParaRPr>
          </a:p>
          <a:p>
            <a:endParaRPr lang="nl-NL" sz="1400">
              <a:latin typeface="Calibri"/>
              <a:cs typeface="Calibri"/>
            </a:endParaRPr>
          </a:p>
          <a:p>
            <a:pPr>
              <a:lnSpc>
                <a:spcPct val="107000"/>
              </a:lnSpc>
              <a:spcAft>
                <a:spcPts val="800"/>
              </a:spcAft>
            </a:pPr>
            <a:endParaRPr lang="nl-BE" sz="1400">
              <a:latin typeface="Calibri"/>
              <a:cs typeface="Calibri"/>
            </a:endParaRPr>
          </a:p>
          <a:p>
            <a:pPr marL="342900" lvl="0" indent="-342900">
              <a:lnSpc>
                <a:spcPts val="1450"/>
              </a:lnSpc>
              <a:buFont typeface="Symbol" panose="05050102010706020507" pitchFamily="18" charset="2"/>
              <a:buChar char=""/>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93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400">
              <a:latin typeface="Calibri"/>
              <a:cs typeface="Calibri"/>
            </a:endParaRPr>
          </a:p>
          <a:p>
            <a:pPr marL="342900" indent="-342900">
              <a:lnSpc>
                <a:spcPts val="1450"/>
              </a:lnSpc>
              <a:buFont typeface="Symbol,Sans-Serif"/>
              <a:buChar char=""/>
            </a:pPr>
            <a:endParaRPr lang="nl-NL" sz="1400">
              <a:latin typeface="Calibri"/>
              <a:cs typeface="Calibri"/>
            </a:endParaRPr>
          </a:p>
          <a:p>
            <a:endParaRPr lang="nl-NL" sz="1400">
              <a:latin typeface="Calibri"/>
              <a:cs typeface="Calibri"/>
            </a:endParaRPr>
          </a:p>
          <a:p>
            <a:pPr>
              <a:lnSpc>
                <a:spcPct val="107000"/>
              </a:lnSpc>
              <a:spcAft>
                <a:spcPts val="800"/>
              </a:spcAft>
            </a:pPr>
            <a:endParaRPr lang="nl-BE" sz="1400">
              <a:latin typeface="Calibri"/>
              <a:cs typeface="Calibri"/>
            </a:endParaRPr>
          </a:p>
          <a:p>
            <a:pPr marL="342900" lvl="0" indent="-342900">
              <a:lnSpc>
                <a:spcPts val="1450"/>
              </a:lnSpc>
              <a:buFont typeface="Symbol" panose="05050102010706020507" pitchFamily="18" charset="2"/>
              <a:buChar char=""/>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400">
              <a:latin typeface="Calibri"/>
              <a:cs typeface="Calibri"/>
            </a:endParaRPr>
          </a:p>
          <a:p>
            <a:pPr marL="342900" indent="-342900">
              <a:lnSpc>
                <a:spcPts val="1450"/>
              </a:lnSpc>
              <a:buFont typeface="Symbol,Sans-Serif"/>
              <a:buChar char=""/>
            </a:pPr>
            <a:endParaRPr lang="nl-NL" sz="1400">
              <a:latin typeface="Calibri"/>
              <a:cs typeface="Calibri"/>
            </a:endParaRPr>
          </a:p>
          <a:p>
            <a:endParaRPr lang="nl-NL" sz="1400">
              <a:latin typeface="Calibri"/>
              <a:cs typeface="Calibri"/>
            </a:endParaRPr>
          </a:p>
          <a:p>
            <a:pPr>
              <a:lnSpc>
                <a:spcPct val="107000"/>
              </a:lnSpc>
              <a:spcAft>
                <a:spcPts val="800"/>
              </a:spcAft>
            </a:pPr>
            <a:endParaRPr lang="nl-BE" sz="1400">
              <a:latin typeface="Calibri"/>
              <a:cs typeface="Calibri"/>
            </a:endParaRPr>
          </a:p>
          <a:p>
            <a:pPr marL="342900" lvl="0" indent="-342900">
              <a:lnSpc>
                <a:spcPts val="1450"/>
              </a:lnSpc>
              <a:buFont typeface="Symbol" panose="05050102010706020507" pitchFamily="18" charset="2"/>
              <a:buChar char=""/>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5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400">
              <a:latin typeface="Calibri"/>
              <a:cs typeface="Calibri"/>
            </a:endParaRPr>
          </a:p>
          <a:p>
            <a:pPr marL="0" marR="0" lvl="0" indent="0" algn="l" defTabSz="1828709" rtl="0" eaLnBrk="1" fontAlgn="auto" latinLnBrk="0" hangingPunct="1">
              <a:lnSpc>
                <a:spcPts val="1450"/>
              </a:lnSpc>
              <a:spcBef>
                <a:spcPts val="0"/>
              </a:spcBef>
              <a:spcAft>
                <a:spcPts val="0"/>
              </a:spcAft>
              <a:buClrTx/>
              <a:buSzTx/>
              <a:buFont typeface="Symbol,Sans-Serif"/>
              <a:buNone/>
              <a:tabLst/>
              <a:defRPr/>
            </a:pPr>
            <a:r>
              <a:rPr lang="nl-BE" sz="1400"/>
              <a:t>Om 1 en 2 te kunnen realiseren is samenwerking nodig tussen alle betrokken partijen</a:t>
            </a:r>
          </a:p>
          <a:p>
            <a:pPr marL="0" indent="0">
              <a:lnSpc>
                <a:spcPts val="1450"/>
              </a:lnSpc>
              <a:buFont typeface="Symbol,Sans-Serif"/>
              <a:buNone/>
            </a:pPr>
            <a:endParaRPr lang="nl-NL" sz="1400">
              <a:latin typeface="Calibri"/>
              <a:cs typeface="Calibri"/>
            </a:endParaRPr>
          </a:p>
          <a:p>
            <a:endParaRPr lang="nl-NL" sz="1400">
              <a:latin typeface="Calibri"/>
              <a:cs typeface="Calibri"/>
            </a:endParaRPr>
          </a:p>
          <a:p>
            <a:pPr>
              <a:lnSpc>
                <a:spcPct val="107000"/>
              </a:lnSpc>
              <a:spcAft>
                <a:spcPts val="800"/>
              </a:spcAft>
            </a:pPr>
            <a:endParaRPr lang="nl-BE" sz="1400">
              <a:latin typeface="Calibri"/>
              <a:cs typeface="Calibri"/>
            </a:endParaRPr>
          </a:p>
          <a:p>
            <a:pPr marL="342900" lvl="0" indent="-342900">
              <a:lnSpc>
                <a:spcPts val="1450"/>
              </a:lnSpc>
              <a:buFont typeface="Symbol" panose="05050102010706020507" pitchFamily="18" charset="2"/>
              <a:buChar char=""/>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97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828709" rtl="0" eaLnBrk="1" fontAlgn="auto" latinLnBrk="0" hangingPunct="1">
              <a:lnSpc>
                <a:spcPts val="1450"/>
              </a:lnSpc>
              <a:spcBef>
                <a:spcPts val="0"/>
              </a:spcBef>
              <a:spcAft>
                <a:spcPts val="0"/>
              </a:spcAft>
              <a:buClrTx/>
              <a:buSzTx/>
              <a:buFont typeface="Symbol,Sans-Serif"/>
              <a:buNone/>
              <a:tabLst/>
              <a:defRPr/>
            </a:pPr>
            <a:r>
              <a:rPr lang="nl-BE" sz="1400"/>
              <a:t>Digitale tools: zie overzicht op de website</a:t>
            </a:r>
          </a:p>
          <a:p>
            <a:pPr marL="0" indent="0">
              <a:lnSpc>
                <a:spcPts val="1450"/>
              </a:lnSpc>
              <a:buFont typeface="Symbol,Sans-Serif"/>
              <a:buNone/>
            </a:pPr>
            <a:endParaRPr lang="nl-NL" sz="1400">
              <a:latin typeface="Calibri"/>
              <a:cs typeface="Calibri"/>
            </a:endParaRPr>
          </a:p>
          <a:p>
            <a:endParaRPr lang="nl-NL" sz="1400">
              <a:latin typeface="Calibri"/>
              <a:cs typeface="Calibri"/>
            </a:endParaRPr>
          </a:p>
          <a:p>
            <a:pPr>
              <a:lnSpc>
                <a:spcPct val="107000"/>
              </a:lnSpc>
              <a:spcAft>
                <a:spcPts val="800"/>
              </a:spcAft>
            </a:pPr>
            <a:endParaRPr lang="nl-BE" sz="1400">
              <a:latin typeface="Calibri"/>
              <a:cs typeface="Calibri"/>
            </a:endParaRPr>
          </a:p>
          <a:p>
            <a:pPr marL="342900" lvl="0" indent="-342900">
              <a:lnSpc>
                <a:spcPts val="1450"/>
              </a:lnSpc>
              <a:buFont typeface="Symbol" panose="05050102010706020507" pitchFamily="18" charset="2"/>
              <a:buChar char=""/>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8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lnSpc>
                <a:spcPts val="1450"/>
              </a:lnSpc>
              <a:buFont typeface="Symbol,Sans-Serif"/>
              <a:buNone/>
            </a:pPr>
            <a:endParaRPr lang="nl-NL" sz="1400">
              <a:latin typeface="Calibri"/>
              <a:cs typeface="Calibri"/>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nl-BE" sz="1400"/>
              <a:t>Een digitaal loket volstaat niet. Belang van goede dienstverleningsmix én van </a:t>
            </a:r>
            <a:r>
              <a:rPr lang="nl-BE" sz="1400" err="1"/>
              <a:t>outreachend</a:t>
            </a:r>
            <a:r>
              <a:rPr lang="nl-BE" sz="1400"/>
              <a:t> werken én actief bemiddelen</a:t>
            </a:r>
          </a:p>
          <a:p>
            <a:endParaRPr lang="nl-NL" sz="1400">
              <a:latin typeface="Calibri"/>
              <a:cs typeface="Calibri"/>
            </a:endParaRPr>
          </a:p>
          <a:p>
            <a:pPr>
              <a:lnSpc>
                <a:spcPct val="107000"/>
              </a:lnSpc>
              <a:spcAft>
                <a:spcPts val="800"/>
              </a:spcAft>
            </a:pPr>
            <a:endParaRPr lang="nl-BE" sz="1400">
              <a:latin typeface="Calibri"/>
              <a:cs typeface="Calibri"/>
            </a:endParaRPr>
          </a:p>
          <a:p>
            <a:pPr marL="342900" lvl="0" indent="-342900">
              <a:lnSpc>
                <a:spcPts val="1450"/>
              </a:lnSpc>
              <a:buFont typeface="Symbol" panose="05050102010706020507" pitchFamily="18" charset="2"/>
              <a:buChar char=""/>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9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400">
              <a:latin typeface="Calibri"/>
              <a:cs typeface="Calibri"/>
            </a:endParaRPr>
          </a:p>
          <a:p>
            <a:pPr>
              <a:lnSpc>
                <a:spcPct val="107000"/>
              </a:lnSpc>
              <a:spcAft>
                <a:spcPts val="800"/>
              </a:spcAft>
            </a:pPr>
            <a:endParaRPr lang="nl-BE" sz="1400">
              <a:latin typeface="Calibri"/>
              <a:cs typeface="Calibri"/>
            </a:endParaRPr>
          </a:p>
          <a:p>
            <a:pPr marL="0" marR="0" lvl="0" indent="0" algn="l" defTabSz="1828709" rtl="0" eaLnBrk="1" fontAlgn="auto" latinLnBrk="0" hangingPunct="1">
              <a:lnSpc>
                <a:spcPts val="1450"/>
              </a:lnSpc>
              <a:spcBef>
                <a:spcPts val="0"/>
              </a:spcBef>
              <a:spcAft>
                <a:spcPts val="0"/>
              </a:spcAft>
              <a:buClrTx/>
              <a:buSzTx/>
              <a:buFont typeface="Symbol" panose="05050102010706020507" pitchFamily="18" charset="2"/>
              <a:buNone/>
              <a:tabLst/>
              <a:defRPr/>
            </a:pPr>
            <a:r>
              <a:rPr lang="nl-BE" sz="1400"/>
              <a:t>Minimale verplichtingen gedefinieerd </a:t>
            </a:r>
          </a:p>
          <a:p>
            <a:pPr marL="0" lvl="0" indent="0">
              <a:lnSpc>
                <a:spcPts val="1450"/>
              </a:lnSpc>
              <a:buFont typeface="Symbol" panose="05050102010706020507" pitchFamily="18" charset="2"/>
              <a:buNone/>
            </a:pPr>
            <a:endParaRPr lang="nl-NL" sz="140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05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333301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14953802" y="964341"/>
            <a:ext cx="8148536" cy="1029820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902223" y="2259026"/>
            <a:ext cx="11063936" cy="3661168"/>
          </a:xfrm>
        </p:spPr>
        <p:txBody>
          <a:bodyPr anchor="b">
            <a:normAutofit/>
          </a:bodyPr>
          <a:lstStyle>
            <a:lvl1pPr>
              <a:defRPr sz="6400"/>
            </a:lvl1pPr>
          </a:lstStyle>
          <a:p>
            <a:r>
              <a:rPr lang="nl-NL"/>
              <a:t>Klik om stijl te bewerken</a:t>
            </a:r>
            <a:endParaRPr lang="en-US"/>
          </a:p>
        </p:txBody>
      </p:sp>
      <p:sp>
        <p:nvSpPr>
          <p:cNvPr id="3" name="Picture Placeholder 2"/>
          <p:cNvSpPr>
            <a:spLocks noGrp="1" noChangeAspect="1"/>
          </p:cNvSpPr>
          <p:nvPr>
            <p:ph type="pic" idx="1"/>
          </p:nvPr>
        </p:nvSpPr>
        <p:spPr>
          <a:xfrm>
            <a:off x="16247721" y="2245085"/>
            <a:ext cx="5581979" cy="7732654"/>
          </a:xfrm>
          <a:solidFill>
            <a:schemeClr val="bg1">
              <a:lumMod val="85000"/>
            </a:schemeClr>
          </a:solidFill>
          <a:ln w="9525" cap="sq">
            <a:noFill/>
            <a:miter lim="800000"/>
          </a:ln>
          <a:effectLst/>
        </p:spPr>
        <p:txBody>
          <a:bodyPr anchor="t"/>
          <a:lstStyle>
            <a:lvl1pPr marL="0" indent="0" algn="ctr">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900469" y="6291984"/>
            <a:ext cx="11048089" cy="4007484"/>
          </a:xfrm>
        </p:spPr>
        <p:txBody>
          <a:bodyPr>
            <a:normAutofit/>
          </a:bodyPr>
          <a:lstStyle>
            <a:lvl1pPr marL="0" indent="0" algn="l">
              <a:buNone/>
              <a:defRPr sz="36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a:xfrm>
            <a:off x="2894576" y="10939713"/>
            <a:ext cx="11053983" cy="640246"/>
          </a:xfrm>
        </p:spPr>
        <p:txBody>
          <a:bodyPr/>
          <a:lstStyle>
            <a:lvl1pPr algn="l">
              <a:defRPr/>
            </a:lvl1pPr>
          </a:lstStyle>
          <a:p>
            <a:fld id="{48A87A34-81AB-432B-8DAE-1953F412C126}" type="datetimeFigureOut">
              <a:rPr lang="en-US" dirty="0"/>
              <a:pPr/>
              <a:t>9/17/2021</a:t>
            </a:fld>
            <a:endParaRPr lang="en-US"/>
          </a:p>
        </p:txBody>
      </p:sp>
      <p:sp>
        <p:nvSpPr>
          <p:cNvPr id="6" name="Footer Placeholder 5"/>
          <p:cNvSpPr>
            <a:spLocks noGrp="1"/>
          </p:cNvSpPr>
          <p:nvPr>
            <p:ph type="ftr" sz="quarter" idx="11"/>
          </p:nvPr>
        </p:nvSpPr>
        <p:spPr>
          <a:xfrm>
            <a:off x="2894575" y="637281"/>
            <a:ext cx="11081287" cy="641862"/>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31" name="Straight Connector 30"/>
          <p:cNvCxnSpPr/>
          <p:nvPr/>
        </p:nvCxnSpPr>
        <p:spPr>
          <a:xfrm>
            <a:off x="2894576" y="6287210"/>
            <a:ext cx="110539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555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26" name="Straight Connector 25"/>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931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876993" y="1597947"/>
            <a:ext cx="3231274" cy="9319778"/>
          </a:xfrm>
        </p:spPr>
        <p:txBody>
          <a:bodyPr vert="eaVert"/>
          <a:lstStyle>
            <a:lvl1pPr algn="l">
              <a:defRPr/>
            </a:lvl1pPr>
          </a:lstStyle>
          <a:p>
            <a:r>
              <a:rPr lang="nl-NL"/>
              <a:t>Klik om stijl te bewerken</a:t>
            </a:r>
            <a:endParaRPr lang="en-US"/>
          </a:p>
        </p:txBody>
      </p:sp>
      <p:sp>
        <p:nvSpPr>
          <p:cNvPr id="3" name="Vertical Text Placeholder 2"/>
          <p:cNvSpPr>
            <a:spLocks noGrp="1"/>
          </p:cNvSpPr>
          <p:nvPr>
            <p:ph type="body" orient="vert" idx="1"/>
          </p:nvPr>
        </p:nvSpPr>
        <p:spPr>
          <a:xfrm>
            <a:off x="2889156" y="1597947"/>
            <a:ext cx="15656641" cy="931977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15" name="Straight Connector 14"/>
          <p:cNvCxnSpPr/>
          <p:nvPr/>
        </p:nvCxnSpPr>
        <p:spPr>
          <a:xfrm>
            <a:off x="18876993" y="1597947"/>
            <a:ext cx="0" cy="931977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673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835244" y="1604597"/>
            <a:ext cx="17273022" cy="5082862"/>
          </a:xfrm>
        </p:spPr>
        <p:txBody>
          <a:bodyPr bIns="0" anchor="b">
            <a:normAutofit/>
          </a:bodyPr>
          <a:lstStyle>
            <a:lvl1pPr algn="l">
              <a:defRPr sz="13199"/>
            </a:lvl1pPr>
          </a:lstStyle>
          <a:p>
            <a:r>
              <a:rPr lang="nl-NL"/>
              <a:t>Klik om stijl te bewerken</a:t>
            </a:r>
            <a:endParaRPr lang="en-US"/>
          </a:p>
        </p:txBody>
      </p:sp>
      <p:sp>
        <p:nvSpPr>
          <p:cNvPr id="3" name="Subtitle 2"/>
          <p:cNvSpPr>
            <a:spLocks noGrp="1"/>
          </p:cNvSpPr>
          <p:nvPr>
            <p:ph type="subTitle" idx="1"/>
          </p:nvPr>
        </p:nvSpPr>
        <p:spPr>
          <a:xfrm>
            <a:off x="4835245" y="7062409"/>
            <a:ext cx="17273020" cy="1955242"/>
          </a:xfrm>
        </p:spPr>
        <p:txBody>
          <a:bodyPr tIns="91440" bIns="91440">
            <a:normAutofit/>
          </a:bodyPr>
          <a:lstStyle>
            <a:lvl1pPr marL="0" indent="0" algn="l">
              <a:buNone/>
              <a:defRPr sz="3600" b="0" cap="all" baseline="0">
                <a:solidFill>
                  <a:schemeClr val="tx1"/>
                </a:solidFill>
              </a:defRPr>
            </a:lvl1pPr>
            <a:lvl2pPr marL="914354" indent="0" algn="ctr">
              <a:buNone/>
              <a:defRPr sz="36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a:p>
        </p:txBody>
      </p:sp>
      <p:sp>
        <p:nvSpPr>
          <p:cNvPr id="5" name="Footer Placeholder 4"/>
          <p:cNvSpPr>
            <a:spLocks noGrp="1"/>
          </p:cNvSpPr>
          <p:nvPr>
            <p:ph type="ftr" sz="quarter" idx="11"/>
          </p:nvPr>
        </p:nvSpPr>
        <p:spPr>
          <a:xfrm>
            <a:off x="4832686" y="658615"/>
            <a:ext cx="9947183" cy="618402"/>
          </a:xfrm>
        </p:spPr>
        <p:txBody>
          <a:bodyPr/>
          <a:lstStyle/>
          <a:p>
            <a:endParaRPr lang="en-US"/>
          </a:p>
        </p:txBody>
      </p:sp>
      <p:sp>
        <p:nvSpPr>
          <p:cNvPr id="6" name="Slide Number Placeholder 5"/>
          <p:cNvSpPr>
            <a:spLocks noGrp="1"/>
          </p:cNvSpPr>
          <p:nvPr>
            <p:ph type="sldNum" sz="quarter" idx="12"/>
          </p:nvPr>
        </p:nvSpPr>
        <p:spPr>
          <a:xfrm>
            <a:off x="2875142" y="1597946"/>
            <a:ext cx="1621932" cy="1007156"/>
          </a:xfrm>
        </p:spPr>
        <p:txBody>
          <a:bodyPr/>
          <a:lstStyle/>
          <a:p>
            <a:fld id="{6D22F896-40B5-4ADD-8801-0D06FADFA095}" type="slidenum">
              <a:rPr lang="en-US" dirty="0"/>
              <a:t>‹nr.›</a:t>
            </a:fld>
            <a:endParaRPr lang="en-US"/>
          </a:p>
        </p:txBody>
      </p:sp>
      <p:cxnSp>
        <p:nvCxnSpPr>
          <p:cNvPr id="15" name="Straight Connector 14"/>
          <p:cNvCxnSpPr/>
          <p:nvPr/>
        </p:nvCxnSpPr>
        <p:spPr>
          <a:xfrm>
            <a:off x="4835245" y="7057084"/>
            <a:ext cx="17273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098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33" name="Straight Connector 32"/>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614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908289" y="3512260"/>
            <a:ext cx="17285183" cy="3775900"/>
          </a:xfrm>
        </p:spPr>
        <p:txBody>
          <a:bodyPr anchor="b">
            <a:normAutofit/>
          </a:bodyPr>
          <a:lstStyle>
            <a:lvl1pPr algn="l">
              <a:defRPr sz="7200"/>
            </a:lvl1pPr>
          </a:lstStyle>
          <a:p>
            <a:r>
              <a:rPr lang="nl-NL"/>
              <a:t>Klik om stijl te bewerken</a:t>
            </a:r>
            <a:endParaRPr lang="en-US"/>
          </a:p>
        </p:txBody>
      </p:sp>
      <p:sp>
        <p:nvSpPr>
          <p:cNvPr id="3" name="Text Placeholder 2"/>
          <p:cNvSpPr>
            <a:spLocks noGrp="1"/>
          </p:cNvSpPr>
          <p:nvPr>
            <p:ph type="body" idx="1"/>
          </p:nvPr>
        </p:nvSpPr>
        <p:spPr>
          <a:xfrm>
            <a:off x="2908289" y="7612391"/>
            <a:ext cx="17259769" cy="2025858"/>
          </a:xfrm>
        </p:spPr>
        <p:txBody>
          <a:bodyPr tIns="91440">
            <a:normAutofit/>
          </a:bodyPr>
          <a:lstStyle>
            <a:lvl1pPr marL="0" indent="0" algn="l">
              <a:buNone/>
              <a:defRPr sz="3600">
                <a:solidFill>
                  <a:schemeClr val="tx1"/>
                </a:solidFill>
              </a:defRPr>
            </a:lvl1pPr>
            <a:lvl2pPr marL="914354" indent="0">
              <a:buNone/>
              <a:defRPr sz="36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15" name="Straight Connector 14"/>
          <p:cNvCxnSpPr/>
          <p:nvPr/>
        </p:nvCxnSpPr>
        <p:spPr>
          <a:xfrm>
            <a:off x="2908289" y="7609970"/>
            <a:ext cx="172597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6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898246" y="1609779"/>
            <a:ext cx="19210020" cy="2118610"/>
          </a:xfrm>
        </p:spPr>
        <p:txBody>
          <a:bodyPr/>
          <a:lstStyle/>
          <a:p>
            <a:r>
              <a:rPr lang="nl-NL"/>
              <a:t>Klik om stijl te bewerken</a:t>
            </a:r>
            <a:endParaRPr lang="en-US"/>
          </a:p>
        </p:txBody>
      </p:sp>
      <p:sp>
        <p:nvSpPr>
          <p:cNvPr id="3" name="Content Placeholder 2"/>
          <p:cNvSpPr>
            <a:spLocks noGrp="1"/>
          </p:cNvSpPr>
          <p:nvPr>
            <p:ph sz="half" idx="1"/>
          </p:nvPr>
        </p:nvSpPr>
        <p:spPr>
          <a:xfrm>
            <a:off x="2894474" y="4021757"/>
            <a:ext cx="9289699" cy="68971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12826707" y="4034686"/>
            <a:ext cx="9289699" cy="68830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35" name="Straight Connector 34"/>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836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4195" y="1608327"/>
            <a:ext cx="19214071" cy="2112638"/>
          </a:xfrm>
        </p:spPr>
        <p:txBody>
          <a:bodyPr/>
          <a:lstStyle/>
          <a:p>
            <a:r>
              <a:rPr lang="nl-NL"/>
              <a:t>Klik om stijl te bewerken</a:t>
            </a:r>
            <a:endParaRPr lang="en-US"/>
          </a:p>
        </p:txBody>
      </p:sp>
      <p:sp>
        <p:nvSpPr>
          <p:cNvPr id="3" name="Text Placeholder 2"/>
          <p:cNvSpPr>
            <a:spLocks noGrp="1"/>
          </p:cNvSpPr>
          <p:nvPr>
            <p:ph type="body" idx="1"/>
          </p:nvPr>
        </p:nvSpPr>
        <p:spPr>
          <a:xfrm>
            <a:off x="2894194" y="4039099"/>
            <a:ext cx="9289699" cy="1603886"/>
          </a:xfrm>
        </p:spPr>
        <p:txBody>
          <a:bodyPr anchor="b">
            <a:normAutofit/>
          </a:bodyPr>
          <a:lstStyle>
            <a:lvl1pPr marL="0" indent="0">
              <a:lnSpc>
                <a:spcPct val="100000"/>
              </a:lnSpc>
              <a:buNone/>
              <a:defRPr sz="4400" b="0" cap="all" baseline="0">
                <a:solidFill>
                  <a:schemeClr val="accent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4" name="Content Placeholder 3"/>
          <p:cNvSpPr>
            <a:spLocks noGrp="1"/>
          </p:cNvSpPr>
          <p:nvPr>
            <p:ph sz="half" idx="2"/>
          </p:nvPr>
        </p:nvSpPr>
        <p:spPr>
          <a:xfrm>
            <a:off x="2894194" y="5648539"/>
            <a:ext cx="9289699" cy="52889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12823889" y="4046007"/>
            <a:ext cx="9289699" cy="1604474"/>
          </a:xfrm>
        </p:spPr>
        <p:txBody>
          <a:bodyPr anchor="b">
            <a:normAutofit/>
          </a:bodyPr>
          <a:lstStyle>
            <a:lvl1pPr marL="0" indent="0">
              <a:lnSpc>
                <a:spcPct val="100000"/>
              </a:lnSpc>
              <a:buNone/>
              <a:defRPr sz="4400" b="0" cap="all" baseline="0">
                <a:solidFill>
                  <a:schemeClr val="accent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6" name="Content Placeholder 5"/>
          <p:cNvSpPr>
            <a:spLocks noGrp="1"/>
          </p:cNvSpPr>
          <p:nvPr>
            <p:ph sz="quarter" idx="4"/>
          </p:nvPr>
        </p:nvSpPr>
        <p:spPr>
          <a:xfrm>
            <a:off x="12823889" y="5642983"/>
            <a:ext cx="9289699" cy="527474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a:p>
        </p:txBody>
      </p:sp>
      <p:cxnSp>
        <p:nvCxnSpPr>
          <p:cNvPr id="29" name="Straight Connector 28"/>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074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a:p>
        </p:txBody>
      </p:sp>
      <p:cxnSp>
        <p:nvCxnSpPr>
          <p:cNvPr id="25" name="Straight Connector 24"/>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7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253668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89155" y="1597947"/>
            <a:ext cx="6545772" cy="4494234"/>
          </a:xfrm>
        </p:spPr>
        <p:txBody>
          <a:bodyPr anchor="b">
            <a:normAutofit/>
          </a:bodyPr>
          <a:lstStyle>
            <a:lvl1pPr algn="l">
              <a:defRPr sz="4800"/>
            </a:lvl1pPr>
          </a:lstStyle>
          <a:p>
            <a:r>
              <a:rPr lang="nl-NL"/>
              <a:t>Klik om stijl te bewerken</a:t>
            </a:r>
            <a:endParaRPr lang="en-US"/>
          </a:p>
        </p:txBody>
      </p:sp>
      <p:sp>
        <p:nvSpPr>
          <p:cNvPr id="3" name="Content Placeholder 2"/>
          <p:cNvSpPr>
            <a:spLocks noGrp="1"/>
          </p:cNvSpPr>
          <p:nvPr>
            <p:ph idx="1"/>
          </p:nvPr>
        </p:nvSpPr>
        <p:spPr>
          <a:xfrm>
            <a:off x="10086772" y="1597948"/>
            <a:ext cx="12024157" cy="931765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889155" y="6410983"/>
            <a:ext cx="6549600" cy="4496362"/>
          </a:xfrm>
        </p:spPr>
        <p:txBody>
          <a:bodyPr/>
          <a:lstStyle>
            <a:lvl1pPr marL="0" indent="0" algn="l">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17" name="Straight Connector 16"/>
          <p:cNvCxnSpPr/>
          <p:nvPr/>
        </p:nvCxnSpPr>
        <p:spPr>
          <a:xfrm>
            <a:off x="2896372" y="6410982"/>
            <a:ext cx="653855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54665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D70B169-B1F0-164F-B236-B6DE26EE1533}" type="datetimeFigureOut">
              <a:rPr lang="nl-BE" smtClean="0"/>
              <a:t>17/09/2021</a:t>
            </a:fld>
            <a:endParaRPr lang="nl-B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4038953"/>
            <a:ext cx="24382413" cy="821188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12252960"/>
            <a:ext cx="24382413" cy="1485900"/>
          </a:xfrm>
          <a:prstGeom prst="rect">
            <a:avLst/>
          </a:prstGeom>
        </p:spPr>
      </p:pic>
      <p:sp>
        <p:nvSpPr>
          <p:cNvPr id="2" name="Title Placeholder 1"/>
          <p:cNvSpPr>
            <a:spLocks noGrp="1"/>
          </p:cNvSpPr>
          <p:nvPr>
            <p:ph type="title"/>
          </p:nvPr>
        </p:nvSpPr>
        <p:spPr>
          <a:xfrm>
            <a:off x="2902970" y="1609039"/>
            <a:ext cx="19205300" cy="209847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2902970" y="4031465"/>
            <a:ext cx="19205300" cy="690122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5107294" y="660741"/>
            <a:ext cx="7000974" cy="618402"/>
          </a:xfrm>
          <a:prstGeom prst="rect">
            <a:avLst/>
          </a:prstGeom>
        </p:spPr>
        <p:txBody>
          <a:bodyPr vert="horz" lIns="91440" tIns="45720" rIns="91440" bIns="45720" rtlCol="0" anchor="ctr"/>
          <a:lstStyle>
            <a:lvl1pPr algn="r">
              <a:defRPr sz="2000">
                <a:solidFill>
                  <a:schemeClr val="tx1">
                    <a:tint val="75000"/>
                  </a:schemeClr>
                </a:solidFill>
              </a:defRPr>
            </a:lvl1pPr>
          </a:lstStyle>
          <a:p>
            <a:fld id="{48A87A34-81AB-432B-8DAE-1953F412C126}" type="datetimeFigureOut">
              <a:rPr lang="en-US" dirty="0"/>
              <a:pPr/>
              <a:t>9/17/2021</a:t>
            </a:fld>
            <a:endParaRPr lang="en-US"/>
          </a:p>
        </p:txBody>
      </p:sp>
      <p:sp>
        <p:nvSpPr>
          <p:cNvPr id="5" name="Footer Placeholder 4"/>
          <p:cNvSpPr>
            <a:spLocks noGrp="1"/>
          </p:cNvSpPr>
          <p:nvPr>
            <p:ph type="ftr" sz="quarter" idx="3"/>
          </p:nvPr>
        </p:nvSpPr>
        <p:spPr>
          <a:xfrm>
            <a:off x="2902969" y="658615"/>
            <a:ext cx="11876899" cy="618402"/>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0059" y="1597946"/>
            <a:ext cx="1621932" cy="1007156"/>
          </a:xfrm>
          <a:prstGeom prst="rect">
            <a:avLst/>
          </a:prstGeom>
        </p:spPr>
        <p:txBody>
          <a:bodyPr vert="horz" lIns="91440" tIns="45720" rIns="91440" bIns="45720" rtlCol="0" anchor="t"/>
          <a:lstStyle>
            <a:lvl1pPr algn="r">
              <a:defRPr sz="5600">
                <a:solidFill>
                  <a:schemeClr val="accent1"/>
                </a:solidFill>
              </a:defRPr>
            </a:lvl1pPr>
          </a:lstStyle>
          <a:p>
            <a:fld id="{6D22F896-40B5-4ADD-8801-0D06FADFA095}" type="slidenum">
              <a:rPr lang="en-US" dirty="0"/>
              <a:pPr/>
              <a:t>‹nr.›</a:t>
            </a:fld>
            <a:endParaRPr lang="en-US"/>
          </a:p>
        </p:txBody>
      </p:sp>
      <p:cxnSp>
        <p:nvCxnSpPr>
          <p:cNvPr id="10" name="Straight Connector 9"/>
          <p:cNvCxnSpPr/>
          <p:nvPr/>
        </p:nvCxnSpPr>
        <p:spPr>
          <a:xfrm>
            <a:off x="0" y="12256826"/>
            <a:ext cx="243824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943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1828709" rtl="0" eaLnBrk="1" latinLnBrk="0" hangingPunct="1">
        <a:lnSpc>
          <a:spcPct val="90000"/>
        </a:lnSpc>
        <a:spcBef>
          <a:spcPct val="0"/>
        </a:spcBef>
        <a:buNone/>
        <a:defRPr sz="6400" b="0" i="0" kern="1200" cap="all">
          <a:solidFill>
            <a:schemeClr val="tx1"/>
          </a:solidFill>
          <a:effectLst/>
          <a:latin typeface="+mj-lt"/>
          <a:ea typeface="+mj-ea"/>
          <a:cs typeface="+mj-cs"/>
        </a:defRPr>
      </a:lvl1pPr>
    </p:titleStyle>
    <p:bodyStyle>
      <a:lvl1pPr marL="457177" indent="-457177" algn="l" defTabSz="1828709" rtl="0" eaLnBrk="1" latinLnBrk="0" hangingPunct="1">
        <a:lnSpc>
          <a:spcPct val="120000"/>
        </a:lnSpc>
        <a:spcBef>
          <a:spcPts val="2000"/>
        </a:spcBef>
        <a:buClr>
          <a:schemeClr val="accent1"/>
        </a:buClr>
        <a:buSzPct val="100000"/>
        <a:buFont typeface="Arial" panose="020B0604020202020204" pitchFamily="34" charset="0"/>
        <a:buChar char="•"/>
        <a:defRPr sz="4000" kern="1200">
          <a:solidFill>
            <a:schemeClr val="tx1"/>
          </a:solidFill>
          <a:effectLst/>
          <a:latin typeface="+mn-lt"/>
          <a:ea typeface="+mn-ea"/>
          <a:cs typeface="+mn-cs"/>
        </a:defRPr>
      </a:lvl1pPr>
      <a:lvl2pPr marL="137153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600" kern="1200" cap="none" baseline="0">
          <a:solidFill>
            <a:schemeClr val="tx1"/>
          </a:solidFill>
          <a:effectLst/>
          <a:latin typeface="+mn-lt"/>
          <a:ea typeface="+mn-ea"/>
          <a:cs typeface="+mn-cs"/>
        </a:defRPr>
      </a:lvl2pPr>
      <a:lvl3pPr marL="2285886"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200" kern="1200">
          <a:solidFill>
            <a:schemeClr val="tx1"/>
          </a:solidFill>
          <a:effectLst/>
          <a:latin typeface="+mn-lt"/>
          <a:ea typeface="+mn-ea"/>
          <a:cs typeface="+mn-cs"/>
        </a:defRPr>
      </a:lvl3pPr>
      <a:lvl4pPr marL="3200240"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4pPr>
      <a:lvl5pPr marL="4114594"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5pPr>
      <a:lvl6pPr marL="5028949"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6pPr>
      <a:lvl7pPr marL="5943303"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7pPr>
      <a:lvl8pPr marL="6857657"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8pPr>
      <a:lvl9pPr marL="777201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5.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hyperlink" Target="https://www.kindengezin.be/nl/professionelen/sector/kinderopvang/lokaal-beleid-en-loket/lokaal-loket-kinderopvang" TargetMode="External"/><Relationship Id="rId5" Type="http://schemas.openxmlformats.org/officeDocument/2006/relationships/hyperlink" Target="https://www.kindengezin.be/nl/professionelen/sector/kinderopvang/subsidies-en-financieel"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22.xml"/><Relationship Id="rId7" Type="http://schemas.openxmlformats.org/officeDocument/2006/relationships/diagramQuickStyle" Target="../diagrams/quickStyle2.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forms.office.com/Pages/ResponsePage.aspx?id=guHPEypkDki8il7PZdsKoDf5bCE2PRRJmCdE7cKmv5ZUMFhCTEEwWDlIWkRBRzYxQVRGWDRJVE1OQy4u" TargetMode="External"/><Relationship Id="rId4" Type="http://schemas.openxmlformats.org/officeDocument/2006/relationships/image" Target="../media/image5.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393A2A4B-42EB-4C16-85BD-BBE45C0C7BAB}"/>
              </a:ext>
            </a:extLst>
          </p:cNvPr>
          <p:cNvPicPr>
            <a:picLocks noChangeAspect="1"/>
          </p:cNvPicPr>
          <p:nvPr/>
        </p:nvPicPr>
        <p:blipFill>
          <a:blip r:embed="rId3"/>
          <a:stretch>
            <a:fillRect/>
          </a:stretch>
        </p:blipFill>
        <p:spPr>
          <a:xfrm>
            <a:off x="2662269" y="1326983"/>
            <a:ext cx="19057871" cy="9195423"/>
          </a:xfrm>
          <a:prstGeom prst="rect">
            <a:avLst/>
          </a:prstGeom>
        </p:spPr>
      </p:pic>
      <p:sp>
        <p:nvSpPr>
          <p:cNvPr id="2" name="Tekstvak 1">
            <a:extLst>
              <a:ext uri="{FF2B5EF4-FFF2-40B4-BE49-F238E27FC236}">
                <a16:creationId xmlns:a16="http://schemas.microsoft.com/office/drawing/2014/main" id="{FC721AC1-D4A3-41F3-BB0B-C691AF7B156E}"/>
              </a:ext>
            </a:extLst>
          </p:cNvPr>
          <p:cNvSpPr txBox="1"/>
          <p:nvPr/>
        </p:nvSpPr>
        <p:spPr>
          <a:xfrm>
            <a:off x="3406802" y="9709856"/>
            <a:ext cx="16992782" cy="3231654"/>
          </a:xfrm>
          <a:prstGeom prst="rect">
            <a:avLst/>
          </a:prstGeom>
          <a:noFill/>
        </p:spPr>
        <p:txBody>
          <a:bodyPr wrap="square" lIns="91440" tIns="45720" rIns="91440" bIns="45720" rtlCol="0" anchor="t">
            <a:spAutoFit/>
          </a:bodyPr>
          <a:lstStyle/>
          <a:p>
            <a:pPr algn="ctr"/>
            <a:r>
              <a:rPr lang="nl-NL" sz="7200">
                <a:solidFill>
                  <a:srgbClr val="92D050"/>
                </a:solidFill>
                <a:ea typeface="+mn-lt"/>
                <a:cs typeface="+mn-lt"/>
              </a:rPr>
              <a:t>Lokaal Loket Kinderopvang: </a:t>
            </a:r>
            <a:endParaRPr lang="nl-BE" sz="7200">
              <a:ea typeface="+mn-lt"/>
              <a:cs typeface="+mn-lt"/>
            </a:endParaRPr>
          </a:p>
          <a:p>
            <a:pPr algn="ctr"/>
            <a:r>
              <a:rPr lang="nl-NL" sz="7200">
                <a:solidFill>
                  <a:srgbClr val="92D050"/>
                </a:solidFill>
                <a:ea typeface="+mn-lt"/>
                <a:cs typeface="+mn-lt"/>
              </a:rPr>
              <a:t>een onmisbare schakel</a:t>
            </a:r>
            <a:endParaRPr lang="en-US" sz="7200">
              <a:ea typeface="+mn-lt"/>
              <a:cs typeface="+mn-lt"/>
            </a:endParaRPr>
          </a:p>
          <a:p>
            <a:pPr algn="ctr"/>
            <a:r>
              <a:rPr lang="nl-NL" sz="5400">
                <a:solidFill>
                  <a:srgbClr val="7030A0"/>
                </a:solidFill>
                <a:ea typeface="+mn-lt"/>
                <a:cs typeface="+mn-lt"/>
              </a:rPr>
              <a:t>Webinar 2</a:t>
            </a:r>
            <a:endParaRPr lang="nl-BE" sz="5400">
              <a:solidFill>
                <a:srgbClr val="7030A0"/>
              </a:solidFill>
            </a:endParaRPr>
          </a:p>
        </p:txBody>
      </p:sp>
    </p:spTree>
    <p:extLst>
      <p:ext uri="{BB962C8B-B14F-4D97-AF65-F5344CB8AC3E}">
        <p14:creationId xmlns:p14="http://schemas.microsoft.com/office/powerpoint/2010/main" val="635019090"/>
      </p:ext>
    </p:extLst>
  </p:cSld>
  <p:clrMapOvr>
    <a:masterClrMapping/>
  </p:clrMapOvr>
  <mc:AlternateContent xmlns:mc="http://schemas.openxmlformats.org/markup-compatibility/2006" xmlns:p14="http://schemas.microsoft.com/office/powerpoint/2010/main">
    <mc:Choice Requires="p14">
      <p:transition spd="slow" p14:dur="2000" advTm="18595"/>
    </mc:Choice>
    <mc:Fallback xmlns="">
      <p:transition spd="slow" advTm="18595"/>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Waar werkt een lokaal loket ?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r>
              <a:rPr lang="nl-BE" sz="5400">
                <a:latin typeface="Arial" panose="020B0604020202020204" pitchFamily="34" charset="0"/>
                <a:cs typeface="Arial" panose="020B0604020202020204" pitchFamily="34" charset="0"/>
              </a:rPr>
              <a:t>Eén loket per stad of gemeente</a:t>
            </a: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Kan betrekking hebben op verschillende aangrenzende gemeenten. Hoeft niet noodzakelijk binnen grenzen zorgregio of ELZ</a:t>
            </a: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Kan meerdere aanspreekpunten of antennes hebben</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3809505045"/>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Waar werkt een lokaal loket ?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r>
              <a:rPr lang="nl-BE" sz="5400">
                <a:latin typeface="Arial" panose="020B0604020202020204" pitchFamily="34" charset="0"/>
                <a:cs typeface="Arial" panose="020B0604020202020204" pitchFamily="34" charset="0"/>
              </a:rPr>
              <a:t>Eén loket per stad of gemeente</a:t>
            </a: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Kan betrekking hebben op verschillende aangrenzende gemeenten. Hoeft niet noodzakelijk binnen grenzen zorgregio of ELZ</a:t>
            </a: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Kan meerdere aanspreekpunten of antennes hebben</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620961693"/>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393A2A4B-42EB-4C16-85BD-BBE45C0C7BAB}"/>
              </a:ext>
            </a:extLst>
          </p:cNvPr>
          <p:cNvPicPr>
            <a:picLocks noChangeAspect="1"/>
          </p:cNvPicPr>
          <p:nvPr/>
        </p:nvPicPr>
        <p:blipFill>
          <a:blip r:embed="rId3"/>
          <a:stretch>
            <a:fillRect/>
          </a:stretch>
        </p:blipFill>
        <p:spPr>
          <a:xfrm>
            <a:off x="2662269" y="1326983"/>
            <a:ext cx="19057871" cy="9195423"/>
          </a:xfrm>
          <a:prstGeom prst="rect">
            <a:avLst/>
          </a:prstGeom>
        </p:spPr>
      </p:pic>
      <p:sp>
        <p:nvSpPr>
          <p:cNvPr id="2" name="Tekstvak 1">
            <a:extLst>
              <a:ext uri="{FF2B5EF4-FFF2-40B4-BE49-F238E27FC236}">
                <a16:creationId xmlns:a16="http://schemas.microsoft.com/office/drawing/2014/main" id="{FC721AC1-D4A3-41F3-BB0B-C691AF7B156E}"/>
              </a:ext>
            </a:extLst>
          </p:cNvPr>
          <p:cNvSpPr txBox="1"/>
          <p:nvPr/>
        </p:nvSpPr>
        <p:spPr>
          <a:xfrm>
            <a:off x="3406802" y="9709856"/>
            <a:ext cx="16992782" cy="1200329"/>
          </a:xfrm>
          <a:prstGeom prst="rect">
            <a:avLst/>
          </a:prstGeom>
          <a:noFill/>
        </p:spPr>
        <p:txBody>
          <a:bodyPr wrap="square" lIns="91440" tIns="45720" rIns="91440" bIns="45720" rtlCol="0" anchor="t">
            <a:spAutoFit/>
          </a:bodyPr>
          <a:lstStyle/>
          <a:p>
            <a:pPr algn="ctr"/>
            <a:r>
              <a:rPr lang="nl-NL" sz="7200">
                <a:solidFill>
                  <a:srgbClr val="92D050"/>
                </a:solidFill>
              </a:rPr>
              <a:t>AAN DE SLAG</a:t>
            </a:r>
            <a:endParaRPr lang="nl-NL"/>
          </a:p>
        </p:txBody>
      </p:sp>
    </p:spTree>
    <p:extLst>
      <p:ext uri="{BB962C8B-B14F-4D97-AF65-F5344CB8AC3E}">
        <p14:creationId xmlns:p14="http://schemas.microsoft.com/office/powerpoint/2010/main" val="4055919275"/>
      </p:ext>
    </p:extLst>
  </p:cSld>
  <p:clrMapOvr>
    <a:masterClrMapping/>
  </p:clrMapOvr>
  <mc:AlternateContent xmlns:mc="http://schemas.openxmlformats.org/markup-compatibility/2006" xmlns:p14="http://schemas.microsoft.com/office/powerpoint/2010/main">
    <mc:Choice Requires="p14">
      <p:transition spd="slow" p14:dur="2000" advTm="18595"/>
    </mc:Choice>
    <mc:Fallback xmlns="">
      <p:transition spd="slow" advTm="18595"/>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rPr>
              <a:t>Aan de slag?</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6" name="Rechthoek: afgeronde hoeken 5">
            <a:extLst>
              <a:ext uri="{FF2B5EF4-FFF2-40B4-BE49-F238E27FC236}">
                <a16:creationId xmlns:a16="http://schemas.microsoft.com/office/drawing/2014/main" id="{4D817B46-33BE-426D-ADB2-A7C97274AD5B}"/>
              </a:ext>
            </a:extLst>
          </p:cNvPr>
          <p:cNvSpPr/>
          <p:nvPr/>
        </p:nvSpPr>
        <p:spPr>
          <a:xfrm>
            <a:off x="1573265" y="8021518"/>
            <a:ext cx="7062036" cy="36981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a:t>Maatwerk</a:t>
            </a:r>
            <a:endParaRPr lang="nl-NL"/>
          </a:p>
        </p:txBody>
      </p:sp>
      <p:sp>
        <p:nvSpPr>
          <p:cNvPr id="7" name="Rechthoek: afgeronde hoeken 6">
            <a:extLst>
              <a:ext uri="{FF2B5EF4-FFF2-40B4-BE49-F238E27FC236}">
                <a16:creationId xmlns:a16="http://schemas.microsoft.com/office/drawing/2014/main" id="{99FFB9C1-952C-4B18-9A3B-8CFF1B24EA82}"/>
              </a:ext>
            </a:extLst>
          </p:cNvPr>
          <p:cNvSpPr/>
          <p:nvPr/>
        </p:nvSpPr>
        <p:spPr>
          <a:xfrm>
            <a:off x="9933843" y="8015360"/>
            <a:ext cx="7033284" cy="37268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a:t>Participatief proces</a:t>
            </a:r>
          </a:p>
        </p:txBody>
      </p:sp>
      <p:sp>
        <p:nvSpPr>
          <p:cNvPr id="8" name="Rechthoek: afgeronde hoeken 7">
            <a:extLst>
              <a:ext uri="{FF2B5EF4-FFF2-40B4-BE49-F238E27FC236}">
                <a16:creationId xmlns:a16="http://schemas.microsoft.com/office/drawing/2014/main" id="{2391569E-D34C-4242-9CE8-4E3C04CF7553}"/>
              </a:ext>
            </a:extLst>
          </p:cNvPr>
          <p:cNvSpPr/>
          <p:nvPr/>
        </p:nvSpPr>
        <p:spPr>
          <a:xfrm>
            <a:off x="5390704" y="3137731"/>
            <a:ext cx="7694601" cy="315179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00"/>
              <a:t>LLK vormgeven</a:t>
            </a:r>
          </a:p>
        </p:txBody>
      </p:sp>
      <p:cxnSp>
        <p:nvCxnSpPr>
          <p:cNvPr id="10" name="Rechte verbindingslijn met pijl 9">
            <a:extLst>
              <a:ext uri="{FF2B5EF4-FFF2-40B4-BE49-F238E27FC236}">
                <a16:creationId xmlns:a16="http://schemas.microsoft.com/office/drawing/2014/main" id="{46D62FF8-BD28-4507-BBA9-034E6AD7AF3F}"/>
              </a:ext>
            </a:extLst>
          </p:cNvPr>
          <p:cNvCxnSpPr/>
          <p:nvPr/>
        </p:nvCxnSpPr>
        <p:spPr>
          <a:xfrm>
            <a:off x="10787636" y="6261979"/>
            <a:ext cx="2495806" cy="174828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Rechte verbindingslijn met pijl 10">
            <a:extLst>
              <a:ext uri="{FF2B5EF4-FFF2-40B4-BE49-F238E27FC236}">
                <a16:creationId xmlns:a16="http://schemas.microsoft.com/office/drawing/2014/main" id="{03D00E4E-6402-43BB-A294-74608181DE39}"/>
              </a:ext>
            </a:extLst>
          </p:cNvPr>
          <p:cNvCxnSpPr>
            <a:cxnSpLocks/>
          </p:cNvCxnSpPr>
          <p:nvPr/>
        </p:nvCxnSpPr>
        <p:spPr>
          <a:xfrm flipH="1">
            <a:off x="6249348" y="6263733"/>
            <a:ext cx="2104650" cy="177703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3" name="Pijl: rechts 2">
            <a:extLst>
              <a:ext uri="{FF2B5EF4-FFF2-40B4-BE49-F238E27FC236}">
                <a16:creationId xmlns:a16="http://schemas.microsoft.com/office/drawing/2014/main" id="{66E56D90-AC2C-4D24-BE5C-AF805068F7C4}"/>
              </a:ext>
            </a:extLst>
          </p:cNvPr>
          <p:cNvSpPr/>
          <p:nvPr/>
        </p:nvSpPr>
        <p:spPr>
          <a:xfrm>
            <a:off x="17275878" y="9632279"/>
            <a:ext cx="1389275" cy="565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087E595-53B7-4CB6-AFB1-8CF8D33AB98D}"/>
              </a:ext>
            </a:extLst>
          </p:cNvPr>
          <p:cNvSpPr txBox="1"/>
          <p:nvPr/>
        </p:nvSpPr>
        <p:spPr>
          <a:xfrm>
            <a:off x="18630335" y="9140443"/>
            <a:ext cx="469839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BE" sz="4800">
                <a:solidFill>
                  <a:schemeClr val="tx2"/>
                </a:solidFill>
                <a:latin typeface="Arial"/>
                <a:ea typeface="+mn-lt"/>
                <a:cs typeface="+mn-lt"/>
              </a:rPr>
              <a:t>gedragen visie en aanpak</a:t>
            </a:r>
            <a:endParaRPr lang="nl-NL" sz="4800">
              <a:solidFill>
                <a:schemeClr val="tx2"/>
              </a:solidFill>
              <a:latin typeface="Arial"/>
              <a:cs typeface="Arial"/>
            </a:endParaRPr>
          </a:p>
        </p:txBody>
      </p:sp>
    </p:spTree>
    <p:custDataLst>
      <p:tags r:id="rId1"/>
    </p:custDataLst>
    <p:extLst>
      <p:ext uri="{BB962C8B-B14F-4D97-AF65-F5344CB8AC3E}">
        <p14:creationId xmlns:p14="http://schemas.microsoft.com/office/powerpoint/2010/main" val="3857980802"/>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rPr>
              <a:t>Participatief proces</a:t>
            </a:r>
            <a:endParaRPr lang="nl-NL"/>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504624" y="2898427"/>
            <a:ext cx="21304255" cy="8568999"/>
          </a:xfrm>
        </p:spPr>
        <p:txBody>
          <a:bodyPr vert="horz" lIns="91440" tIns="45720" rIns="91440" bIns="45720" rtlCol="0" anchor="t">
            <a:noAutofit/>
          </a:bodyPr>
          <a:lstStyle/>
          <a:p>
            <a:pPr marL="456565" indent="-456565"/>
            <a:r>
              <a:rPr lang="nl-BE" sz="6000">
                <a:solidFill>
                  <a:schemeClr val="tx1">
                    <a:lumMod val="65000"/>
                    <a:lumOff val="35000"/>
                  </a:schemeClr>
                </a:solidFill>
                <a:latin typeface="Arial"/>
                <a:ea typeface="+mn-lt"/>
                <a:cs typeface="+mn-lt"/>
              </a:rPr>
              <a:t>Tussen lokaal bestuur, organisatoren kinderopvang en </a:t>
            </a:r>
            <a:r>
              <a:rPr lang="nl-BE" sz="6000" err="1">
                <a:solidFill>
                  <a:schemeClr val="tx1">
                    <a:lumMod val="65000"/>
                    <a:lumOff val="35000"/>
                  </a:schemeClr>
                </a:solidFill>
                <a:latin typeface="Arial"/>
                <a:ea typeface="+mn-lt"/>
                <a:cs typeface="+mn-lt"/>
              </a:rPr>
              <a:t>toeleiders</a:t>
            </a:r>
            <a:endParaRPr lang="nl-BE" sz="6000">
              <a:solidFill>
                <a:schemeClr val="tx1">
                  <a:lumMod val="65000"/>
                  <a:lumOff val="35000"/>
                </a:schemeClr>
              </a:solidFill>
              <a:latin typeface="Arial"/>
              <a:ea typeface="+mn-lt"/>
              <a:cs typeface="+mn-lt"/>
            </a:endParaRPr>
          </a:p>
          <a:p>
            <a:pPr marL="456565" indent="-456565"/>
            <a:r>
              <a:rPr lang="nl-BE" sz="6000">
                <a:solidFill>
                  <a:schemeClr val="tx1">
                    <a:lumMod val="65000"/>
                    <a:lumOff val="35000"/>
                  </a:schemeClr>
                </a:solidFill>
                <a:latin typeface="Arial"/>
                <a:cs typeface="Arial"/>
              </a:rPr>
              <a:t>Concrete resultaten</a:t>
            </a:r>
          </a:p>
          <a:p>
            <a:pPr marL="1370965" lvl="1" indent="-456565"/>
            <a:r>
              <a:rPr lang="nl-BE" sz="6000">
                <a:solidFill>
                  <a:schemeClr val="tx1">
                    <a:lumMod val="65000"/>
                    <a:lumOff val="35000"/>
                  </a:schemeClr>
                </a:solidFill>
                <a:latin typeface="Arial"/>
                <a:cs typeface="Arial"/>
              </a:rPr>
              <a:t>Noden gezinnen</a:t>
            </a:r>
          </a:p>
          <a:p>
            <a:pPr marL="1370965" lvl="1" indent="-456565"/>
            <a:r>
              <a:rPr lang="nl-BE" sz="6000">
                <a:solidFill>
                  <a:schemeClr val="tx1">
                    <a:lumMod val="65000"/>
                    <a:lumOff val="35000"/>
                  </a:schemeClr>
                </a:solidFill>
                <a:latin typeface="Arial"/>
                <a:cs typeface="Arial"/>
              </a:rPr>
              <a:t>Noden organisatoren</a:t>
            </a:r>
            <a:endParaRPr lang="nl-BE">
              <a:solidFill>
                <a:schemeClr val="tx1">
                  <a:lumMod val="65000"/>
                  <a:lumOff val="35000"/>
                </a:schemeClr>
              </a:solidFill>
            </a:endParaRPr>
          </a:p>
          <a:p>
            <a:pPr marL="1370965" lvl="1" indent="-456565"/>
            <a:r>
              <a:rPr lang="nl-BE" sz="6000">
                <a:solidFill>
                  <a:schemeClr val="tx1">
                    <a:lumMod val="65000"/>
                    <a:lumOff val="35000"/>
                  </a:schemeClr>
                </a:solidFill>
                <a:latin typeface="Arial"/>
                <a:cs typeface="Arial"/>
              </a:rPr>
              <a:t>Noden </a:t>
            </a:r>
            <a:r>
              <a:rPr lang="nl-BE" sz="6000" err="1">
                <a:solidFill>
                  <a:schemeClr val="tx1">
                    <a:lumMod val="65000"/>
                    <a:lumOff val="35000"/>
                  </a:schemeClr>
                </a:solidFill>
                <a:latin typeface="Arial"/>
                <a:cs typeface="Arial"/>
              </a:rPr>
              <a:t>toeleiders</a:t>
            </a:r>
            <a:r>
              <a:rPr lang="nl-BE" sz="6000">
                <a:solidFill>
                  <a:schemeClr val="tx1">
                    <a:lumMod val="65000"/>
                    <a:lumOff val="35000"/>
                  </a:schemeClr>
                </a:solidFill>
                <a:latin typeface="Arial"/>
                <a:cs typeface="Arial"/>
              </a:rPr>
              <a:t> en partners</a:t>
            </a:r>
          </a:p>
          <a:p>
            <a:pPr marL="1370965" lvl="1" indent="-456565"/>
            <a:r>
              <a:rPr lang="nl-BE" sz="6000">
                <a:solidFill>
                  <a:schemeClr val="tx1">
                    <a:lumMod val="65000"/>
                    <a:lumOff val="35000"/>
                  </a:schemeClr>
                </a:solidFill>
                <a:latin typeface="Arial"/>
                <a:cs typeface="Arial"/>
              </a:rPr>
              <a:t>Gedragen engagement</a:t>
            </a:r>
          </a:p>
          <a:p>
            <a:pPr marL="1370965" lvl="1" indent="-456565"/>
            <a:r>
              <a:rPr lang="nl-BE" sz="6000">
                <a:solidFill>
                  <a:schemeClr val="tx1">
                    <a:lumMod val="65000"/>
                    <a:lumOff val="35000"/>
                  </a:schemeClr>
                </a:solidFill>
                <a:latin typeface="Arial"/>
                <a:cs typeface="Arial"/>
              </a:rPr>
              <a:t>Concrete werkafspraken</a:t>
            </a:r>
          </a:p>
          <a:p>
            <a:pPr marL="456565" indent="-456565"/>
            <a:endParaRPr lang="nl-BE"/>
          </a:p>
          <a:p>
            <a:pPr marL="456565" indent="-456565"/>
            <a:endParaRPr lang="nl-BE"/>
          </a:p>
        </p:txBody>
      </p:sp>
    </p:spTree>
    <p:custDataLst>
      <p:tags r:id="rId1"/>
    </p:custDataLst>
    <p:extLst>
      <p:ext uri="{BB962C8B-B14F-4D97-AF65-F5344CB8AC3E}">
        <p14:creationId xmlns:p14="http://schemas.microsoft.com/office/powerpoint/2010/main" val="2959614357"/>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rPr>
              <a:t>Grondige voorbereiding</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graphicFrame>
        <p:nvGraphicFramePr>
          <p:cNvPr id="3" name="Diagram 3">
            <a:extLst>
              <a:ext uri="{FF2B5EF4-FFF2-40B4-BE49-F238E27FC236}">
                <a16:creationId xmlns:a16="http://schemas.microsoft.com/office/drawing/2014/main" id="{11D326E7-38F9-4F22-9BD4-DD28A0E666D5}"/>
              </a:ext>
            </a:extLst>
          </p:cNvPr>
          <p:cNvGraphicFramePr/>
          <p:nvPr>
            <p:extLst>
              <p:ext uri="{D42A27DB-BD31-4B8C-83A1-F6EECF244321}">
                <p14:modId xmlns:p14="http://schemas.microsoft.com/office/powerpoint/2010/main" val="1042902173"/>
              </p:ext>
            </p:extLst>
          </p:nvPr>
        </p:nvGraphicFramePr>
        <p:xfrm>
          <a:off x="-885526" y="2552439"/>
          <a:ext cx="23778897" cy="97248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82" name="Tekstvak 881">
            <a:extLst>
              <a:ext uri="{FF2B5EF4-FFF2-40B4-BE49-F238E27FC236}">
                <a16:creationId xmlns:a16="http://schemas.microsoft.com/office/drawing/2014/main" id="{AB7DF95B-E283-4EAA-A9C8-65FC4A92C865}"/>
              </a:ext>
            </a:extLst>
          </p:cNvPr>
          <p:cNvSpPr txBox="1"/>
          <p:nvPr/>
        </p:nvSpPr>
        <p:spPr>
          <a:xfrm>
            <a:off x="3521104" y="6885892"/>
            <a:ext cx="50721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5400" b="1">
                <a:solidFill>
                  <a:schemeClr val="bg1"/>
                </a:solidFill>
                <a:latin typeface="Arial"/>
                <a:cs typeface="Arial"/>
              </a:rPr>
              <a:t>Voorbereiding</a:t>
            </a:r>
            <a:endParaRPr lang="nl-NL" b="1" err="1">
              <a:solidFill>
                <a:schemeClr val="bg1"/>
              </a:solidFill>
              <a:latin typeface="Arial"/>
              <a:cs typeface="Arial"/>
            </a:endParaRPr>
          </a:p>
        </p:txBody>
      </p:sp>
    </p:spTree>
    <p:custDataLst>
      <p:tags r:id="rId1"/>
    </p:custDataLst>
    <p:extLst>
      <p:ext uri="{BB962C8B-B14F-4D97-AF65-F5344CB8AC3E}">
        <p14:creationId xmlns:p14="http://schemas.microsoft.com/office/powerpoint/2010/main" val="2261904115"/>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722110" y="1526711"/>
            <a:ext cx="19205300" cy="2098333"/>
          </a:xfrm>
        </p:spPr>
        <p:txBody>
          <a:bodyPr>
            <a:normAutofit/>
          </a:bodyPr>
          <a:lstStyle/>
          <a:p>
            <a:r>
              <a:rPr lang="nl-NL">
                <a:solidFill>
                  <a:schemeClr val="accent4">
                    <a:lumMod val="75000"/>
                  </a:schemeClr>
                </a:solidFill>
              </a:rPr>
              <a:t>Een aantal belangrijke vraagstukken</a:t>
            </a:r>
            <a:endParaRPr lang="nl-BE">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p:txBody>
          <a:bodyPr/>
          <a:lstStyle/>
          <a:p>
            <a:pPr marL="456565" indent="-456565"/>
            <a:endParaRPr lang="nl-BE"/>
          </a:p>
          <a:p>
            <a:pPr marL="1370965" lvl="1" indent="-456565"/>
            <a:endParaRPr lang="nl-BE"/>
          </a:p>
        </p:txBody>
      </p:sp>
      <p:sp>
        <p:nvSpPr>
          <p:cNvPr id="7" name="Tijdelijke aanduiding voor inhoud 8">
            <a:extLst>
              <a:ext uri="{FF2B5EF4-FFF2-40B4-BE49-F238E27FC236}">
                <a16:creationId xmlns:a16="http://schemas.microsoft.com/office/drawing/2014/main" id="{262D2F45-2FB7-4985-A631-5F55397D6E44}"/>
              </a:ext>
            </a:extLst>
          </p:cNvPr>
          <p:cNvSpPr txBox="1">
            <a:spLocks/>
          </p:cNvSpPr>
          <p:nvPr/>
        </p:nvSpPr>
        <p:spPr>
          <a:xfrm>
            <a:off x="3335676" y="4729986"/>
            <a:ext cx="21304255" cy="8568999"/>
          </a:xfrm>
          <a:prstGeom prst="rect">
            <a:avLst/>
          </a:prstGeom>
        </p:spPr>
        <p:txBody>
          <a:bodyPr vert="horz" lIns="91440" tIns="45720" rIns="91440" bIns="45720" rtlCol="0" anchor="t">
            <a:noAutofit/>
          </a:bodyPr>
          <a:lstStyle>
            <a:lvl1pPr marL="457177" indent="-457177" algn="l" defTabSz="1828709" rtl="0" eaLnBrk="1" latinLnBrk="0" hangingPunct="1">
              <a:lnSpc>
                <a:spcPct val="120000"/>
              </a:lnSpc>
              <a:spcBef>
                <a:spcPts val="2000"/>
              </a:spcBef>
              <a:buClr>
                <a:schemeClr val="accent1"/>
              </a:buClr>
              <a:buSzPct val="100000"/>
              <a:buFont typeface="Arial" panose="020B0604020202020204" pitchFamily="34" charset="0"/>
              <a:buChar char="•"/>
              <a:defRPr sz="4000" kern="1200">
                <a:solidFill>
                  <a:schemeClr val="tx1"/>
                </a:solidFill>
                <a:effectLst/>
                <a:latin typeface="+mn-lt"/>
                <a:ea typeface="+mn-ea"/>
                <a:cs typeface="+mn-cs"/>
              </a:defRPr>
            </a:lvl1pPr>
            <a:lvl2pPr marL="137153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600" kern="1200" cap="none" baseline="0">
                <a:solidFill>
                  <a:schemeClr val="tx1"/>
                </a:solidFill>
                <a:effectLst/>
                <a:latin typeface="+mn-lt"/>
                <a:ea typeface="+mn-ea"/>
                <a:cs typeface="+mn-cs"/>
              </a:defRPr>
            </a:lvl2pPr>
            <a:lvl3pPr marL="2285886"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200" kern="1200">
                <a:solidFill>
                  <a:schemeClr val="tx1"/>
                </a:solidFill>
                <a:effectLst/>
                <a:latin typeface="+mn-lt"/>
                <a:ea typeface="+mn-ea"/>
                <a:cs typeface="+mn-cs"/>
              </a:defRPr>
            </a:lvl3pPr>
            <a:lvl4pPr marL="3200240"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4pPr>
            <a:lvl5pPr marL="4114594"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5pPr>
            <a:lvl6pPr marL="5028949"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6pPr>
            <a:lvl7pPr marL="5943303"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7pPr>
            <a:lvl8pPr marL="6857657"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8pPr>
            <a:lvl9pPr marL="777201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9pPr>
          </a:lstStyle>
          <a:p>
            <a:pPr marL="456565" indent="-456565"/>
            <a:r>
              <a:rPr lang="nl-BE" sz="6000">
                <a:solidFill>
                  <a:schemeClr val="tx1">
                    <a:lumMod val="65000"/>
                    <a:lumOff val="35000"/>
                  </a:schemeClr>
                </a:solidFill>
                <a:latin typeface="Arial"/>
                <a:ea typeface="+mn-lt"/>
                <a:cs typeface="Arial"/>
              </a:rPr>
              <a:t>Wie wordt organisator?</a:t>
            </a:r>
            <a:endParaRPr lang="nl-NL">
              <a:solidFill>
                <a:schemeClr val="tx1">
                  <a:lumMod val="65000"/>
                  <a:lumOff val="35000"/>
                </a:schemeClr>
              </a:solidFill>
            </a:endParaRPr>
          </a:p>
          <a:p>
            <a:pPr marL="456565" indent="-456565"/>
            <a:r>
              <a:rPr lang="nl-BE" sz="6000">
                <a:solidFill>
                  <a:schemeClr val="tx1">
                    <a:lumMod val="65000"/>
                    <a:lumOff val="35000"/>
                  </a:schemeClr>
                </a:solidFill>
                <a:latin typeface="Arial"/>
                <a:ea typeface="+mn-lt"/>
                <a:cs typeface="Arial"/>
              </a:rPr>
              <a:t>Waar krijgt mijn LLK een plaats?</a:t>
            </a:r>
          </a:p>
          <a:p>
            <a:pPr marL="456565" indent="-456565"/>
            <a:r>
              <a:rPr lang="nl-BE" sz="6000">
                <a:solidFill>
                  <a:schemeClr val="tx1">
                    <a:lumMod val="65000"/>
                    <a:lumOff val="35000"/>
                  </a:schemeClr>
                </a:solidFill>
                <a:latin typeface="Arial"/>
                <a:ea typeface="+mn-lt"/>
                <a:cs typeface="Arial"/>
              </a:rPr>
              <a:t>Centrale aanmelding of niet?</a:t>
            </a:r>
            <a:endParaRPr lang="nl-BE">
              <a:solidFill>
                <a:schemeClr val="tx1">
                  <a:lumMod val="65000"/>
                  <a:lumOff val="35000"/>
                </a:schemeClr>
              </a:solidFill>
              <a:latin typeface="Gill Sans MT" panose="020B0502020104020203"/>
              <a:ea typeface="+mn-lt"/>
              <a:cs typeface="Arial"/>
            </a:endParaRPr>
          </a:p>
          <a:p>
            <a:pPr marL="456565" indent="-456565"/>
            <a:r>
              <a:rPr lang="nl-BE" sz="6000">
                <a:solidFill>
                  <a:schemeClr val="tx1">
                    <a:lumMod val="65000"/>
                    <a:lumOff val="35000"/>
                  </a:schemeClr>
                </a:solidFill>
                <a:latin typeface="Arial"/>
                <a:ea typeface="+mn-lt"/>
                <a:cs typeface="Arial"/>
              </a:rPr>
              <a:t>Software aankopen?</a:t>
            </a:r>
            <a:endParaRPr lang="nl-BE">
              <a:solidFill>
                <a:schemeClr val="tx1">
                  <a:lumMod val="65000"/>
                  <a:lumOff val="35000"/>
                </a:schemeClr>
              </a:solidFill>
              <a:latin typeface="Gill Sans MT" panose="020B0502020104020203"/>
              <a:ea typeface="+mn-lt"/>
              <a:cs typeface="Arial"/>
            </a:endParaRPr>
          </a:p>
          <a:p>
            <a:pPr marL="456565" indent="-456565"/>
            <a:endParaRPr lang="nl-BE" sz="6000">
              <a:latin typeface="Arial"/>
              <a:cs typeface="Arial"/>
            </a:endParaRPr>
          </a:p>
          <a:p>
            <a:pPr marL="456565" indent="-456565"/>
            <a:endParaRPr lang="nl-BE"/>
          </a:p>
          <a:p>
            <a:pPr marL="456565" indent="-456565"/>
            <a:endParaRPr lang="nl-BE"/>
          </a:p>
        </p:txBody>
      </p:sp>
    </p:spTree>
    <p:custDataLst>
      <p:tags r:id="rId1"/>
    </p:custDataLst>
    <p:extLst>
      <p:ext uri="{BB962C8B-B14F-4D97-AF65-F5344CB8AC3E}">
        <p14:creationId xmlns:p14="http://schemas.microsoft.com/office/powerpoint/2010/main" val="1119032143"/>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rPr>
              <a:t>Afspraken maken</a:t>
            </a:r>
            <a:endParaRPr lang="nl-NL"/>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2536492" y="4708084"/>
            <a:ext cx="19205300" cy="6901226"/>
          </a:xfrm>
        </p:spPr>
        <p:txBody>
          <a:bodyPr/>
          <a:lstStyle/>
          <a:p>
            <a:pPr marL="456565" indent="-456565"/>
            <a:r>
              <a:rPr lang="nl-BE" sz="6000">
                <a:solidFill>
                  <a:schemeClr val="tx1">
                    <a:lumMod val="65000"/>
                    <a:lumOff val="35000"/>
                  </a:schemeClr>
                </a:solidFill>
                <a:latin typeface="Arial"/>
                <a:ea typeface="+mn-lt"/>
                <a:cs typeface="Arial"/>
              </a:rPr>
              <a:t>Keuze vertalen naar afspraken</a:t>
            </a:r>
          </a:p>
          <a:p>
            <a:pPr marL="456565" indent="-456565"/>
            <a:r>
              <a:rPr lang="nl-BE" sz="6000">
                <a:solidFill>
                  <a:schemeClr val="tx1">
                    <a:lumMod val="65000"/>
                    <a:lumOff val="35000"/>
                  </a:schemeClr>
                </a:solidFill>
                <a:latin typeface="Arial"/>
                <a:ea typeface="+mn-lt"/>
                <a:cs typeface="Arial"/>
              </a:rPr>
              <a:t>Afspraken uitdragen</a:t>
            </a:r>
          </a:p>
        </p:txBody>
      </p:sp>
    </p:spTree>
    <p:custDataLst>
      <p:tags r:id="rId1"/>
    </p:custDataLst>
    <p:extLst>
      <p:ext uri="{BB962C8B-B14F-4D97-AF65-F5344CB8AC3E}">
        <p14:creationId xmlns:p14="http://schemas.microsoft.com/office/powerpoint/2010/main" val="112505868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latin typeface="+mn-lt"/>
              </a:rPr>
              <a:t>Subsidie voorwaarden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pPr marL="456565" indent="-456565">
              <a:buAutoNum type="arabicParenR"/>
            </a:pPr>
            <a:r>
              <a:rPr lang="nl-BE" sz="5400" b="1">
                <a:solidFill>
                  <a:schemeClr val="tx1">
                    <a:lumMod val="65000"/>
                    <a:lumOff val="35000"/>
                  </a:schemeClr>
                </a:solidFill>
                <a:latin typeface="Arial"/>
                <a:cs typeface="Arial"/>
              </a:rPr>
              <a:t>Opdrachten uitvoeren</a:t>
            </a:r>
            <a:r>
              <a:rPr lang="nl-BE" sz="5400">
                <a:solidFill>
                  <a:schemeClr val="tx1">
                    <a:lumMod val="65000"/>
                    <a:lumOff val="35000"/>
                  </a:schemeClr>
                </a:solidFill>
                <a:latin typeface="Arial"/>
                <a:cs typeface="Arial"/>
              </a:rPr>
              <a:t> (coördinatie/informeren/samenwerken)</a:t>
            </a:r>
          </a:p>
          <a:p>
            <a:pPr marL="456565" indent="-456565">
              <a:buAutoNum type="arabicParenR"/>
            </a:pPr>
            <a:r>
              <a:rPr lang="nl-BE" sz="5400" b="1">
                <a:solidFill>
                  <a:schemeClr val="tx1">
                    <a:lumMod val="65000"/>
                    <a:lumOff val="35000"/>
                  </a:schemeClr>
                </a:solidFill>
                <a:latin typeface="Arial"/>
                <a:cs typeface="Arial"/>
              </a:rPr>
              <a:t>Meewerken aan de doelstellingen van het Huis van het Kind. </a:t>
            </a:r>
            <a:r>
              <a:rPr lang="nl-BE" sz="5400">
                <a:solidFill>
                  <a:schemeClr val="tx1">
                    <a:lumMod val="65000"/>
                    <a:lumOff val="35000"/>
                  </a:schemeClr>
                </a:solidFill>
                <a:latin typeface="Arial"/>
                <a:cs typeface="Arial"/>
              </a:rPr>
              <a:t>Lokaal Loket moet niet ingebed zijn in </a:t>
            </a:r>
            <a:r>
              <a:rPr lang="nl-BE" sz="5400" err="1">
                <a:solidFill>
                  <a:schemeClr val="tx1">
                    <a:lumMod val="65000"/>
                    <a:lumOff val="35000"/>
                  </a:schemeClr>
                </a:solidFill>
                <a:latin typeface="Arial"/>
                <a:cs typeface="Arial"/>
              </a:rPr>
              <a:t>hvk</a:t>
            </a:r>
            <a:r>
              <a:rPr lang="nl-BE" sz="5400">
                <a:solidFill>
                  <a:schemeClr val="tx1">
                    <a:lumMod val="65000"/>
                    <a:lumOff val="35000"/>
                  </a:schemeClr>
                </a:solidFill>
                <a:latin typeface="Arial"/>
                <a:cs typeface="Arial"/>
              </a:rPr>
              <a:t> maar er moet minstens worden afgestemd en samengewerkt</a:t>
            </a:r>
          </a:p>
          <a:p>
            <a:pPr marL="456565" indent="-456565">
              <a:buFont typeface="Arial" pitchFamily="34" charset="0"/>
              <a:buAutoNum type="arabicParenR"/>
            </a:pPr>
            <a:r>
              <a:rPr lang="nl-BE" sz="5400" b="1">
                <a:solidFill>
                  <a:schemeClr val="tx1">
                    <a:lumMod val="65000"/>
                    <a:lumOff val="35000"/>
                  </a:schemeClr>
                </a:solidFill>
                <a:latin typeface="Arial"/>
                <a:cs typeface="Arial"/>
              </a:rPr>
              <a:t>Registratie van opvangvragen</a:t>
            </a:r>
            <a:r>
              <a:rPr lang="nl-BE" sz="5400">
                <a:solidFill>
                  <a:schemeClr val="tx1">
                    <a:lumMod val="65000"/>
                    <a:lumOff val="35000"/>
                  </a:schemeClr>
                </a:solidFill>
                <a:latin typeface="Arial"/>
                <a:cs typeface="Arial"/>
              </a:rPr>
              <a:t>. Vraag en aanbod van kinderopvang in kaart brengen en lokaal of aan de Vlaamse overheid rapporteren</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663817749"/>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latin typeface="+mn-lt"/>
              </a:rPr>
              <a:t>Subsidie voorwaarden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2143113" y="3484082"/>
            <a:ext cx="19965157" cy="8742571"/>
          </a:xfrm>
        </p:spPr>
        <p:txBody>
          <a:bodyPr>
            <a:normAutofit fontScale="92500" lnSpcReduction="10000"/>
          </a:bodyPr>
          <a:lstStyle/>
          <a:p>
            <a:pPr marL="0" indent="0">
              <a:buNone/>
            </a:pPr>
            <a:r>
              <a:rPr lang="nl-BE" sz="5400">
                <a:solidFill>
                  <a:schemeClr val="tx1">
                    <a:lumMod val="65000"/>
                    <a:lumOff val="35000"/>
                  </a:schemeClr>
                </a:solidFill>
              </a:rPr>
              <a:t>REGISTRATIEVERPLICHTING </a:t>
            </a:r>
            <a:br>
              <a:rPr lang="nl-BE" sz="5400">
                <a:solidFill>
                  <a:schemeClr val="tx1">
                    <a:lumMod val="65000"/>
                    <a:lumOff val="35000"/>
                  </a:schemeClr>
                </a:solidFill>
              </a:rPr>
            </a:br>
            <a:endParaRPr lang="nl-BE" sz="5400">
              <a:solidFill>
                <a:schemeClr val="tx1">
                  <a:lumMod val="65000"/>
                  <a:lumOff val="35000"/>
                </a:schemeClr>
              </a:solidFill>
            </a:endParaRPr>
          </a:p>
          <a:p>
            <a:pPr marL="0" indent="0">
              <a:buNone/>
            </a:pPr>
            <a:r>
              <a:rPr lang="nl-BE" sz="5400">
                <a:solidFill>
                  <a:schemeClr val="tx1">
                    <a:lumMod val="65000"/>
                    <a:lumOff val="35000"/>
                  </a:schemeClr>
                </a:solidFill>
              </a:rPr>
              <a:t>We verwachten minimaal: </a:t>
            </a:r>
          </a:p>
          <a:p>
            <a:pPr marL="0" indent="0">
              <a:buNone/>
            </a:pPr>
            <a:r>
              <a:rPr lang="nl-BE" sz="5400">
                <a:solidFill>
                  <a:schemeClr val="tx1">
                    <a:lumMod val="65000"/>
                    <a:lumOff val="35000"/>
                  </a:schemeClr>
                </a:solidFill>
              </a:rPr>
              <a:t>Jaarregistratie van </a:t>
            </a:r>
          </a:p>
          <a:p>
            <a:pPr marL="456565" indent="-456565">
              <a:buFontTx/>
              <a:buChar char="-"/>
            </a:pPr>
            <a:r>
              <a:rPr lang="nl-BE" sz="5400">
                <a:solidFill>
                  <a:schemeClr val="tx1">
                    <a:lumMod val="65000"/>
                    <a:lumOff val="35000"/>
                  </a:schemeClr>
                </a:solidFill>
              </a:rPr>
              <a:t>unieke opvangvragen </a:t>
            </a:r>
            <a:r>
              <a:rPr lang="nl-BE" sz="5400" b="1">
                <a:solidFill>
                  <a:schemeClr val="tx1">
                    <a:lumMod val="65000"/>
                    <a:lumOff val="35000"/>
                  </a:schemeClr>
                </a:solidFill>
              </a:rPr>
              <a:t>bij het lokaal loket</a:t>
            </a:r>
          </a:p>
          <a:p>
            <a:pPr marL="456565" indent="-456565">
              <a:buFontTx/>
              <a:buChar char="-"/>
            </a:pPr>
            <a:r>
              <a:rPr lang="nl-BE" sz="5400">
                <a:solidFill>
                  <a:schemeClr val="tx1">
                    <a:lumMod val="65000"/>
                    <a:lumOff val="35000"/>
                  </a:schemeClr>
                </a:solidFill>
              </a:rPr>
              <a:t>onbeantwoorde vragen</a:t>
            </a:r>
          </a:p>
          <a:p>
            <a:pPr marL="0" indent="0">
              <a:buNone/>
            </a:pPr>
            <a:endParaRPr lang="nl-BE" sz="5400">
              <a:solidFill>
                <a:schemeClr val="tx1">
                  <a:lumMod val="65000"/>
                  <a:lumOff val="35000"/>
                </a:schemeClr>
              </a:solidFill>
            </a:endParaRPr>
          </a:p>
          <a:p>
            <a:pPr marL="0" indent="0">
              <a:buNone/>
            </a:pPr>
            <a:r>
              <a:rPr lang="nl-BE" sz="5400">
                <a:solidFill>
                  <a:schemeClr val="tx1">
                    <a:lumMod val="65000"/>
                    <a:lumOff val="35000"/>
                  </a:schemeClr>
                </a:solidFill>
              </a:rPr>
              <a:t>Samenwerking met </a:t>
            </a:r>
            <a:r>
              <a:rPr lang="nl-BE" sz="5400" b="1">
                <a:solidFill>
                  <a:schemeClr val="tx1">
                    <a:lumMod val="65000"/>
                    <a:lumOff val="35000"/>
                  </a:schemeClr>
                </a:solidFill>
              </a:rPr>
              <a:t>alle</a:t>
            </a:r>
            <a:r>
              <a:rPr lang="nl-BE" sz="5400">
                <a:solidFill>
                  <a:schemeClr val="tx1">
                    <a:lumMod val="65000"/>
                    <a:lumOff val="35000"/>
                  </a:schemeClr>
                </a:solidFill>
              </a:rPr>
              <a:t> organisatoren in het werkingsgeb</a:t>
            </a:r>
            <a:r>
              <a:rPr lang="nl-BE" sz="5400"/>
              <a:t>ied</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3756366746"/>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393A2A4B-42EB-4C16-85BD-BBE45C0C7BAB}"/>
              </a:ext>
            </a:extLst>
          </p:cNvPr>
          <p:cNvPicPr>
            <a:picLocks noChangeAspect="1"/>
          </p:cNvPicPr>
          <p:nvPr/>
        </p:nvPicPr>
        <p:blipFill>
          <a:blip r:embed="rId3"/>
          <a:stretch>
            <a:fillRect/>
          </a:stretch>
        </p:blipFill>
        <p:spPr>
          <a:xfrm>
            <a:off x="3611829" y="1420866"/>
            <a:ext cx="16488318" cy="7955614"/>
          </a:xfrm>
          <a:prstGeom prst="rect">
            <a:avLst/>
          </a:prstGeom>
        </p:spPr>
      </p:pic>
      <p:sp>
        <p:nvSpPr>
          <p:cNvPr id="3" name="Ondertitel 2">
            <a:extLst>
              <a:ext uri="{FF2B5EF4-FFF2-40B4-BE49-F238E27FC236}">
                <a16:creationId xmlns:a16="http://schemas.microsoft.com/office/drawing/2014/main" id="{D8D06712-7F73-4D87-BD05-08FFBF8BC1B3}"/>
              </a:ext>
            </a:extLst>
          </p:cNvPr>
          <p:cNvSpPr>
            <a:spLocks noGrp="1"/>
          </p:cNvSpPr>
          <p:nvPr>
            <p:ph type="subTitle" idx="4294967295"/>
          </p:nvPr>
        </p:nvSpPr>
        <p:spPr>
          <a:xfrm>
            <a:off x="10211503" y="8499516"/>
            <a:ext cx="4271274" cy="876965"/>
          </a:xfrm>
        </p:spPr>
        <p:txBody>
          <a:bodyPr>
            <a:normAutofit fontScale="70000" lnSpcReduction="20000"/>
          </a:bodyPr>
          <a:lstStyle/>
          <a:p>
            <a:pPr marL="0" indent="0">
              <a:buNone/>
            </a:pPr>
            <a:r>
              <a:rPr lang="nl-NL">
                <a:solidFill>
                  <a:srgbClr val="A50050"/>
                </a:solidFill>
              </a:rPr>
              <a:t>een</a:t>
            </a:r>
            <a:r>
              <a:rPr lang="nl-NL">
                <a:solidFill>
                  <a:srgbClr val="C9D524"/>
                </a:solidFill>
              </a:rPr>
              <a:t> samenwerking</a:t>
            </a:r>
            <a:endParaRPr lang="nl-BE">
              <a:solidFill>
                <a:srgbClr val="C9D524"/>
              </a:solidFill>
            </a:endParaRPr>
          </a:p>
        </p:txBody>
      </p:sp>
      <p:pic>
        <p:nvPicPr>
          <p:cNvPr id="4" name="Afbeelding 3">
            <a:extLst>
              <a:ext uri="{FF2B5EF4-FFF2-40B4-BE49-F238E27FC236}">
                <a16:creationId xmlns:a16="http://schemas.microsoft.com/office/drawing/2014/main" id="{2649D013-A2EF-498A-9803-ED69665AC686}"/>
              </a:ext>
            </a:extLst>
          </p:cNvPr>
          <p:cNvPicPr>
            <a:picLocks noChangeAspect="1"/>
          </p:cNvPicPr>
          <p:nvPr/>
        </p:nvPicPr>
        <p:blipFill>
          <a:blip r:embed="rId4"/>
          <a:stretch>
            <a:fillRect/>
          </a:stretch>
        </p:blipFill>
        <p:spPr>
          <a:xfrm>
            <a:off x="15436739" y="8694464"/>
            <a:ext cx="2017617" cy="2017617"/>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2E3FCB16-DF29-485C-9653-B3D851C803A0}"/>
              </a:ext>
            </a:extLst>
          </p:cNvPr>
          <p:cNvPicPr>
            <a:picLocks noChangeAspect="1"/>
          </p:cNvPicPr>
          <p:nvPr/>
        </p:nvPicPr>
        <p:blipFill>
          <a:blip r:embed="rId5"/>
          <a:stretch>
            <a:fillRect/>
          </a:stretch>
        </p:blipFill>
        <p:spPr>
          <a:xfrm>
            <a:off x="5136309" y="9678291"/>
            <a:ext cx="4659225" cy="999093"/>
          </a:xfrm>
          <a:prstGeom prst="rect">
            <a:avLst/>
          </a:prstGeom>
        </p:spPr>
      </p:pic>
    </p:spTree>
    <p:extLst>
      <p:ext uri="{BB962C8B-B14F-4D97-AF65-F5344CB8AC3E}">
        <p14:creationId xmlns:p14="http://schemas.microsoft.com/office/powerpoint/2010/main" val="803065791"/>
      </p:ext>
    </p:extLst>
  </p:cSld>
  <p:clrMapOvr>
    <a:masterClrMapping/>
  </p:clrMapOvr>
  <mc:AlternateContent xmlns:mc="http://schemas.openxmlformats.org/markup-compatibility/2006" xmlns:p14="http://schemas.microsoft.com/office/powerpoint/2010/main">
    <mc:Choice Requires="p14">
      <p:transition spd="slow" p14:dur="2000" advTm="38230"/>
    </mc:Choice>
    <mc:Fallback xmlns="">
      <p:transition spd="slow" advTm="3823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latin typeface="+mn-lt"/>
              </a:rPr>
              <a:t>Subsidie  aanvraag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370495" y="3484082"/>
            <a:ext cx="20737775" cy="8742571"/>
          </a:xfrm>
        </p:spPr>
        <p:txBody>
          <a:bodyPr>
            <a:normAutofit/>
          </a:bodyPr>
          <a:lstStyle/>
          <a:p>
            <a:pPr marL="0" indent="0">
              <a:buNone/>
            </a:pPr>
            <a:r>
              <a:rPr lang="nl-BE" sz="5400">
                <a:solidFill>
                  <a:schemeClr val="tx1">
                    <a:lumMod val="65000"/>
                    <a:lumOff val="35000"/>
                  </a:schemeClr>
                </a:solidFill>
              </a:rPr>
              <a:t>De subsidie kan aangevraagd worden door:</a:t>
            </a:r>
          </a:p>
          <a:p>
            <a:pPr marL="742950" indent="-742950">
              <a:buAutoNum type="arabicParenR"/>
            </a:pPr>
            <a:r>
              <a:rPr lang="nl-BE" sz="5400">
                <a:solidFill>
                  <a:schemeClr val="tx1">
                    <a:lumMod val="65000"/>
                    <a:lumOff val="35000"/>
                  </a:schemeClr>
                </a:solidFill>
              </a:rPr>
              <a:t>De Initiatiefnemer/organisator van het Lokaal Loket </a:t>
            </a:r>
          </a:p>
          <a:p>
            <a:pPr marL="742950" indent="-742950">
              <a:buAutoNum type="arabicParenR"/>
            </a:pPr>
            <a:r>
              <a:rPr lang="nl-BE" sz="5400">
                <a:solidFill>
                  <a:schemeClr val="tx1">
                    <a:lumMod val="65000"/>
                    <a:lumOff val="35000"/>
                  </a:schemeClr>
                </a:solidFill>
              </a:rPr>
              <a:t>Rechtspersoon zonder winstoogmerk (vzw of lokaal bestuur) – geen feitelijke vereniging en geen natuurlijke persoon</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382058784"/>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latin typeface="+mn-lt"/>
              </a:rPr>
              <a:t>Subsidie bedrag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370495" y="3484082"/>
            <a:ext cx="20737775" cy="8742571"/>
          </a:xfrm>
        </p:spPr>
        <p:txBody>
          <a:bodyPr>
            <a:normAutofit fontScale="77500" lnSpcReduction="20000"/>
          </a:bodyPr>
          <a:lstStyle/>
          <a:p>
            <a:pPr marL="456565" indent="-456565"/>
            <a:r>
              <a:rPr lang="nl-BE" sz="5400">
                <a:solidFill>
                  <a:schemeClr val="tx1">
                    <a:lumMod val="65000"/>
                    <a:lumOff val="35000"/>
                  </a:schemeClr>
                </a:solidFill>
                <a:latin typeface="Arial"/>
                <a:cs typeface="Arial"/>
              </a:rPr>
              <a:t>Berekening bedrag per gemeente = identieke berekening als subsidie Huis van het Kind</a:t>
            </a:r>
          </a:p>
          <a:p>
            <a:pPr marL="456565" indent="-456565"/>
            <a:r>
              <a:rPr lang="nl-BE" sz="5400">
                <a:solidFill>
                  <a:schemeClr val="tx1">
                    <a:lumMod val="65000"/>
                    <a:lumOff val="35000"/>
                  </a:schemeClr>
                </a:solidFill>
                <a:latin typeface="Arial"/>
                <a:cs typeface="Arial"/>
              </a:rPr>
              <a:t>Bij intergemeentelijk: bedragen samengeteld</a:t>
            </a:r>
          </a:p>
          <a:p>
            <a:pPr marL="456565" indent="-456565"/>
            <a:endParaRPr lang="nl-BE" sz="5400">
              <a:solidFill>
                <a:schemeClr val="tx1">
                  <a:lumMod val="65000"/>
                  <a:lumOff val="35000"/>
                </a:schemeClr>
              </a:solidFill>
              <a:latin typeface="Arial" panose="020B0604020202020204" pitchFamily="34" charset="0"/>
              <a:cs typeface="Arial" panose="020B0604020202020204" pitchFamily="34" charset="0"/>
            </a:endParaRPr>
          </a:p>
          <a:p>
            <a:pPr marL="456565" indent="-456565"/>
            <a:r>
              <a:rPr lang="nl-BE" sz="5400">
                <a:solidFill>
                  <a:schemeClr val="tx1">
                    <a:lumMod val="65000"/>
                    <a:lumOff val="35000"/>
                  </a:schemeClr>
                </a:solidFill>
                <a:latin typeface="Arial"/>
                <a:cs typeface="Arial"/>
              </a:rPr>
              <a:t>Voor jouw gemeente: </a:t>
            </a:r>
            <a:r>
              <a:rPr lang="nl-BE" sz="5400">
                <a:solidFill>
                  <a:schemeClr val="tx1">
                    <a:lumMod val="65000"/>
                    <a:lumOff val="35000"/>
                  </a:schemeClr>
                </a:solidFill>
                <a:latin typeface="Arial"/>
                <a:cs typeface="Arial"/>
                <a:hlinkClick r:id="rId5">
                  <a:extLst>
                    <a:ext uri="{A12FA001-AC4F-418D-AE19-62706E023703}">
                      <ahyp:hlinkClr xmlns:ahyp="http://schemas.microsoft.com/office/drawing/2018/hyperlinkcolor" val="tx"/>
                    </a:ext>
                  </a:extLst>
                </a:hlinkClick>
              </a:rPr>
              <a:t>zie exceloverzicht - tabblad lokaal loket</a:t>
            </a:r>
            <a:endParaRPr lang="nl-BE" sz="5400">
              <a:solidFill>
                <a:schemeClr val="tx1">
                  <a:lumMod val="65000"/>
                  <a:lumOff val="35000"/>
                </a:schemeClr>
              </a:solidFill>
              <a:latin typeface="Arial"/>
              <a:cs typeface="Arial"/>
            </a:endParaRPr>
          </a:p>
          <a:p>
            <a:pPr marL="456565" indent="-456565"/>
            <a:endParaRPr lang="nl-BE" sz="5400">
              <a:solidFill>
                <a:schemeClr val="tx1">
                  <a:lumMod val="65000"/>
                  <a:lumOff val="35000"/>
                </a:schemeClr>
              </a:solidFill>
              <a:latin typeface="Arial" panose="020B0604020202020204" pitchFamily="34" charset="0"/>
              <a:cs typeface="Arial" panose="020B0604020202020204" pitchFamily="34" charset="0"/>
            </a:endParaRPr>
          </a:p>
          <a:p>
            <a:pPr marL="456565" indent="-456565"/>
            <a:r>
              <a:rPr lang="nl-BE" sz="5400">
                <a:solidFill>
                  <a:schemeClr val="tx1">
                    <a:lumMod val="65000"/>
                    <a:lumOff val="35000"/>
                  </a:schemeClr>
                </a:solidFill>
                <a:latin typeface="Arial"/>
                <a:ea typeface="Verdana"/>
                <a:cs typeface="Arial"/>
              </a:rPr>
              <a:t>De aanvraag van deze subsidie is niet gebonden aan een oproeptermijn. De subsidie is beschikbaar zodra je voldoet aan de voorwaarden. </a:t>
            </a:r>
          </a:p>
          <a:p>
            <a:pPr marL="456565" indent="-456565"/>
            <a:endParaRPr lang="nl-BE" sz="5400">
              <a:solidFill>
                <a:schemeClr val="tx1">
                  <a:lumMod val="65000"/>
                  <a:lumOff val="35000"/>
                </a:schemeClr>
              </a:solidFill>
              <a:latin typeface="Arial" panose="020B0604020202020204" pitchFamily="34" charset="0"/>
              <a:cs typeface="Arial" panose="020B0604020202020204" pitchFamily="34" charset="0"/>
            </a:endParaRPr>
          </a:p>
          <a:p>
            <a:pPr marL="456565" indent="-456565"/>
            <a:r>
              <a:rPr lang="nl-BE" sz="5400">
                <a:solidFill>
                  <a:schemeClr val="tx1">
                    <a:lumMod val="65000"/>
                    <a:lumOff val="35000"/>
                  </a:schemeClr>
                </a:solidFill>
                <a:latin typeface="Arial"/>
                <a:cs typeface="Arial"/>
              </a:rPr>
              <a:t>Aanvraagformulier: </a:t>
            </a:r>
            <a:r>
              <a:rPr lang="nl-BE" sz="5400">
                <a:solidFill>
                  <a:schemeClr val="tx1">
                    <a:lumMod val="65000"/>
                    <a:lumOff val="35000"/>
                  </a:schemeClr>
                </a:solidFill>
                <a:latin typeface="Arial"/>
                <a:cs typeface="Arial"/>
                <a:hlinkClick r:id="rId6">
                  <a:extLst>
                    <a:ext uri="{A12FA001-AC4F-418D-AE19-62706E023703}">
                      <ahyp:hlinkClr xmlns:ahyp="http://schemas.microsoft.com/office/drawing/2018/hyperlinkcolor" val="tx"/>
                    </a:ext>
                  </a:extLst>
                </a:hlinkClick>
              </a:rPr>
              <a:t>zie website</a:t>
            </a:r>
            <a:endParaRPr lang="nl-BE" sz="5400">
              <a:solidFill>
                <a:schemeClr val="tx1">
                  <a:lumMod val="65000"/>
                  <a:lumOff val="35000"/>
                </a:schemeClr>
              </a:solidFill>
              <a:latin typeface="Arial"/>
              <a:cs typeface="Arial"/>
            </a:endParaRP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140713989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06404" y="1284351"/>
            <a:ext cx="19205300" cy="2098333"/>
          </a:xfrm>
        </p:spPr>
        <p:txBody>
          <a:bodyPr>
            <a:normAutofit/>
          </a:bodyPr>
          <a:lstStyle/>
          <a:p>
            <a:r>
              <a:rPr lang="nl-NL">
                <a:solidFill>
                  <a:schemeClr val="accent4">
                    <a:lumMod val="75000"/>
                  </a:schemeClr>
                </a:solidFill>
                <a:latin typeface="+mn-lt"/>
              </a:rPr>
              <a:t>meer informatie en ondersteuning?</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graphicFrame>
        <p:nvGraphicFramePr>
          <p:cNvPr id="10" name="Diagram 10">
            <a:extLst>
              <a:ext uri="{FF2B5EF4-FFF2-40B4-BE49-F238E27FC236}">
                <a16:creationId xmlns:a16="http://schemas.microsoft.com/office/drawing/2014/main" id="{E2355E3E-AB64-413B-9A81-D441EA416CBB}"/>
              </a:ext>
            </a:extLst>
          </p:cNvPr>
          <p:cNvGraphicFramePr>
            <a:graphicFrameLocks noGrp="1"/>
          </p:cNvGraphicFramePr>
          <p:nvPr>
            <p:ph idx="1"/>
            <p:extLst>
              <p:ext uri="{D42A27DB-BD31-4B8C-83A1-F6EECF244321}">
                <p14:modId xmlns:p14="http://schemas.microsoft.com/office/powerpoint/2010/main" val="868346259"/>
              </p:ext>
            </p:extLst>
          </p:nvPr>
        </p:nvGraphicFramePr>
        <p:xfrm>
          <a:off x="2461511" y="1986539"/>
          <a:ext cx="19203987" cy="79701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82" name="Pijl: gestreept rechts 581">
            <a:extLst>
              <a:ext uri="{FF2B5EF4-FFF2-40B4-BE49-F238E27FC236}">
                <a16:creationId xmlns:a16="http://schemas.microsoft.com/office/drawing/2014/main" id="{1D501ECB-B20E-4B48-BEEE-4427F9894311}"/>
              </a:ext>
            </a:extLst>
          </p:cNvPr>
          <p:cNvSpPr/>
          <p:nvPr/>
        </p:nvSpPr>
        <p:spPr>
          <a:xfrm>
            <a:off x="2455356" y="9267989"/>
            <a:ext cx="3906764" cy="1566707"/>
          </a:xfrm>
          <a:prstGeom prst="stripedRightArrow">
            <a:avLst/>
          </a:prstGeom>
          <a:solidFill>
            <a:srgbClr val="6DD428">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3" name="Tekstvak 582">
            <a:extLst>
              <a:ext uri="{FF2B5EF4-FFF2-40B4-BE49-F238E27FC236}">
                <a16:creationId xmlns:a16="http://schemas.microsoft.com/office/drawing/2014/main" id="{4E4B870F-04C3-46F2-A0BE-B13B6905E1BD}"/>
              </a:ext>
            </a:extLst>
          </p:cNvPr>
          <p:cNvSpPr txBox="1"/>
          <p:nvPr/>
        </p:nvSpPr>
        <p:spPr>
          <a:xfrm>
            <a:off x="7590804" y="9535229"/>
            <a:ext cx="1512791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nl-NL" dirty="0">
                <a:solidFill>
                  <a:schemeClr val="tx1">
                    <a:lumMod val="75000"/>
                    <a:lumOff val="25000"/>
                  </a:schemeClr>
                </a:solidFill>
                <a:latin typeface="Arial"/>
                <a:cs typeface="Arial"/>
              </a:rPr>
              <a:t>Webinar deel 1: </a:t>
            </a:r>
            <a:r>
              <a:rPr lang="nl-NL" dirty="0">
                <a:solidFill>
                  <a:schemeClr val="tx1">
                    <a:lumMod val="75000"/>
                    <a:lumOff val="25000"/>
                  </a:schemeClr>
                </a:solidFill>
                <a:latin typeface="Arial"/>
                <a:ea typeface="+mn-lt"/>
                <a:cs typeface="+mn-lt"/>
              </a:rPr>
              <a:t>Lokaal Loket Kinderopvang - een onmisbare schakel</a:t>
            </a:r>
            <a:endParaRPr lang="en-US" dirty="0">
              <a:solidFill>
                <a:schemeClr val="tx1">
                  <a:lumMod val="75000"/>
                  <a:lumOff val="25000"/>
                </a:schemeClr>
              </a:solidFill>
              <a:latin typeface="Arial"/>
              <a:ea typeface="+mn-lt"/>
              <a:cs typeface="+mn-lt"/>
            </a:endParaRPr>
          </a:p>
          <a:p>
            <a:pPr marL="571500" indent="-571500">
              <a:buFont typeface="Arial" panose="020B0604020202020204" pitchFamily="34" charset="0"/>
              <a:buChar char="•"/>
            </a:pPr>
            <a:r>
              <a:rPr lang="nl-NL" sz="3600">
                <a:solidFill>
                  <a:schemeClr val="tx1">
                    <a:lumMod val="75000"/>
                    <a:lumOff val="25000"/>
                  </a:schemeClr>
                </a:solidFill>
                <a:latin typeface="Arial"/>
                <a:cs typeface="Arial"/>
              </a:rPr>
              <a:t>Schrijf je in voor de vragensessie : </a:t>
            </a:r>
            <a:r>
              <a:rPr lang="nl-NL" sz="3600">
                <a:solidFill>
                  <a:schemeClr val="tx1">
                    <a:lumMod val="75000"/>
                    <a:lumOff val="25000"/>
                  </a:schemeClr>
                </a:solidFill>
                <a:latin typeface="Arial"/>
                <a:cs typeface="Arial"/>
                <a:hlinkClick r:id="rId10"/>
              </a:rPr>
              <a:t>formulier</a:t>
            </a:r>
            <a:endParaRPr lang="nl-NL" sz="3600">
              <a:solidFill>
                <a:srgbClr val="FF0000"/>
              </a:solidFill>
              <a:latin typeface="Arial"/>
              <a:cs typeface="Arial"/>
            </a:endParaRPr>
          </a:p>
          <a:p>
            <a:endParaRPr lang="nl-NL" dirty="0"/>
          </a:p>
        </p:txBody>
      </p:sp>
    </p:spTree>
    <p:custDataLst>
      <p:tags r:id="rId1"/>
    </p:custDataLst>
    <p:extLst>
      <p:ext uri="{BB962C8B-B14F-4D97-AF65-F5344CB8AC3E}">
        <p14:creationId xmlns:p14="http://schemas.microsoft.com/office/powerpoint/2010/main" val="4125903428"/>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endParaRPr lang="nl-NL">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lstStyle/>
          <a:p>
            <a:pPr marL="0" indent="0">
              <a:buNone/>
            </a:pPr>
            <a:r>
              <a:rPr lang="nl-BE" sz="5400">
                <a:latin typeface="Arial"/>
                <a:cs typeface="Arial"/>
              </a:rPr>
              <a:t>Drie delen:</a:t>
            </a:r>
          </a:p>
          <a:p>
            <a:pPr marL="914400" indent="-914400">
              <a:buAutoNum type="arabicParenR"/>
            </a:pPr>
            <a:r>
              <a:rPr lang="nl-BE" sz="5400">
                <a:latin typeface="Arial"/>
                <a:cs typeface="Arial"/>
              </a:rPr>
              <a:t>De basics</a:t>
            </a:r>
          </a:p>
          <a:p>
            <a:pPr marL="914400" indent="-914400">
              <a:buAutoNum type="arabicParenR"/>
            </a:pPr>
            <a:r>
              <a:rPr lang="nl-BE" sz="5400">
                <a:latin typeface="Arial"/>
                <a:cs typeface="Arial"/>
              </a:rPr>
              <a:t>Hoe begin je eraan ?</a:t>
            </a:r>
          </a:p>
          <a:p>
            <a:pPr marL="914400" indent="-914400">
              <a:buAutoNum type="arabicParenR"/>
            </a:pPr>
            <a:r>
              <a:rPr lang="nl-BE" sz="5400">
                <a:latin typeface="Arial"/>
                <a:cs typeface="Arial"/>
              </a:rPr>
              <a:t>De subsidie</a:t>
            </a:r>
          </a:p>
        </p:txBody>
      </p:sp>
    </p:spTree>
    <p:custDataLst>
      <p:tags r:id="rId1"/>
    </p:custDataLst>
    <p:extLst>
      <p:ext uri="{BB962C8B-B14F-4D97-AF65-F5344CB8AC3E}">
        <p14:creationId xmlns:p14="http://schemas.microsoft.com/office/powerpoint/2010/main" val="2914729346"/>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Wat is een lokaal loket ?</a:t>
            </a:r>
            <a:r>
              <a:rPr lang="nl-NL">
                <a:solidFill>
                  <a:schemeClr val="accent4">
                    <a:lumMod val="75000"/>
                  </a:schemeClr>
                </a:solidFill>
                <a:latin typeface="+mn-lt"/>
              </a:rPr>
              <a:t>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lstStyle/>
          <a:p>
            <a:r>
              <a:rPr lang="nl-BE" sz="5400">
                <a:latin typeface="Arial" panose="020B0604020202020204" pitchFamily="34" charset="0"/>
                <a:cs typeface="Arial" panose="020B0604020202020204" pitchFamily="34" charset="0"/>
              </a:rPr>
              <a:t>Neutraal informatie-en ondersteuningspunt</a:t>
            </a: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Voor ouders die op zoek zijn naar kinderopvang voor baby's en peuters</a:t>
            </a:r>
            <a:endParaRPr lang="nl-BE" sz="5400">
              <a:latin typeface="Arial" panose="020B0604020202020204" pitchFamily="34" charset="0"/>
              <a:ea typeface="Verdana"/>
              <a:cs typeface="Arial" panose="020B0604020202020204" pitchFamily="34" charset="0"/>
            </a:endParaRP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Via netwerk van aanbieders en organisaties die gezinnen ondersteunen</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609728513"/>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Wie is verantwoordelijk voor het </a:t>
            </a:r>
            <a:br>
              <a:rPr lang="nl-NL">
                <a:solidFill>
                  <a:srgbClr val="7030A0"/>
                </a:solidFill>
                <a:latin typeface="+mn-lt"/>
              </a:rPr>
            </a:br>
            <a:r>
              <a:rPr lang="nl-NL">
                <a:solidFill>
                  <a:srgbClr val="7030A0"/>
                </a:solidFill>
                <a:latin typeface="+mn-lt"/>
              </a:rPr>
              <a:t>lokaal loket ?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fontScale="92500" lnSpcReduction="10000"/>
          </a:bodyPr>
          <a:lstStyle/>
          <a:p>
            <a:r>
              <a:rPr lang="nl-BE" sz="5400" b="1">
                <a:latin typeface="Arial" panose="020B0604020202020204" pitchFamily="34" charset="0"/>
                <a:cs typeface="Arial" panose="020B0604020202020204" pitchFamily="34" charset="0"/>
              </a:rPr>
              <a:t>Elke lokale actor die relevant is voor KO </a:t>
            </a:r>
            <a:r>
              <a:rPr lang="nl-BE" sz="5400">
                <a:latin typeface="Arial" panose="020B0604020202020204" pitchFamily="34" charset="0"/>
                <a:cs typeface="Arial" panose="020B0604020202020204" pitchFamily="34" charset="0"/>
              </a:rPr>
              <a:t>kan de organisatie op zich nemen, mits die het mandaat heeft gekregen van het LOK</a:t>
            </a:r>
          </a:p>
          <a:p>
            <a:r>
              <a:rPr lang="nl-BE" sz="5400">
                <a:latin typeface="Arial" panose="020B0604020202020204" pitchFamily="34" charset="0"/>
                <a:cs typeface="Arial" panose="020B0604020202020204" pitchFamily="34" charset="0"/>
              </a:rPr>
              <a:t>Indien geen initiatiefnemer, neemt het lokaal bestuur dit op.</a:t>
            </a:r>
          </a:p>
          <a:p>
            <a:r>
              <a:rPr lang="nl-BE" sz="5400">
                <a:latin typeface="Arial" panose="020B0604020202020204" pitchFamily="34" charset="0"/>
                <a:cs typeface="Arial" panose="020B0604020202020204" pitchFamily="34" charset="0"/>
              </a:rPr>
              <a:t>Lokaal bestuur hoeft niet zelf te organiseren, men kan samenwerken met partners</a:t>
            </a:r>
          </a:p>
          <a:p>
            <a:r>
              <a:rPr lang="nl-BE" sz="5400">
                <a:latin typeface="Arial" panose="020B0604020202020204" pitchFamily="34" charset="0"/>
                <a:cs typeface="Arial" panose="020B0604020202020204" pitchFamily="34" charset="0"/>
              </a:rPr>
              <a:t>Lokaal bestuur heeft eindverantwoordelijkheid</a:t>
            </a:r>
          </a:p>
          <a:p>
            <a:r>
              <a:rPr lang="nl-BE" sz="5400">
                <a:latin typeface="Arial" panose="020B0604020202020204" pitchFamily="34" charset="0"/>
                <a:cs typeface="Arial" panose="020B0604020202020204" pitchFamily="34" charset="0"/>
              </a:rPr>
              <a:t>LOK is een ideale partner om mee vorm te geven aan een Lokaal Loket Kinderopvang</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3096678535"/>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Wat doet een lokaal loket ?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r>
              <a:rPr lang="nl-BE" sz="5400" b="1">
                <a:latin typeface="Arial" panose="020B0604020202020204" pitchFamily="34" charset="0"/>
                <a:cs typeface="Arial" panose="020B0604020202020204" pitchFamily="34" charset="0"/>
              </a:rPr>
              <a:t>Coördinatie</a:t>
            </a:r>
            <a:r>
              <a:rPr lang="nl-BE" sz="5400">
                <a:latin typeface="Arial" panose="020B0604020202020204" pitchFamily="34" charset="0"/>
                <a:cs typeface="Arial" panose="020B0604020202020204" pitchFamily="34" charset="0"/>
              </a:rPr>
              <a:t> &amp; registratie van opvangvragen</a:t>
            </a:r>
            <a:br>
              <a:rPr lang="nl-BE" sz="5400">
                <a:latin typeface="Arial" panose="020B0604020202020204" pitchFamily="34" charset="0"/>
                <a:cs typeface="Arial" panose="020B0604020202020204" pitchFamily="34" charset="0"/>
              </a:rPr>
            </a:br>
            <a:endParaRPr lang="en-US" sz="5400">
              <a:latin typeface="Arial" panose="020B0604020202020204" pitchFamily="34" charset="0"/>
              <a:cs typeface="Arial" panose="020B0604020202020204" pitchFamily="34" charset="0"/>
            </a:endParaRPr>
          </a:p>
          <a:p>
            <a:r>
              <a:rPr lang="nl-BE" sz="5400" b="1">
                <a:latin typeface="Arial" panose="020B0604020202020204" pitchFamily="34" charset="0"/>
                <a:cs typeface="Arial" panose="020B0604020202020204" pitchFamily="34" charset="0"/>
              </a:rPr>
              <a:t>Ondersteuning van ouders</a:t>
            </a:r>
            <a:r>
              <a:rPr lang="nl-BE" sz="5400">
                <a:latin typeface="Arial" panose="020B0604020202020204" pitchFamily="34" charset="0"/>
                <a:cs typeface="Arial" panose="020B0604020202020204" pitchFamily="34" charset="0"/>
              </a:rPr>
              <a:t> die opvang zoeken</a:t>
            </a:r>
            <a:br>
              <a:rPr lang="nl-BE" sz="5400">
                <a:latin typeface="Arial" panose="020B0604020202020204" pitchFamily="34" charset="0"/>
                <a:cs typeface="Arial" panose="020B0604020202020204" pitchFamily="34" charset="0"/>
              </a:rPr>
            </a:b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Lokale </a:t>
            </a:r>
            <a:r>
              <a:rPr lang="nl-BE" sz="5400" b="1">
                <a:latin typeface="Arial" panose="020B0604020202020204" pitchFamily="34" charset="0"/>
                <a:cs typeface="Arial" panose="020B0604020202020204" pitchFamily="34" charset="0"/>
              </a:rPr>
              <a:t>samenwerking</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3864056585"/>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Wat doet een lokaal loket ?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pPr marL="0" indent="0">
              <a:buNone/>
            </a:pPr>
            <a:r>
              <a:rPr lang="nl-BE" sz="5400" b="1">
                <a:solidFill>
                  <a:srgbClr val="7030A0"/>
                </a:solidFill>
                <a:latin typeface="Arial" panose="020B0604020202020204" pitchFamily="34" charset="0"/>
                <a:cs typeface="Arial" panose="020B0604020202020204" pitchFamily="34" charset="0"/>
              </a:rPr>
              <a:t>1) </a:t>
            </a:r>
            <a:r>
              <a:rPr lang="nl-BE" sz="5400" b="1">
                <a:latin typeface="Arial" panose="020B0604020202020204" pitchFamily="34" charset="0"/>
                <a:cs typeface="Arial" panose="020B0604020202020204" pitchFamily="34" charset="0"/>
              </a:rPr>
              <a:t>Coördinatie</a:t>
            </a:r>
            <a:r>
              <a:rPr lang="nl-BE" sz="5400">
                <a:latin typeface="Arial" panose="020B0604020202020204" pitchFamily="34" charset="0"/>
                <a:cs typeface="Arial" panose="020B0604020202020204" pitchFamily="34" charset="0"/>
              </a:rPr>
              <a:t> &amp; registratie van opvangvragen</a:t>
            </a:r>
            <a:endParaRPr lang="en-US" sz="5400">
              <a:latin typeface="Arial" panose="020B0604020202020204" pitchFamily="34" charset="0"/>
              <a:cs typeface="Arial" panose="020B0604020202020204" pitchFamily="34" charset="0"/>
            </a:endParaRPr>
          </a:p>
          <a:p>
            <a:pPr marL="0" indent="0">
              <a:buNone/>
            </a:pPr>
            <a:endParaRPr lang="nl-BE" sz="5400">
              <a:latin typeface="Arial" panose="020B0604020202020204" pitchFamily="34" charset="0"/>
              <a:cs typeface="Arial" panose="020B0604020202020204" pitchFamily="34" charset="0"/>
            </a:endParaRPr>
          </a:p>
          <a:p>
            <a:r>
              <a:rPr lang="nl-BE" sz="5400">
                <a:latin typeface="Arial" panose="020B0604020202020204" pitchFamily="34" charset="0"/>
                <a:cs typeface="Arial" panose="020B0604020202020204" pitchFamily="34" charset="0"/>
              </a:rPr>
              <a:t>in kaart brengen van lokale vraag &amp; aanbod kinderopvang</a:t>
            </a:r>
            <a:endParaRPr lang="nl-BE" sz="5400">
              <a:latin typeface="Arial" panose="020B0604020202020204" pitchFamily="34" charset="0"/>
              <a:ea typeface="Verdana"/>
              <a:cs typeface="Arial" panose="020B0604020202020204" pitchFamily="34" charset="0"/>
            </a:endParaRPr>
          </a:p>
          <a:p>
            <a:r>
              <a:rPr lang="nl-BE" sz="5400">
                <a:latin typeface="Arial" panose="020B0604020202020204" pitchFamily="34" charset="0"/>
                <a:ea typeface="Verdana"/>
                <a:cs typeface="Arial" panose="020B0604020202020204" pitchFamily="34" charset="0"/>
              </a:rPr>
              <a:t>LOK, lokaal bestuur en Opgroeien informeren</a:t>
            </a: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3111421534"/>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Wat doet een lokaal loket ?</a:t>
            </a:r>
            <a:r>
              <a:rPr lang="nl-NL">
                <a:solidFill>
                  <a:schemeClr val="accent4">
                    <a:lumMod val="75000"/>
                  </a:schemeClr>
                </a:solidFill>
                <a:latin typeface="+mn-lt"/>
              </a:rPr>
              <a:t>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pPr marL="0" indent="0">
              <a:buNone/>
            </a:pPr>
            <a:r>
              <a:rPr lang="nl-BE" sz="5400" b="1">
                <a:solidFill>
                  <a:srgbClr val="7030A0"/>
                </a:solidFill>
                <a:latin typeface="Arial" panose="020B0604020202020204" pitchFamily="34" charset="0"/>
                <a:cs typeface="Arial" panose="020B0604020202020204" pitchFamily="34" charset="0"/>
              </a:rPr>
              <a:t>2) </a:t>
            </a:r>
            <a:r>
              <a:rPr lang="nl-BE" sz="5400" b="1"/>
              <a:t>Ondersteuning van ouders</a:t>
            </a:r>
            <a:r>
              <a:rPr lang="nl-BE" sz="5400"/>
              <a:t> die opvang zoeken</a:t>
            </a:r>
          </a:p>
          <a:p>
            <a:endParaRPr lang="nl-BE" sz="5400"/>
          </a:p>
          <a:p>
            <a:r>
              <a:rPr lang="nl-BE" sz="5400"/>
              <a:t>informatie over het aanbod</a:t>
            </a:r>
            <a:endParaRPr lang="nl-BE" sz="5400">
              <a:ea typeface="Verdana"/>
              <a:cs typeface="Verdana"/>
            </a:endParaRPr>
          </a:p>
          <a:p>
            <a:r>
              <a:rPr lang="nl-BE" sz="5400"/>
              <a:t>vraag stellen eenvoudiger maken, eventueel via één digitaal systeem</a:t>
            </a:r>
            <a:endParaRPr lang="nl-BE" sz="5400">
              <a:ea typeface="Verdana"/>
              <a:cs typeface="Verdana"/>
            </a:endParaRPr>
          </a:p>
          <a:p>
            <a:r>
              <a:rPr lang="nl-BE" sz="5400"/>
              <a:t>specifieke aandacht voor kwetsbare gezinnen</a:t>
            </a:r>
            <a:endParaRPr lang="nl-BE" sz="5400">
              <a:ea typeface="Verdana"/>
              <a:cs typeface="Verdana"/>
            </a:endParaRP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845991654"/>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rgbClr val="7030A0"/>
                </a:solidFill>
                <a:latin typeface="+mn-lt"/>
              </a:rPr>
              <a:t>Wat doet een lokaal loket ?	</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609092" y="4088974"/>
            <a:ext cx="20499178" cy="8137679"/>
          </a:xfrm>
        </p:spPr>
        <p:txBody>
          <a:bodyPr>
            <a:normAutofit/>
          </a:bodyPr>
          <a:lstStyle/>
          <a:p>
            <a:pPr marL="0" indent="0">
              <a:buNone/>
            </a:pPr>
            <a:r>
              <a:rPr lang="nl-BE" sz="5400" b="1">
                <a:solidFill>
                  <a:srgbClr val="7030A0"/>
                </a:solidFill>
                <a:latin typeface="Arial" panose="020B0604020202020204" pitchFamily="34" charset="0"/>
                <a:cs typeface="Arial" panose="020B0604020202020204" pitchFamily="34" charset="0"/>
              </a:rPr>
              <a:t>3) </a:t>
            </a:r>
            <a:r>
              <a:rPr lang="nl-BE" sz="5400" b="1"/>
              <a:t>Samenwerking</a:t>
            </a:r>
            <a:r>
              <a:rPr lang="nl-BE" sz="5400"/>
              <a:t> </a:t>
            </a:r>
            <a:endParaRPr lang="nl-BE" sz="5400" b="1"/>
          </a:p>
          <a:p>
            <a:endParaRPr lang="nl-BE" sz="5400"/>
          </a:p>
          <a:p>
            <a:r>
              <a:rPr lang="nl-BE" sz="5400"/>
              <a:t>met alle kinderopvanglocaties in het werkingsgebied</a:t>
            </a:r>
            <a:endParaRPr lang="nl-BE" sz="5400" b="1">
              <a:ea typeface="Verdana"/>
              <a:cs typeface="Verdana"/>
            </a:endParaRPr>
          </a:p>
          <a:p>
            <a:r>
              <a:rPr lang="nl-BE" sz="5400"/>
              <a:t>met organisaties die gezinnen ondersteunen (Huis van het Kind)</a:t>
            </a:r>
            <a:endParaRPr lang="nl-BE" sz="5400" b="1"/>
          </a:p>
          <a:p>
            <a:r>
              <a:rPr lang="nl-BE" sz="5400"/>
              <a:t>met andere lokale loketten</a:t>
            </a:r>
            <a:endParaRPr lang="nl-BE" sz="5400" b="1">
              <a:ea typeface="Verdana"/>
              <a:cs typeface="Verdana"/>
            </a:endParaRPr>
          </a:p>
          <a:p>
            <a:pPr marL="0" indent="0">
              <a:buNone/>
            </a:pPr>
            <a:endParaRPr lang="nl-BE" sz="5400">
              <a:latin typeface="Arial"/>
              <a:cs typeface="Arial"/>
            </a:endParaRPr>
          </a:p>
        </p:txBody>
      </p:sp>
    </p:spTree>
    <p:custDataLst>
      <p:tags r:id="rId1"/>
    </p:custDataLst>
    <p:extLst>
      <p:ext uri="{BB962C8B-B14F-4D97-AF65-F5344CB8AC3E}">
        <p14:creationId xmlns:p14="http://schemas.microsoft.com/office/powerpoint/2010/main" val="253640521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18.1|0.4|23.8"/>
</p:tagLst>
</file>

<file path=ppt/tags/tag10.xml><?xml version="1.0" encoding="utf-8"?>
<p:tagLst xmlns:a="http://schemas.openxmlformats.org/drawingml/2006/main" xmlns:r="http://schemas.openxmlformats.org/officeDocument/2006/relationships" xmlns:p="http://schemas.openxmlformats.org/presentationml/2006/main">
  <p:tag name="TIMING" val="|2.4|18.1|0.4|23.8"/>
</p:tagLst>
</file>

<file path=ppt/tags/tag11.xml><?xml version="1.0" encoding="utf-8"?>
<p:tagLst xmlns:a="http://schemas.openxmlformats.org/drawingml/2006/main" xmlns:r="http://schemas.openxmlformats.org/officeDocument/2006/relationships" xmlns:p="http://schemas.openxmlformats.org/presentationml/2006/main">
  <p:tag name="TIMING" val="|2.4|18.1|0.4|23.8"/>
</p:tagLst>
</file>

<file path=ppt/tags/tag12.xml><?xml version="1.0" encoding="utf-8"?>
<p:tagLst xmlns:a="http://schemas.openxmlformats.org/drawingml/2006/main" xmlns:r="http://schemas.openxmlformats.org/officeDocument/2006/relationships" xmlns:p="http://schemas.openxmlformats.org/presentationml/2006/main">
  <p:tag name="TIMING" val="|2.4|18.1|0.4|23.8"/>
</p:tagLst>
</file>

<file path=ppt/tags/tag13.xml><?xml version="1.0" encoding="utf-8"?>
<p:tagLst xmlns:a="http://schemas.openxmlformats.org/drawingml/2006/main" xmlns:r="http://schemas.openxmlformats.org/officeDocument/2006/relationships" xmlns:p="http://schemas.openxmlformats.org/presentationml/2006/main">
  <p:tag name="TIMING" val="|2.4|18.1|0.4|23.8"/>
</p:tagLst>
</file>

<file path=ppt/tags/tag14.xml><?xml version="1.0" encoding="utf-8"?>
<p:tagLst xmlns:a="http://schemas.openxmlformats.org/drawingml/2006/main" xmlns:r="http://schemas.openxmlformats.org/officeDocument/2006/relationships" xmlns:p="http://schemas.openxmlformats.org/presentationml/2006/main">
  <p:tag name="TIMING" val="|2.4|18.1|0.4|23.8"/>
</p:tagLst>
</file>

<file path=ppt/tags/tag15.xml><?xml version="1.0" encoding="utf-8"?>
<p:tagLst xmlns:a="http://schemas.openxmlformats.org/drawingml/2006/main" xmlns:r="http://schemas.openxmlformats.org/officeDocument/2006/relationships" xmlns:p="http://schemas.openxmlformats.org/presentationml/2006/main">
  <p:tag name="TIMING" val="|2.4|18.1|0.4|23.8"/>
</p:tagLst>
</file>

<file path=ppt/tags/tag16.xml><?xml version="1.0" encoding="utf-8"?>
<p:tagLst xmlns:a="http://schemas.openxmlformats.org/drawingml/2006/main" xmlns:r="http://schemas.openxmlformats.org/officeDocument/2006/relationships" xmlns:p="http://schemas.openxmlformats.org/presentationml/2006/main">
  <p:tag name="TIMING" val="|2.4|18.1|0.4|23.8"/>
</p:tagLst>
</file>

<file path=ppt/tags/tag17.xml><?xml version="1.0" encoding="utf-8"?>
<p:tagLst xmlns:a="http://schemas.openxmlformats.org/drawingml/2006/main" xmlns:r="http://schemas.openxmlformats.org/officeDocument/2006/relationships" xmlns:p="http://schemas.openxmlformats.org/presentationml/2006/main">
  <p:tag name="TIMING" val="|2.4|18.1|0.4|23.8"/>
</p:tagLst>
</file>

<file path=ppt/tags/tag18.xml><?xml version="1.0" encoding="utf-8"?>
<p:tagLst xmlns:a="http://schemas.openxmlformats.org/drawingml/2006/main" xmlns:r="http://schemas.openxmlformats.org/officeDocument/2006/relationships" xmlns:p="http://schemas.openxmlformats.org/presentationml/2006/main">
  <p:tag name="TIMING" val="|2.4|18.1|0.4|23.8"/>
</p:tagLst>
</file>

<file path=ppt/tags/tag19.xml><?xml version="1.0" encoding="utf-8"?>
<p:tagLst xmlns:a="http://schemas.openxmlformats.org/drawingml/2006/main" xmlns:r="http://schemas.openxmlformats.org/officeDocument/2006/relationships" xmlns:p="http://schemas.openxmlformats.org/presentationml/2006/main">
  <p:tag name="TIMING" val="|2.4|18.1|0.4|23.8"/>
</p:tagLst>
</file>

<file path=ppt/tags/tag2.xml><?xml version="1.0" encoding="utf-8"?>
<p:tagLst xmlns:a="http://schemas.openxmlformats.org/drawingml/2006/main" xmlns:r="http://schemas.openxmlformats.org/officeDocument/2006/relationships" xmlns:p="http://schemas.openxmlformats.org/presentationml/2006/main">
  <p:tag name="TIMING" val="|2.4|18.1|0.4|23.8"/>
</p:tagLst>
</file>

<file path=ppt/tags/tag3.xml><?xml version="1.0" encoding="utf-8"?>
<p:tagLst xmlns:a="http://schemas.openxmlformats.org/drawingml/2006/main" xmlns:r="http://schemas.openxmlformats.org/officeDocument/2006/relationships" xmlns:p="http://schemas.openxmlformats.org/presentationml/2006/main">
  <p:tag name="TIMING" val="|2.4|18.1|0.4|23.8"/>
</p:tagLst>
</file>

<file path=ppt/tags/tag4.xml><?xml version="1.0" encoding="utf-8"?>
<p:tagLst xmlns:a="http://schemas.openxmlformats.org/drawingml/2006/main" xmlns:r="http://schemas.openxmlformats.org/officeDocument/2006/relationships" xmlns:p="http://schemas.openxmlformats.org/presentationml/2006/main">
  <p:tag name="TIMING" val="|2.4|18.1|0.4|23.8"/>
</p:tagLst>
</file>

<file path=ppt/tags/tag5.xml><?xml version="1.0" encoding="utf-8"?>
<p:tagLst xmlns:a="http://schemas.openxmlformats.org/drawingml/2006/main" xmlns:r="http://schemas.openxmlformats.org/officeDocument/2006/relationships" xmlns:p="http://schemas.openxmlformats.org/presentationml/2006/main">
  <p:tag name="TIMING" val="|2.4|18.1|0.4|23.8"/>
</p:tagLst>
</file>

<file path=ppt/tags/tag6.xml><?xml version="1.0" encoding="utf-8"?>
<p:tagLst xmlns:a="http://schemas.openxmlformats.org/drawingml/2006/main" xmlns:r="http://schemas.openxmlformats.org/officeDocument/2006/relationships" xmlns:p="http://schemas.openxmlformats.org/presentationml/2006/main">
  <p:tag name="TIMING" val="|2.4|18.1|0.4|23.8"/>
</p:tagLst>
</file>

<file path=ppt/tags/tag7.xml><?xml version="1.0" encoding="utf-8"?>
<p:tagLst xmlns:a="http://schemas.openxmlformats.org/drawingml/2006/main" xmlns:r="http://schemas.openxmlformats.org/officeDocument/2006/relationships" xmlns:p="http://schemas.openxmlformats.org/presentationml/2006/main">
  <p:tag name="TIMING" val="|2.4|18.1|0.4|23.8"/>
</p:tagLst>
</file>

<file path=ppt/tags/tag8.xml><?xml version="1.0" encoding="utf-8"?>
<p:tagLst xmlns:a="http://schemas.openxmlformats.org/drawingml/2006/main" xmlns:r="http://schemas.openxmlformats.org/officeDocument/2006/relationships" xmlns:p="http://schemas.openxmlformats.org/presentationml/2006/main">
  <p:tag name="TIMING" val="|2.4|18.1|0.4|23.8"/>
</p:tagLst>
</file>

<file path=ppt/tags/tag9.xml><?xml version="1.0" encoding="utf-8"?>
<p:tagLst xmlns:a="http://schemas.openxmlformats.org/drawingml/2006/main" xmlns:r="http://schemas.openxmlformats.org/officeDocument/2006/relationships" xmlns:p="http://schemas.openxmlformats.org/presentationml/2006/main">
  <p:tag name="TIMING" val="|2.4|18.1|0.4|23.8"/>
</p:tagLst>
</file>

<file path=ppt/theme/theme1.xml><?xml version="1.0" encoding="utf-8"?>
<a:theme xmlns:a="http://schemas.openxmlformats.org/drawingml/2006/main" name="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_powerpoint.potx" id="{0404CC9B-A79F-4280-BCAF-667343F158D0}" vid="{DDD1ED4E-B695-45B7-A7FC-740D4B997B04}"/>
    </a:ext>
  </a:extLst>
</a:theme>
</file>

<file path=ppt/theme/theme2.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8D463B85C068E4580998B000D69D711" ma:contentTypeVersion="13" ma:contentTypeDescription="Een nieuw document maken." ma:contentTypeScope="" ma:versionID="6175cb887c59c2e46b8090432eb39a2e">
  <xsd:schema xmlns:xsd="http://www.w3.org/2001/XMLSchema" xmlns:xs="http://www.w3.org/2001/XMLSchema" xmlns:p="http://schemas.microsoft.com/office/2006/metadata/properties" xmlns:ns2="ca0cda65-fa33-44d9-af3c-b35f8e60b61c" xmlns:ns3="5e3f717c-31f6-4833-bd0f-50c041ee3a05" xmlns:ns4="9c9fa9c5-5f61-4d93-9a21-e99425d22e10" targetNamespace="http://schemas.microsoft.com/office/2006/metadata/properties" ma:root="true" ma:fieldsID="c1ac976a9312a451d5eb2e193fd2446f" ns2:_="" ns3:_="" ns4:_="">
    <xsd:import namespace="ca0cda65-fa33-44d9-af3c-b35f8e60b61c"/>
    <xsd:import namespace="5e3f717c-31f6-4833-bd0f-50c041ee3a05"/>
    <xsd:import namespace="9c9fa9c5-5f61-4d93-9a21-e99425d22e10"/>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2:SharedWithUsers" minOccurs="0"/>
                <xsd:element ref="ns2:SharedWithDetail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cda65-fa33-44d9-af3c-b35f8e60b61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79b75e6d-5e77-460f-b87b-e940b0374ea6}" ma:internalName="TaxCatchAll" ma:showField="CatchAllData" ma:web="ca0cda65-fa33-44d9-af3c-b35f8e60b61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9fa9c5-5f61-4d93-9a21-e99425d22e1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a0cda65-fa33-44d9-af3c-b35f8e60b61c">6ETUYVRVEXW2-1667040617-177</_dlc_DocId>
    <_dlc_DocIdUrl xmlns="ca0cda65-fa33-44d9-af3c-b35f8e60b61c">
      <Url>https://kindengezin.sharepoint.com/sites/ProjectteamLokettenKinderopvangTeamsite/_layouts/15/DocIdRedir.aspx?ID=6ETUYVRVEXW2-1667040617-177</Url>
      <Description>6ETUYVRVEXW2-1667040617-177</Description>
    </_dlc_DocIdUrl>
    <p4692e9f59d344bf86f46283f9ffcb92 xmlns="5e3f717c-31f6-4833-bd0f-50c041ee3a05">
      <Terms xmlns="http://schemas.microsoft.com/office/infopath/2007/PartnerControls"/>
    </p4692e9f59d344bf86f46283f9ffcb92>
    <TaxCatchAll xmlns="ca0cda65-fa33-44d9-af3c-b35f8e60b61c"/>
  </documentManagement>
</p:properties>
</file>

<file path=customXml/itemProps1.xml><?xml version="1.0" encoding="utf-8"?>
<ds:datastoreItem xmlns:ds="http://schemas.openxmlformats.org/officeDocument/2006/customXml" ds:itemID="{CE170D48-2381-48BE-86C2-29C250A2966E}">
  <ds:schemaRefs>
    <ds:schemaRef ds:uri="http://schemas.microsoft.com/sharepoint/events"/>
  </ds:schemaRefs>
</ds:datastoreItem>
</file>

<file path=customXml/itemProps2.xml><?xml version="1.0" encoding="utf-8"?>
<ds:datastoreItem xmlns:ds="http://schemas.openxmlformats.org/officeDocument/2006/customXml" ds:itemID="{D3585C89-1A37-4156-9F55-1F4DA37B2B7D}">
  <ds:schemaRefs>
    <ds:schemaRef ds:uri="5e3f717c-31f6-4833-bd0f-50c041ee3a05"/>
    <ds:schemaRef ds:uri="9c9fa9c5-5f61-4d93-9a21-e99425d22e10"/>
    <ds:schemaRef ds:uri="ca0cda65-fa33-44d9-af3c-b35f8e60b6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AAA3C5-61E9-4B63-90D3-2AB751A6DE37}">
  <ds:schemaRefs>
    <ds:schemaRef ds:uri="http://schemas.microsoft.com/sharepoint/v3/contenttype/forms"/>
  </ds:schemaRefs>
</ds:datastoreItem>
</file>

<file path=customXml/itemProps4.xml><?xml version="1.0" encoding="utf-8"?>
<ds:datastoreItem xmlns:ds="http://schemas.openxmlformats.org/officeDocument/2006/customXml" ds:itemID="{9A4EB685-E006-4A49-84DE-FD1CE71D180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c9fa9c5-5f61-4d93-9a21-e99425d22e10"/>
    <ds:schemaRef ds:uri="http://purl.org/dc/elements/1.1/"/>
    <ds:schemaRef ds:uri="http://schemas.microsoft.com/office/2006/metadata/properties"/>
    <ds:schemaRef ds:uri="5e3f717c-31f6-4833-bd0f-50c041ee3a05"/>
    <ds:schemaRef ds:uri="ca0cda65-fa33-44d9-af3c-b35f8e60b61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opgroeien_powerpoint</Template>
  <TotalTime>0</TotalTime>
  <Words>2747</Words>
  <Application>Microsoft Office PowerPoint</Application>
  <PresentationFormat>Aangepast</PresentationFormat>
  <Paragraphs>291</Paragraphs>
  <Slides>22</Slides>
  <Notes>22</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22</vt:i4>
      </vt:variant>
    </vt:vector>
  </HeadingPairs>
  <TitlesOfParts>
    <vt:vector size="33" baseType="lpstr">
      <vt:lpstr>Arial</vt:lpstr>
      <vt:lpstr>Calibri</vt:lpstr>
      <vt:lpstr>Flanders Art Sans</vt:lpstr>
      <vt:lpstr>Flanders Art Sans b2</vt:lpstr>
      <vt:lpstr>Flanders Art Serif Bold</vt:lpstr>
      <vt:lpstr>Gill Sans MT</vt:lpstr>
      <vt:lpstr>Roboto</vt:lpstr>
      <vt:lpstr>Symbol</vt:lpstr>
      <vt:lpstr>Symbol,Sans-Serif</vt:lpstr>
      <vt:lpstr>VlaanderenOpgroeien</vt:lpstr>
      <vt:lpstr>Galerie</vt:lpstr>
      <vt:lpstr>PowerPoint-presentatie</vt:lpstr>
      <vt:lpstr>PowerPoint-presentatie</vt:lpstr>
      <vt:lpstr>PowerPoint-presentatie</vt:lpstr>
      <vt:lpstr>Wat is een lokaal loket ? </vt:lpstr>
      <vt:lpstr>Wie is verantwoordelijk voor het  lokaal loket ? </vt:lpstr>
      <vt:lpstr>Wat doet een lokaal loket ? </vt:lpstr>
      <vt:lpstr>Wat doet een lokaal loket ? </vt:lpstr>
      <vt:lpstr>Wat doet een lokaal loket ? </vt:lpstr>
      <vt:lpstr>Wat doet een lokaal loket ? </vt:lpstr>
      <vt:lpstr>Waar werkt een lokaal loket ? </vt:lpstr>
      <vt:lpstr>Waar werkt een lokaal loket ? </vt:lpstr>
      <vt:lpstr>PowerPoint-presentatie</vt:lpstr>
      <vt:lpstr>Aan de slag?</vt:lpstr>
      <vt:lpstr>Participatief proces</vt:lpstr>
      <vt:lpstr>Grondige voorbereiding</vt:lpstr>
      <vt:lpstr>Een aantal belangrijke vraagstukken</vt:lpstr>
      <vt:lpstr>Afspraken maken</vt:lpstr>
      <vt:lpstr>Subsidie voorwaarden </vt:lpstr>
      <vt:lpstr>Subsidie voorwaarden </vt:lpstr>
      <vt:lpstr>Subsidie  aanvraag </vt:lpstr>
      <vt:lpstr>Subsidie bedrag </vt:lpstr>
      <vt:lpstr>meer informatie en ondersteuning?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Lokaal Loket Kinderopvang</dc:title>
  <dc:creator>Christine Faure</dc:creator>
  <cp:lastModifiedBy>Christine Faure</cp:lastModifiedBy>
  <cp:revision>1</cp:revision>
  <dcterms:created xsi:type="dcterms:W3CDTF">2021-07-29T07:48:36Z</dcterms:created>
  <dcterms:modified xsi:type="dcterms:W3CDTF">2021-09-17T10:46:13Z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0x01010018D463B85C068E4580998B000D69D711</vt:lpwstr>
  </property>
  <property fmtid="{D5CDD505-2E9C-101B-9397-08002B2CF9AE}" pid="3" name="_dlc_DocIdItemGuid">
    <vt:lpwstr>fee2290a-fcac-489c-a925-51cf0e679f55</vt:lpwstr>
  </property>
  <property fmtid="{D5CDD505-2E9C-101B-9397-08002B2CF9AE}" pid="4" name="KGTrefwoord">
    <vt:lpwstr/>
  </property>
</Properties>
</file>