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5" r:id="rId5"/>
    <p:sldMasterId id="2147483682" r:id="rId6"/>
  </p:sldMasterIdLst>
  <p:notesMasterIdLst>
    <p:notesMasterId r:id="rId23"/>
  </p:notesMasterIdLst>
  <p:handoutMasterIdLst>
    <p:handoutMasterId r:id="rId24"/>
  </p:handoutMasterIdLst>
  <p:sldIdLst>
    <p:sldId id="275" r:id="rId7"/>
    <p:sldId id="299" r:id="rId8"/>
    <p:sldId id="297" r:id="rId9"/>
    <p:sldId id="308" r:id="rId10"/>
    <p:sldId id="309" r:id="rId11"/>
    <p:sldId id="310" r:id="rId12"/>
    <p:sldId id="312" r:id="rId13"/>
    <p:sldId id="314" r:id="rId14"/>
    <p:sldId id="317" r:id="rId15"/>
    <p:sldId id="322" r:id="rId16"/>
    <p:sldId id="319" r:id="rId17"/>
    <p:sldId id="320" r:id="rId18"/>
    <p:sldId id="323" r:id="rId19"/>
    <p:sldId id="321" r:id="rId20"/>
    <p:sldId id="325" r:id="rId21"/>
    <p:sldId id="324" r:id="rId22"/>
  </p:sldIdLst>
  <p:sldSz cx="24382413" cy="13716000"/>
  <p:notesSz cx="6858000" cy="9144000"/>
  <p:defaultTextStyle>
    <a:defPPr>
      <a:defRPr lang="nl-B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F07FCF55-3B53-2860-91A6-A236214CB97B}" name="Ellen Hoefnagels" initials="EH" userId="S::ellen.hoefnagels@opgroeien.be::5af2f9b9-b3d7-4b5a-8b06-4abca0605de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7ECDFE-9DD1-4C07-B699-F4F2861D0791}" v="2" dt="2026-06-28T21:31:12.266"/>
    <p1510:client id="{126C8567-E838-4918-8381-4ACCFC3C96B9}" v="61" dt="2026-06-29T07:53:05.591"/>
    <p1510:client id="{43E49832-AF08-499F-2CF2-AE20C145463C}" v="69" dt="2026-06-29T07:40:32.929"/>
    <p1510:client id="{6A373E95-AFDD-4C49-B04A-EE8A6A99A9CA}" v="45" dt="2026-06-29T07:41:37.690"/>
    <p1510:client id="{6EDB1398-8997-1BFB-8EDA-5329FF17CA9E}" v="203" dt="2026-06-29T12:31:14.469"/>
    <p1510:client id="{88EB8CBA-86D4-4237-B715-3F468E28380C}" v="44" dt="2026-06-29T07:25:14.347"/>
    <p1510:client id="{AD57F7CB-49BC-4E10-BEE7-C1504AD46361}" v="8" dt="2026-06-29T10:55:29.984"/>
    <p1510:client id="{BE123DBD-E21D-49DC-AF61-4DF905DE1D3B}" v="2" dt="2026-06-28T11:17:03.440"/>
    <p1510:client id="{DB054CCC-89C8-B424-C474-2457A86696F6}" v="52" dt="2026-06-29T08:12:22.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863C076-8BD2-4D96-8E82-26E12E00C3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81DA3F5C-9144-4C30-8237-B10C469B19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03645F-A5EA-4FF3-8F7C-52CFD5D1155B}" type="datetimeFigureOut">
              <a:rPr lang="nl-BE" smtClean="0"/>
              <a:t>29/06/2026</a:t>
            </a:fld>
            <a:endParaRPr lang="nl-BE"/>
          </a:p>
        </p:txBody>
      </p:sp>
      <p:sp>
        <p:nvSpPr>
          <p:cNvPr id="4" name="Tijdelijke aanduiding voor voettekst 3">
            <a:extLst>
              <a:ext uri="{FF2B5EF4-FFF2-40B4-BE49-F238E27FC236}">
                <a16:creationId xmlns:a16="http://schemas.microsoft.com/office/drawing/2014/main" id="{51EC12FE-BB86-481E-8611-5A1F46DFB7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2C6AA570-C496-41AC-B51B-33CBA1704A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98602C-319C-4761-BFDA-2F705D62E67F}" type="slidenum">
              <a:rPr lang="nl-BE" smtClean="0"/>
              <a:t>‹#›</a:t>
            </a:fld>
            <a:endParaRPr lang="nl-BE"/>
          </a:p>
        </p:txBody>
      </p:sp>
    </p:spTree>
    <p:extLst>
      <p:ext uri="{BB962C8B-B14F-4D97-AF65-F5344CB8AC3E}">
        <p14:creationId xmlns:p14="http://schemas.microsoft.com/office/powerpoint/2010/main" val="3210697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ED312-742A-604B-A4A2-5A52EAE3FC59}" type="datetimeFigureOut">
              <a:rPr lang="nl-BE" smtClean="0"/>
              <a:t>29/06/2026</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l-NL"/>
              <a:t>Tekststijl van het model bewerken
Tweede niveau
Derde niveau
Vierde niveau
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0BD77B-7974-754D-B9D7-A2F40F0CCC0E}" type="slidenum">
              <a:rPr lang="nl-BE" smtClean="0"/>
              <a:t>‹#›</a:t>
            </a:fld>
            <a:endParaRPr lang="nl-BE"/>
          </a:p>
        </p:txBody>
      </p:sp>
    </p:spTree>
    <p:extLst>
      <p:ext uri="{BB962C8B-B14F-4D97-AF65-F5344CB8AC3E}">
        <p14:creationId xmlns:p14="http://schemas.microsoft.com/office/powerpoint/2010/main" val="3302642866"/>
      </p:ext>
    </p:extLst>
  </p:cSld>
  <p:clrMap bg1="lt1" tx1="dk1" bg2="lt2" tx2="dk2" accent1="accent1" accent2="accent2" accent3="accent3" accent4="accent4" accent5="accent5" accent6="accent6" hlink="hlink" folHlink="folHlink"/>
  <p:notesStyle>
    <a:lvl1pPr marL="0" algn="l" defTabSz="1828709" rtl="0" eaLnBrk="1" latinLnBrk="0" hangingPunct="1">
      <a:defRPr sz="1200" kern="1200">
        <a:solidFill>
          <a:schemeClr val="tx1"/>
        </a:solidFill>
        <a:latin typeface="+mn-lt"/>
        <a:ea typeface="+mn-ea"/>
        <a:cs typeface="+mn-cs"/>
      </a:defRPr>
    </a:lvl1pPr>
    <a:lvl2pPr marL="914354" algn="l" defTabSz="1828709" rtl="0" eaLnBrk="1" latinLnBrk="0" hangingPunct="1">
      <a:defRPr sz="2400" kern="1200">
        <a:solidFill>
          <a:schemeClr val="tx1"/>
        </a:solidFill>
        <a:latin typeface="+mn-lt"/>
        <a:ea typeface="+mn-ea"/>
        <a:cs typeface="+mn-cs"/>
      </a:defRPr>
    </a:lvl2pPr>
    <a:lvl3pPr marL="1828709" algn="l" defTabSz="1828709" rtl="0" eaLnBrk="1" latinLnBrk="0" hangingPunct="1">
      <a:defRPr sz="2400" kern="1200">
        <a:solidFill>
          <a:schemeClr val="tx1"/>
        </a:solidFill>
        <a:latin typeface="+mn-lt"/>
        <a:ea typeface="+mn-ea"/>
        <a:cs typeface="+mn-cs"/>
      </a:defRPr>
    </a:lvl3pPr>
    <a:lvl4pPr marL="2743063" algn="l" defTabSz="1828709" rtl="0" eaLnBrk="1" latinLnBrk="0" hangingPunct="1">
      <a:defRPr sz="2400" kern="1200">
        <a:solidFill>
          <a:schemeClr val="tx1"/>
        </a:solidFill>
        <a:latin typeface="+mn-lt"/>
        <a:ea typeface="+mn-ea"/>
        <a:cs typeface="+mn-cs"/>
      </a:defRPr>
    </a:lvl4pPr>
    <a:lvl5pPr marL="3657417" algn="l" defTabSz="1828709" rtl="0" eaLnBrk="1" latinLnBrk="0" hangingPunct="1">
      <a:defRPr sz="2400" kern="1200">
        <a:solidFill>
          <a:schemeClr val="tx1"/>
        </a:solidFill>
        <a:latin typeface="+mn-lt"/>
        <a:ea typeface="+mn-ea"/>
        <a:cs typeface="+mn-cs"/>
      </a:defRPr>
    </a:lvl5pPr>
    <a:lvl6pPr marL="4571771" algn="l" defTabSz="1828709" rtl="0" eaLnBrk="1" latinLnBrk="0" hangingPunct="1">
      <a:defRPr sz="2400" kern="1200">
        <a:solidFill>
          <a:schemeClr val="tx1"/>
        </a:solidFill>
        <a:latin typeface="+mn-lt"/>
        <a:ea typeface="+mn-ea"/>
        <a:cs typeface="+mn-cs"/>
      </a:defRPr>
    </a:lvl6pPr>
    <a:lvl7pPr marL="5486126" algn="l" defTabSz="1828709" rtl="0" eaLnBrk="1" latinLnBrk="0" hangingPunct="1">
      <a:defRPr sz="2400" kern="1200">
        <a:solidFill>
          <a:schemeClr val="tx1"/>
        </a:solidFill>
        <a:latin typeface="+mn-lt"/>
        <a:ea typeface="+mn-ea"/>
        <a:cs typeface="+mn-cs"/>
      </a:defRPr>
    </a:lvl7pPr>
    <a:lvl8pPr marL="6400480" algn="l" defTabSz="1828709" rtl="0" eaLnBrk="1" latinLnBrk="0" hangingPunct="1">
      <a:defRPr sz="2400" kern="1200">
        <a:solidFill>
          <a:schemeClr val="tx1"/>
        </a:solidFill>
        <a:latin typeface="+mn-lt"/>
        <a:ea typeface="+mn-ea"/>
        <a:cs typeface="+mn-cs"/>
      </a:defRPr>
    </a:lvl8pPr>
    <a:lvl9pPr marL="7314834" algn="l" defTabSz="1828709"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5E012-8D5D-674E-C936-A2FA60413BE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DD8CADE-633A-BFAD-627A-AE5C11AD05F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5A6203E-B2C2-4AF7-1C26-F6E4D701CE0C}"/>
              </a:ext>
            </a:extLst>
          </p:cNvPr>
          <p:cNvSpPr>
            <a:spLocks noGrp="1"/>
          </p:cNvSpPr>
          <p:nvPr>
            <p:ph type="body" idx="1"/>
          </p:nvPr>
        </p:nvSpPr>
        <p:spPr/>
        <p:txBody>
          <a:bodyPr/>
          <a:lstStyle/>
          <a:p>
            <a:endParaRPr lang="nl-BE" sz="1200">
              <a:latin typeface="+mn-lt"/>
            </a:endParaRPr>
          </a:p>
        </p:txBody>
      </p:sp>
      <p:sp>
        <p:nvSpPr>
          <p:cNvPr id="4" name="Tijdelijke aanduiding voor dianummer 3">
            <a:extLst>
              <a:ext uri="{FF2B5EF4-FFF2-40B4-BE49-F238E27FC236}">
                <a16:creationId xmlns:a16="http://schemas.microsoft.com/office/drawing/2014/main" id="{F6CD637B-C7C0-0E84-F93B-72624A9D57C6}"/>
              </a:ext>
            </a:extLst>
          </p:cNvPr>
          <p:cNvSpPr>
            <a:spLocks noGrp="1"/>
          </p:cNvSpPr>
          <p:nvPr>
            <p:ph type="sldNum" sz="quarter" idx="5"/>
          </p:nvPr>
        </p:nvSpPr>
        <p:spPr/>
        <p:txBody>
          <a:bodyPr/>
          <a:lstStyle/>
          <a:p>
            <a:fld id="{640BD77B-7974-754D-B9D7-A2F40F0CCC0E}" type="slidenum">
              <a:rPr lang="nl-BE" smtClean="0"/>
              <a:t>1</a:t>
            </a:fld>
            <a:endParaRPr lang="nl-BE"/>
          </a:p>
        </p:txBody>
      </p:sp>
    </p:spTree>
    <p:extLst>
      <p:ext uri="{BB962C8B-B14F-4D97-AF65-F5344CB8AC3E}">
        <p14:creationId xmlns:p14="http://schemas.microsoft.com/office/powerpoint/2010/main" val="2944277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hyperlink" Target="https://www.pexels.com/nl-nl/" TargetMode="Externa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hyperlink" Target="https://www.pexels.com/nl-nl/" TargetMode="Externa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unsplash.com/" TargetMode="External"/><Relationship Id="rId2" Type="http://schemas.openxmlformats.org/officeDocument/2006/relationships/hyperlink" Target="https://www.pexels.com/nl-nl/" TargetMode="Externa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1">
    <p:bg>
      <p:bgPr>
        <a:solidFill>
          <a:schemeClr val="accent1"/>
        </a:solidFill>
        <a:effectLst/>
      </p:bgPr>
    </p:bg>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601C470B-0AE5-7C4E-9E1D-30B1419F7A0E}"/>
              </a:ext>
            </a:extLst>
          </p:cNvPr>
          <p:cNvSpPr/>
          <p:nvPr/>
        </p:nvSpPr>
        <p:spPr>
          <a:xfrm>
            <a:off x="-1" y="11611154"/>
            <a:ext cx="24382800" cy="21048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2" name="Title 1"/>
          <p:cNvSpPr>
            <a:spLocks noGrp="1"/>
          </p:cNvSpPr>
          <p:nvPr>
            <p:ph type="ctrTitle" hasCustomPrompt="1"/>
          </p:nvPr>
        </p:nvSpPr>
        <p:spPr>
          <a:xfrm>
            <a:off x="887344" y="3906983"/>
            <a:ext cx="22739425" cy="3463636"/>
          </a:xfrm>
        </p:spPr>
        <p:txBody>
          <a:bodyPr lIns="0" tIns="0" rIns="0" bIns="0" anchor="b" anchorCtr="0">
            <a:noAutofit/>
          </a:bodyPr>
          <a:lstStyle>
            <a:lvl1pPr algn="ctr">
              <a:defRPr sz="11000" b="1" baseline="0">
                <a:solidFill>
                  <a:schemeClr val="bg1"/>
                </a:solidFill>
              </a:defRPr>
            </a:lvl1pPr>
          </a:lstStyle>
          <a:p>
            <a:r>
              <a:rPr lang="nl-NL"/>
              <a:t>Grote titel</a:t>
            </a:r>
            <a:endParaRPr lang="en-US"/>
          </a:p>
        </p:txBody>
      </p:sp>
      <p:pic>
        <p:nvPicPr>
          <p:cNvPr id="3" name="Afbeelding 2">
            <a:extLst>
              <a:ext uri="{FF2B5EF4-FFF2-40B4-BE49-F238E27FC236}">
                <a16:creationId xmlns:a16="http://schemas.microsoft.com/office/drawing/2014/main" id="{3602DD96-6B5F-CD52-5E21-4F6B3F4D004F}"/>
              </a:ext>
            </a:extLst>
          </p:cNvPr>
          <p:cNvPicPr>
            <a:picLocks noChangeAspect="1"/>
          </p:cNvPicPr>
          <p:nvPr/>
        </p:nvPicPr>
        <p:blipFill>
          <a:blip r:embed="rId2"/>
          <a:srcRect/>
          <a:stretch/>
        </p:blipFill>
        <p:spPr>
          <a:xfrm>
            <a:off x="887344" y="12512098"/>
            <a:ext cx="2558510" cy="552730"/>
          </a:xfrm>
          <a:prstGeom prst="rect">
            <a:avLst/>
          </a:prstGeom>
        </p:spPr>
      </p:pic>
      <p:sp>
        <p:nvSpPr>
          <p:cNvPr id="6" name="Tijdelijke aanduiding voor tekst 14">
            <a:extLst>
              <a:ext uri="{FF2B5EF4-FFF2-40B4-BE49-F238E27FC236}">
                <a16:creationId xmlns:a16="http://schemas.microsoft.com/office/drawing/2014/main" id="{281B9070-3DB3-C2AD-89F5-B654E70B30B2}"/>
              </a:ext>
            </a:extLst>
          </p:cNvPr>
          <p:cNvSpPr>
            <a:spLocks noGrp="1"/>
          </p:cNvSpPr>
          <p:nvPr>
            <p:ph type="body" sz="quarter" idx="10" hasCustomPrompt="1"/>
          </p:nvPr>
        </p:nvSpPr>
        <p:spPr>
          <a:xfrm>
            <a:off x="887344" y="7786255"/>
            <a:ext cx="22739425" cy="3463636"/>
          </a:xfrm>
        </p:spPr>
        <p:txBody>
          <a:bodyPr lIns="0" tIns="0" rIns="0" bIns="0">
            <a:noAutofit/>
          </a:bodyPr>
          <a:lstStyle>
            <a:lvl1pPr marL="0" indent="0" algn="ctr">
              <a:lnSpc>
                <a:spcPct val="100000"/>
              </a:lnSpc>
              <a:buNone/>
              <a:defRPr sz="6000" b="1" baseline="0">
                <a:solidFill>
                  <a:schemeClr val="bg1"/>
                </a:solidFill>
                <a:latin typeface="+mj-lt"/>
                <a:ea typeface="Calibri" panose="020F0502020204030204" pitchFamily="34" charset="0"/>
                <a:cs typeface="Calibri" panose="020F0502020204030204" pitchFamily="34" charset="0"/>
              </a:defRPr>
            </a:lvl1pPr>
          </a:lstStyle>
          <a:p>
            <a:pPr lvl="0"/>
            <a:r>
              <a:rPr lang="nl-NL"/>
              <a:t>Optionele subtitel</a:t>
            </a:r>
          </a:p>
        </p:txBody>
      </p:sp>
      <p:pic>
        <p:nvPicPr>
          <p:cNvPr id="7" name="Afbeelding 6">
            <a:extLst>
              <a:ext uri="{FF2B5EF4-FFF2-40B4-BE49-F238E27FC236}">
                <a16:creationId xmlns:a16="http://schemas.microsoft.com/office/drawing/2014/main" id="{792FEAA5-62F1-2207-B6FD-8BF069BD475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878040" y="795243"/>
            <a:ext cx="4748729" cy="1845279"/>
          </a:xfrm>
          <a:prstGeom prst="rect">
            <a:avLst/>
          </a:prstGeom>
        </p:spPr>
      </p:pic>
    </p:spTree>
    <p:extLst>
      <p:ext uri="{BB962C8B-B14F-4D97-AF65-F5344CB8AC3E}">
        <p14:creationId xmlns:p14="http://schemas.microsoft.com/office/powerpoint/2010/main" val="1239278520"/>
      </p:ext>
    </p:extLst>
  </p:cSld>
  <p:clrMapOvr>
    <a:masterClrMapping/>
  </p:clrMapOvr>
  <p:extLst>
    <p:ext uri="{DCECCB84-F9BA-43D5-87BE-67443E8EF086}">
      <p15:sldGuideLst xmlns:p15="http://schemas.microsoft.com/office/powerpoint/2012/main">
        <p15:guide id="3" orient="horz" pos="8153" userDrawn="1">
          <p15:clr>
            <a:srgbClr val="FBAE40"/>
          </p15:clr>
        </p15:guide>
        <p15:guide id="4" pos="10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dia 10">
    <p:bg>
      <p:bgPr>
        <a:solidFill>
          <a:schemeClr val="bg1">
            <a:lumMod val="85000"/>
          </a:schemeClr>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D11F38F7-0AC2-85DC-CB53-FF981047F579}"/>
              </a:ext>
            </a:extLst>
          </p:cNvPr>
          <p:cNvSpPr/>
          <p:nvPr userDrawn="1"/>
        </p:nvSpPr>
        <p:spPr>
          <a:xfrm>
            <a:off x="0" y="0"/>
            <a:ext cx="24382413" cy="13716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4" name="Title 1">
            <a:extLst>
              <a:ext uri="{FF2B5EF4-FFF2-40B4-BE49-F238E27FC236}">
                <a16:creationId xmlns:a16="http://schemas.microsoft.com/office/drawing/2014/main" id="{AE94AC7A-90AC-25A8-88B8-C03B18768EC5}"/>
              </a:ext>
            </a:extLst>
          </p:cNvPr>
          <p:cNvSpPr>
            <a:spLocks noGrp="1"/>
          </p:cNvSpPr>
          <p:nvPr>
            <p:ph type="ctrTitle" hasCustomPrompt="1"/>
          </p:nvPr>
        </p:nvSpPr>
        <p:spPr>
          <a:xfrm>
            <a:off x="887344" y="2992580"/>
            <a:ext cx="22739425" cy="4904510"/>
          </a:xfrm>
        </p:spPr>
        <p:txBody>
          <a:bodyPr lIns="0" tIns="0" rIns="0" bIns="0" anchor="b" anchorCtr="0">
            <a:noAutofit/>
          </a:bodyPr>
          <a:lstStyle>
            <a:lvl1pPr algn="ctr">
              <a:defRPr sz="11000" b="1" baseline="0">
                <a:solidFill>
                  <a:schemeClr val="bg1"/>
                </a:solidFill>
              </a:defRPr>
            </a:lvl1pPr>
          </a:lstStyle>
          <a:p>
            <a:r>
              <a:rPr lang="nl-NL"/>
              <a:t>Afbeelding toevoegen </a:t>
            </a:r>
            <a:br>
              <a:rPr lang="nl-NL"/>
            </a:br>
            <a:r>
              <a:rPr lang="nl-NL"/>
              <a:t>op achtergrond?</a:t>
            </a:r>
            <a:endParaRPr lang="en-US"/>
          </a:p>
        </p:txBody>
      </p:sp>
      <p:sp>
        <p:nvSpPr>
          <p:cNvPr id="6" name="Tijdelijke aanduiding voor tekst 14">
            <a:extLst>
              <a:ext uri="{FF2B5EF4-FFF2-40B4-BE49-F238E27FC236}">
                <a16:creationId xmlns:a16="http://schemas.microsoft.com/office/drawing/2014/main" id="{46135B06-CA34-DCE2-9199-F2CF1D78650D}"/>
              </a:ext>
            </a:extLst>
          </p:cNvPr>
          <p:cNvSpPr>
            <a:spLocks noGrp="1"/>
          </p:cNvSpPr>
          <p:nvPr>
            <p:ph type="body" sz="quarter" idx="10" hasCustomPrompt="1"/>
          </p:nvPr>
        </p:nvSpPr>
        <p:spPr>
          <a:xfrm>
            <a:off x="887344" y="8312726"/>
            <a:ext cx="22739425" cy="3463636"/>
          </a:xfrm>
        </p:spPr>
        <p:txBody>
          <a:bodyPr lIns="0" tIns="0" rIns="0" bIns="0">
            <a:noAutofit/>
          </a:bodyPr>
          <a:lstStyle>
            <a:lvl1pPr marL="0" indent="0" algn="ctr">
              <a:lnSpc>
                <a:spcPct val="100000"/>
              </a:lnSpc>
              <a:buNone/>
              <a:defRPr sz="6000" b="1" baseline="0">
                <a:solidFill>
                  <a:schemeClr val="bg1"/>
                </a:solidFill>
                <a:latin typeface="+mj-lt"/>
                <a:ea typeface="Calibri" panose="020F0502020204030204" pitchFamily="34" charset="0"/>
                <a:cs typeface="Calibri" panose="020F0502020204030204" pitchFamily="34" charset="0"/>
              </a:defRPr>
            </a:lvl1pPr>
          </a:lstStyle>
          <a:p>
            <a:pPr lvl="0"/>
            <a:r>
              <a:rPr lang="nl-NL"/>
              <a:t>Rechtermuisklik &gt; achtergrond opmaken </a:t>
            </a:r>
            <a:br>
              <a:rPr lang="nl-NL"/>
            </a:br>
            <a:r>
              <a:rPr lang="nl-NL"/>
              <a:t>&gt; opvulling met afbeelding of </a:t>
            </a:r>
            <a:r>
              <a:rPr lang="nl-NL" err="1"/>
              <a:t>bitmap</a:t>
            </a:r>
            <a:endParaRPr lang="nl-NL"/>
          </a:p>
        </p:txBody>
      </p:sp>
      <p:pic>
        <p:nvPicPr>
          <p:cNvPr id="7" name="Afbeelding 6">
            <a:extLst>
              <a:ext uri="{FF2B5EF4-FFF2-40B4-BE49-F238E27FC236}">
                <a16:creationId xmlns:a16="http://schemas.microsoft.com/office/drawing/2014/main" id="{84BBA361-B63A-C5D2-5D32-346E78C27C95}"/>
              </a:ext>
            </a:extLst>
          </p:cNvPr>
          <p:cNvPicPr>
            <a:picLocks noChangeAspect="1"/>
          </p:cNvPicPr>
          <p:nvPr/>
        </p:nvPicPr>
        <p:blipFill>
          <a:blip r:embed="rId2"/>
          <a:srcRect/>
          <a:stretch/>
        </p:blipFill>
        <p:spPr>
          <a:xfrm>
            <a:off x="887344" y="12512712"/>
            <a:ext cx="2558510" cy="551501"/>
          </a:xfrm>
          <a:prstGeom prst="rect">
            <a:avLst/>
          </a:prstGeom>
        </p:spPr>
      </p:pic>
      <p:pic>
        <p:nvPicPr>
          <p:cNvPr id="2" name="Afbeelding 1">
            <a:extLst>
              <a:ext uri="{FF2B5EF4-FFF2-40B4-BE49-F238E27FC236}">
                <a16:creationId xmlns:a16="http://schemas.microsoft.com/office/drawing/2014/main" id="{942C873E-C00C-9E66-D6C0-456C904D1B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878040" y="795243"/>
            <a:ext cx="4748729" cy="1845279"/>
          </a:xfrm>
          <a:prstGeom prst="rect">
            <a:avLst/>
          </a:prstGeom>
        </p:spPr>
      </p:pic>
    </p:spTree>
    <p:extLst>
      <p:ext uri="{BB962C8B-B14F-4D97-AF65-F5344CB8AC3E}">
        <p14:creationId xmlns:p14="http://schemas.microsoft.com/office/powerpoint/2010/main" val="73501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dia 1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4933F26-176B-9CA8-BB11-904159909052}"/>
              </a:ext>
            </a:extLst>
          </p:cNvPr>
          <p:cNvPicPr>
            <a:picLocks noChangeAspect="1"/>
          </p:cNvPicPr>
          <p:nvPr userDrawn="1"/>
        </p:nvPicPr>
        <p:blipFill>
          <a:blip r:embed="rId2"/>
          <a:srcRect/>
          <a:stretch/>
        </p:blipFill>
        <p:spPr>
          <a:xfrm>
            <a:off x="887344" y="12512098"/>
            <a:ext cx="2558510" cy="552730"/>
          </a:xfrm>
          <a:prstGeom prst="rect">
            <a:avLst/>
          </a:prstGeom>
        </p:spPr>
      </p:pic>
      <p:pic>
        <p:nvPicPr>
          <p:cNvPr id="8" name="Afbeelding 7">
            <a:extLst>
              <a:ext uri="{FF2B5EF4-FFF2-40B4-BE49-F238E27FC236}">
                <a16:creationId xmlns:a16="http://schemas.microsoft.com/office/drawing/2014/main" id="{1834AE01-8E81-8B80-285D-927452A100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878040" y="795243"/>
            <a:ext cx="4748729" cy="1845279"/>
          </a:xfrm>
          <a:prstGeom prst="rect">
            <a:avLst/>
          </a:prstGeom>
        </p:spPr>
      </p:pic>
      <p:sp>
        <p:nvSpPr>
          <p:cNvPr id="9" name="Title 1">
            <a:extLst>
              <a:ext uri="{FF2B5EF4-FFF2-40B4-BE49-F238E27FC236}">
                <a16:creationId xmlns:a16="http://schemas.microsoft.com/office/drawing/2014/main" id="{1D5E11C9-0C77-E2B7-0DEC-A545B0C30940}"/>
              </a:ext>
            </a:extLst>
          </p:cNvPr>
          <p:cNvSpPr>
            <a:spLocks noGrp="1"/>
          </p:cNvSpPr>
          <p:nvPr>
            <p:ph type="title" hasCustomPrompt="1"/>
          </p:nvPr>
        </p:nvSpPr>
        <p:spPr>
          <a:xfrm>
            <a:off x="887343" y="4374775"/>
            <a:ext cx="22739425" cy="4325879"/>
          </a:xfrm>
        </p:spPr>
        <p:txBody>
          <a:bodyPr lIns="0" tIns="0" rIns="0" bIns="0" anchor="b" anchorCtr="0">
            <a:noAutofit/>
          </a:bodyPr>
          <a:lstStyle>
            <a:lvl1pPr>
              <a:defRPr sz="11000" baseline="0">
                <a:solidFill>
                  <a:schemeClr val="accent1"/>
                </a:solidFill>
              </a:defRPr>
            </a:lvl1pPr>
          </a:lstStyle>
          <a:p>
            <a:r>
              <a:rPr lang="nl-NL"/>
              <a:t>Hele lange en grote titel</a:t>
            </a:r>
            <a:endParaRPr lang="en-US"/>
          </a:p>
        </p:txBody>
      </p:sp>
      <p:sp>
        <p:nvSpPr>
          <p:cNvPr id="10" name="Tijdelijke aanduiding voor tekst 14">
            <a:extLst>
              <a:ext uri="{FF2B5EF4-FFF2-40B4-BE49-F238E27FC236}">
                <a16:creationId xmlns:a16="http://schemas.microsoft.com/office/drawing/2014/main" id="{9EE4FBFC-8DFA-1D04-35BC-54CE98BB8B91}"/>
              </a:ext>
            </a:extLst>
          </p:cNvPr>
          <p:cNvSpPr>
            <a:spLocks noGrp="1"/>
          </p:cNvSpPr>
          <p:nvPr>
            <p:ph type="body" sz="quarter" idx="10" hasCustomPrompt="1"/>
          </p:nvPr>
        </p:nvSpPr>
        <p:spPr>
          <a:xfrm>
            <a:off x="887343" y="9663952"/>
            <a:ext cx="22739425" cy="2237723"/>
          </a:xfrm>
        </p:spPr>
        <p:txBody>
          <a:bodyPr lIns="0" tIns="0" rIns="0" bIns="0">
            <a:noAutofit/>
          </a:bodyPr>
          <a:lstStyle>
            <a:lvl1pPr marL="0" indent="0">
              <a:lnSpc>
                <a:spcPct val="100000"/>
              </a:lnSpc>
              <a:buNone/>
              <a:defRPr sz="6000" b="1" baseline="0">
                <a:latin typeface="+mj-lt"/>
                <a:ea typeface="Calibri" panose="020F0502020204030204" pitchFamily="34" charset="0"/>
                <a:cs typeface="Calibri" panose="020F0502020204030204" pitchFamily="34" charset="0"/>
              </a:defRPr>
            </a:lvl1pPr>
          </a:lstStyle>
          <a:p>
            <a:pPr lvl="0"/>
            <a:r>
              <a:rPr lang="nl-NL"/>
              <a:t>Subtitel</a:t>
            </a:r>
          </a:p>
        </p:txBody>
      </p:sp>
      <p:pic>
        <p:nvPicPr>
          <p:cNvPr id="2" name="Tijdelijke aanduiding voor afbeelding 17">
            <a:extLst>
              <a:ext uri="{FF2B5EF4-FFF2-40B4-BE49-F238E27FC236}">
                <a16:creationId xmlns:a16="http://schemas.microsoft.com/office/drawing/2014/main" id="{72E2D54A-7B64-7AEE-9D21-C7458971A25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t="152" b="152"/>
          <a:stretch/>
        </p:blipFill>
        <p:spPr>
          <a:xfrm>
            <a:off x="0" y="0"/>
            <a:ext cx="10022541" cy="4502366"/>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pic>
        <p:nvPicPr>
          <p:cNvPr id="4" name="Afbeelding 3">
            <a:extLst>
              <a:ext uri="{FF2B5EF4-FFF2-40B4-BE49-F238E27FC236}">
                <a16:creationId xmlns:a16="http://schemas.microsoft.com/office/drawing/2014/main" id="{3AE9B956-779E-B372-DBF6-A5399AC2664D}"/>
              </a:ext>
            </a:extLst>
          </p:cNvPr>
          <p:cNvPicPr>
            <a:picLocks noChangeAspect="1"/>
          </p:cNvPicPr>
          <p:nvPr userDrawn="1"/>
        </p:nvPicPr>
        <p:blipFill>
          <a:blip r:embed="rId5"/>
          <a:stretch>
            <a:fillRect/>
          </a:stretch>
        </p:blipFill>
        <p:spPr>
          <a:xfrm>
            <a:off x="887342" y="9070210"/>
            <a:ext cx="5316233" cy="240866"/>
          </a:xfrm>
          <a:prstGeom prst="rect">
            <a:avLst/>
          </a:prstGeom>
        </p:spPr>
      </p:pic>
    </p:spTree>
    <p:extLst>
      <p:ext uri="{BB962C8B-B14F-4D97-AF65-F5344CB8AC3E}">
        <p14:creationId xmlns:p14="http://schemas.microsoft.com/office/powerpoint/2010/main" val="269612426"/>
      </p:ext>
    </p:extLst>
  </p:cSld>
  <p:clrMapOvr>
    <a:masterClrMapping/>
  </p:clrMapOvr>
  <p:extLst>
    <p:ext uri="{DCECCB84-F9BA-43D5-87BE-67443E8EF086}">
      <p15:sldGuideLst xmlns:p15="http://schemas.microsoft.com/office/powerpoint/2012/main">
        <p15:guide id="3" orient="horz" pos="8153" userDrawn="1">
          <p15:clr>
            <a:srgbClr val="FBAE40"/>
          </p15:clr>
        </p15:guide>
        <p15:guide id="4" pos="105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1">
    <p:spTree>
      <p:nvGrpSpPr>
        <p:cNvPr id="1" name=""/>
        <p:cNvGrpSpPr/>
        <p:nvPr/>
      </p:nvGrpSpPr>
      <p:grpSpPr>
        <a:xfrm>
          <a:off x="0" y="0"/>
          <a:ext cx="0" cy="0"/>
          <a:chOff x="0" y="0"/>
          <a:chExt cx="0" cy="0"/>
        </a:xfrm>
      </p:grpSpPr>
      <p:sp>
        <p:nvSpPr>
          <p:cNvPr id="4" name="Vrije vorm: vorm 3">
            <a:extLst>
              <a:ext uri="{FF2B5EF4-FFF2-40B4-BE49-F238E27FC236}">
                <a16:creationId xmlns:a16="http://schemas.microsoft.com/office/drawing/2014/main" id="{4B59DB47-9EE8-34DF-C257-2C6782941DB4}"/>
              </a:ext>
            </a:extLst>
          </p:cNvPr>
          <p:cNvSpPr/>
          <p:nvPr userDrawn="1"/>
        </p:nvSpPr>
        <p:spPr>
          <a:xfrm>
            <a:off x="-1" y="6527953"/>
            <a:ext cx="24382413" cy="7188047"/>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09D7E590-52FA-BCB2-69D1-EA6F8AC1EBDB}"/>
              </a:ext>
            </a:extLst>
          </p:cNvPr>
          <p:cNvSpPr/>
          <p:nvPr userDrawn="1"/>
        </p:nvSpPr>
        <p:spPr>
          <a:xfrm>
            <a:off x="682306" y="596108"/>
            <a:ext cx="22966588" cy="12394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03A20A1-DE1E-FB6D-4C82-CE06010B6BEE}"/>
              </a:ext>
            </a:extLst>
          </p:cNvPr>
          <p:cNvSpPr>
            <a:spLocks noGrp="1"/>
          </p:cNvSpPr>
          <p:nvPr>
            <p:ph type="title" hasCustomPrompt="1"/>
          </p:nvPr>
        </p:nvSpPr>
        <p:spPr>
          <a:xfrm>
            <a:off x="1676291" y="1178486"/>
            <a:ext cx="21029831" cy="2651126"/>
          </a:xfrm>
        </p:spPr>
        <p:txBody>
          <a:bodyPr/>
          <a:lstStyle>
            <a:lvl1pPr>
              <a:defRPr>
                <a:solidFill>
                  <a:schemeClr val="accent1"/>
                </a:solidFill>
                <a:latin typeface="+mj-lt"/>
              </a:defRPr>
            </a:lvl1pPr>
          </a:lstStyle>
          <a:p>
            <a:r>
              <a:rPr lang="nl-NL"/>
              <a:t>Agenda, inhoudstafel</a:t>
            </a:r>
            <a:endParaRPr lang="nl-BE"/>
          </a:p>
        </p:txBody>
      </p:sp>
      <p:sp>
        <p:nvSpPr>
          <p:cNvPr id="3" name="Tijdelijke aanduiding voor tekst 14">
            <a:extLst>
              <a:ext uri="{FF2B5EF4-FFF2-40B4-BE49-F238E27FC236}">
                <a16:creationId xmlns:a16="http://schemas.microsoft.com/office/drawing/2014/main" id="{0EDFAE0D-7617-6FFB-27E7-A918D132DF8F}"/>
              </a:ext>
            </a:extLst>
          </p:cNvPr>
          <p:cNvSpPr>
            <a:spLocks noGrp="1"/>
          </p:cNvSpPr>
          <p:nvPr>
            <p:ph type="body" sz="quarter" idx="10" hasCustomPrompt="1"/>
          </p:nvPr>
        </p:nvSpPr>
        <p:spPr>
          <a:xfrm>
            <a:off x="3577814" y="4072963"/>
            <a:ext cx="19128307" cy="1001062"/>
          </a:xfrm>
        </p:spPr>
        <p:txBody>
          <a:bodyPr lIns="0" tIns="0" rIns="0" bIns="0" anchor="ctr">
            <a:noAutofit/>
          </a:bodyPr>
          <a:lstStyle>
            <a:lvl1pPr marL="0" indent="0">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Vul item in</a:t>
            </a:r>
          </a:p>
        </p:txBody>
      </p:sp>
      <p:sp>
        <p:nvSpPr>
          <p:cNvPr id="6" name="Tijdelijke aanduiding voor tekst 14">
            <a:extLst>
              <a:ext uri="{FF2B5EF4-FFF2-40B4-BE49-F238E27FC236}">
                <a16:creationId xmlns:a16="http://schemas.microsoft.com/office/drawing/2014/main" id="{D7D9BCC0-800B-2C69-4255-CF4F5226ABC2}"/>
              </a:ext>
            </a:extLst>
          </p:cNvPr>
          <p:cNvSpPr>
            <a:spLocks noGrp="1"/>
          </p:cNvSpPr>
          <p:nvPr>
            <p:ph type="body" sz="quarter" idx="11" hasCustomPrompt="1"/>
          </p:nvPr>
        </p:nvSpPr>
        <p:spPr>
          <a:xfrm>
            <a:off x="1676290" y="4192622"/>
            <a:ext cx="1461356" cy="881403"/>
          </a:xfrm>
        </p:spPr>
        <p:txBody>
          <a:bodyPr lIns="0" tIns="0" rIns="0" bIns="0">
            <a:noAutofit/>
          </a:bodyPr>
          <a:lstStyle>
            <a:lvl1pPr marL="0" indent="0" algn="r">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xx</a:t>
            </a:r>
          </a:p>
        </p:txBody>
      </p:sp>
      <p:sp>
        <p:nvSpPr>
          <p:cNvPr id="8" name="Tijdelijke aanduiding voor tekst 14">
            <a:extLst>
              <a:ext uri="{FF2B5EF4-FFF2-40B4-BE49-F238E27FC236}">
                <a16:creationId xmlns:a16="http://schemas.microsoft.com/office/drawing/2014/main" id="{103AAC72-63CE-DF96-F766-9D050B73A37C}"/>
              </a:ext>
            </a:extLst>
          </p:cNvPr>
          <p:cNvSpPr>
            <a:spLocks noGrp="1"/>
          </p:cNvSpPr>
          <p:nvPr>
            <p:ph type="body" sz="quarter" idx="12" hasCustomPrompt="1"/>
          </p:nvPr>
        </p:nvSpPr>
        <p:spPr>
          <a:xfrm>
            <a:off x="3577815" y="5283540"/>
            <a:ext cx="19128307" cy="1001062"/>
          </a:xfrm>
        </p:spPr>
        <p:txBody>
          <a:bodyPr lIns="0" tIns="0" rIns="0" bIns="0" anchor="ctr">
            <a:noAutofit/>
          </a:bodyPr>
          <a:lstStyle>
            <a:lvl1pPr marL="0" indent="0">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Vul item in</a:t>
            </a:r>
          </a:p>
        </p:txBody>
      </p:sp>
      <p:sp>
        <p:nvSpPr>
          <p:cNvPr id="11" name="Tijdelijke aanduiding voor tekst 14">
            <a:extLst>
              <a:ext uri="{FF2B5EF4-FFF2-40B4-BE49-F238E27FC236}">
                <a16:creationId xmlns:a16="http://schemas.microsoft.com/office/drawing/2014/main" id="{64294BC7-A843-A798-D788-FC84E2094EED}"/>
              </a:ext>
            </a:extLst>
          </p:cNvPr>
          <p:cNvSpPr>
            <a:spLocks noGrp="1"/>
          </p:cNvSpPr>
          <p:nvPr>
            <p:ph type="body" sz="quarter" idx="14" hasCustomPrompt="1"/>
          </p:nvPr>
        </p:nvSpPr>
        <p:spPr>
          <a:xfrm>
            <a:off x="3577815" y="6466539"/>
            <a:ext cx="19128307" cy="1001062"/>
          </a:xfrm>
        </p:spPr>
        <p:txBody>
          <a:bodyPr lIns="0" tIns="0" rIns="0" bIns="0" anchor="ctr">
            <a:noAutofit/>
          </a:bodyPr>
          <a:lstStyle>
            <a:lvl1pPr marL="0" indent="0">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Vul item in</a:t>
            </a:r>
          </a:p>
        </p:txBody>
      </p:sp>
      <p:sp>
        <p:nvSpPr>
          <p:cNvPr id="14" name="Tijdelijke aanduiding voor tekst 14">
            <a:extLst>
              <a:ext uri="{FF2B5EF4-FFF2-40B4-BE49-F238E27FC236}">
                <a16:creationId xmlns:a16="http://schemas.microsoft.com/office/drawing/2014/main" id="{ED1805F0-556C-4E79-A6ED-5CA6CD2B4EEA}"/>
              </a:ext>
            </a:extLst>
          </p:cNvPr>
          <p:cNvSpPr>
            <a:spLocks noGrp="1"/>
          </p:cNvSpPr>
          <p:nvPr>
            <p:ph type="body" sz="quarter" idx="16" hasCustomPrompt="1"/>
          </p:nvPr>
        </p:nvSpPr>
        <p:spPr>
          <a:xfrm>
            <a:off x="3577816" y="7677116"/>
            <a:ext cx="19128307" cy="1001062"/>
          </a:xfrm>
        </p:spPr>
        <p:txBody>
          <a:bodyPr lIns="0" tIns="0" rIns="0" bIns="0" anchor="ctr">
            <a:noAutofit/>
          </a:bodyPr>
          <a:lstStyle>
            <a:lvl1pPr marL="0" indent="0">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Vul item in</a:t>
            </a:r>
          </a:p>
        </p:txBody>
      </p:sp>
      <p:sp>
        <p:nvSpPr>
          <p:cNvPr id="17" name="Tijdelijke aanduiding voor tekst 14">
            <a:extLst>
              <a:ext uri="{FF2B5EF4-FFF2-40B4-BE49-F238E27FC236}">
                <a16:creationId xmlns:a16="http://schemas.microsoft.com/office/drawing/2014/main" id="{5D7E3D41-1239-67BE-C5FC-D2B257E19DBF}"/>
              </a:ext>
            </a:extLst>
          </p:cNvPr>
          <p:cNvSpPr>
            <a:spLocks noGrp="1"/>
          </p:cNvSpPr>
          <p:nvPr>
            <p:ph type="body" sz="quarter" idx="18" hasCustomPrompt="1"/>
          </p:nvPr>
        </p:nvSpPr>
        <p:spPr>
          <a:xfrm>
            <a:off x="3577813" y="8843212"/>
            <a:ext cx="19128307" cy="1001062"/>
          </a:xfrm>
        </p:spPr>
        <p:txBody>
          <a:bodyPr lIns="0" tIns="0" rIns="0" bIns="0" anchor="ctr">
            <a:noAutofit/>
          </a:bodyPr>
          <a:lstStyle>
            <a:lvl1pPr marL="0" indent="0">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Vul item in</a:t>
            </a:r>
          </a:p>
        </p:txBody>
      </p:sp>
      <p:sp>
        <p:nvSpPr>
          <p:cNvPr id="20" name="Tijdelijke aanduiding voor tekst 14">
            <a:extLst>
              <a:ext uri="{FF2B5EF4-FFF2-40B4-BE49-F238E27FC236}">
                <a16:creationId xmlns:a16="http://schemas.microsoft.com/office/drawing/2014/main" id="{0544D209-12D7-4EF3-05B4-0662AB6D5E45}"/>
              </a:ext>
            </a:extLst>
          </p:cNvPr>
          <p:cNvSpPr>
            <a:spLocks noGrp="1"/>
          </p:cNvSpPr>
          <p:nvPr>
            <p:ph type="body" sz="quarter" idx="20" hasCustomPrompt="1"/>
          </p:nvPr>
        </p:nvSpPr>
        <p:spPr>
          <a:xfrm>
            <a:off x="3577814" y="10053789"/>
            <a:ext cx="19128307" cy="1001062"/>
          </a:xfrm>
        </p:spPr>
        <p:txBody>
          <a:bodyPr lIns="0" tIns="0" rIns="0" bIns="0" anchor="ctr">
            <a:noAutofit/>
          </a:bodyPr>
          <a:lstStyle>
            <a:lvl1pPr marL="0" indent="0">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Vul item in</a:t>
            </a:r>
          </a:p>
        </p:txBody>
      </p:sp>
      <p:sp>
        <p:nvSpPr>
          <p:cNvPr id="23" name="Tijdelijke aanduiding voor tekst 14">
            <a:extLst>
              <a:ext uri="{FF2B5EF4-FFF2-40B4-BE49-F238E27FC236}">
                <a16:creationId xmlns:a16="http://schemas.microsoft.com/office/drawing/2014/main" id="{90052F16-7490-675C-0029-325B4C4059BB}"/>
              </a:ext>
            </a:extLst>
          </p:cNvPr>
          <p:cNvSpPr>
            <a:spLocks noGrp="1"/>
          </p:cNvSpPr>
          <p:nvPr>
            <p:ph type="body" sz="quarter" idx="22" hasCustomPrompt="1"/>
          </p:nvPr>
        </p:nvSpPr>
        <p:spPr>
          <a:xfrm>
            <a:off x="3577813" y="11221254"/>
            <a:ext cx="19128307" cy="1001062"/>
          </a:xfrm>
        </p:spPr>
        <p:txBody>
          <a:bodyPr lIns="0" tIns="0" rIns="0" bIns="0" anchor="ctr">
            <a:noAutofit/>
          </a:bodyPr>
          <a:lstStyle>
            <a:lvl1pPr marL="0" indent="0">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Vul item in</a:t>
            </a:r>
          </a:p>
        </p:txBody>
      </p:sp>
      <p:sp>
        <p:nvSpPr>
          <p:cNvPr id="26" name="Tijdelijke aanduiding voor tekst 14">
            <a:extLst>
              <a:ext uri="{FF2B5EF4-FFF2-40B4-BE49-F238E27FC236}">
                <a16:creationId xmlns:a16="http://schemas.microsoft.com/office/drawing/2014/main" id="{927EB89F-876F-A0D7-6C47-41BE04413E2D}"/>
              </a:ext>
            </a:extLst>
          </p:cNvPr>
          <p:cNvSpPr>
            <a:spLocks noGrp="1"/>
          </p:cNvSpPr>
          <p:nvPr>
            <p:ph type="body" sz="quarter" idx="24" hasCustomPrompt="1"/>
          </p:nvPr>
        </p:nvSpPr>
        <p:spPr>
          <a:xfrm>
            <a:off x="1676293" y="5398762"/>
            <a:ext cx="1461356" cy="881403"/>
          </a:xfrm>
        </p:spPr>
        <p:txBody>
          <a:bodyPr lIns="0" tIns="0" rIns="0" bIns="0">
            <a:noAutofit/>
          </a:bodyPr>
          <a:lstStyle>
            <a:lvl1pPr marL="0" indent="0" algn="r">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xx</a:t>
            </a:r>
          </a:p>
        </p:txBody>
      </p:sp>
      <p:sp>
        <p:nvSpPr>
          <p:cNvPr id="27" name="Tijdelijke aanduiding voor tekst 14">
            <a:extLst>
              <a:ext uri="{FF2B5EF4-FFF2-40B4-BE49-F238E27FC236}">
                <a16:creationId xmlns:a16="http://schemas.microsoft.com/office/drawing/2014/main" id="{7A807C7E-C371-CBFB-C307-F29335AE9E26}"/>
              </a:ext>
            </a:extLst>
          </p:cNvPr>
          <p:cNvSpPr>
            <a:spLocks noGrp="1"/>
          </p:cNvSpPr>
          <p:nvPr>
            <p:ph type="body" sz="quarter" idx="25" hasCustomPrompt="1"/>
          </p:nvPr>
        </p:nvSpPr>
        <p:spPr>
          <a:xfrm>
            <a:off x="1676293" y="6587433"/>
            <a:ext cx="1461356" cy="881403"/>
          </a:xfrm>
        </p:spPr>
        <p:txBody>
          <a:bodyPr lIns="0" tIns="0" rIns="0" bIns="0">
            <a:noAutofit/>
          </a:bodyPr>
          <a:lstStyle>
            <a:lvl1pPr marL="0" indent="0" algn="r">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xx</a:t>
            </a:r>
          </a:p>
        </p:txBody>
      </p:sp>
      <p:sp>
        <p:nvSpPr>
          <p:cNvPr id="28" name="Tijdelijke aanduiding voor tekst 14">
            <a:extLst>
              <a:ext uri="{FF2B5EF4-FFF2-40B4-BE49-F238E27FC236}">
                <a16:creationId xmlns:a16="http://schemas.microsoft.com/office/drawing/2014/main" id="{A3944427-5498-5179-419D-71C6975CD397}"/>
              </a:ext>
            </a:extLst>
          </p:cNvPr>
          <p:cNvSpPr>
            <a:spLocks noGrp="1"/>
          </p:cNvSpPr>
          <p:nvPr>
            <p:ph type="body" sz="quarter" idx="26" hasCustomPrompt="1"/>
          </p:nvPr>
        </p:nvSpPr>
        <p:spPr>
          <a:xfrm>
            <a:off x="1676296" y="7793573"/>
            <a:ext cx="1461356" cy="881403"/>
          </a:xfrm>
        </p:spPr>
        <p:txBody>
          <a:bodyPr lIns="0" tIns="0" rIns="0" bIns="0">
            <a:noAutofit/>
          </a:bodyPr>
          <a:lstStyle>
            <a:lvl1pPr marL="0" indent="0" algn="r">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xx</a:t>
            </a:r>
          </a:p>
        </p:txBody>
      </p:sp>
      <p:sp>
        <p:nvSpPr>
          <p:cNvPr id="29" name="Tijdelijke aanduiding voor tekst 14">
            <a:extLst>
              <a:ext uri="{FF2B5EF4-FFF2-40B4-BE49-F238E27FC236}">
                <a16:creationId xmlns:a16="http://schemas.microsoft.com/office/drawing/2014/main" id="{DE07D0A3-7319-390E-DC63-BE0F6827C7E4}"/>
              </a:ext>
            </a:extLst>
          </p:cNvPr>
          <p:cNvSpPr>
            <a:spLocks noGrp="1"/>
          </p:cNvSpPr>
          <p:nvPr>
            <p:ph type="body" sz="quarter" idx="27" hasCustomPrompt="1"/>
          </p:nvPr>
        </p:nvSpPr>
        <p:spPr>
          <a:xfrm>
            <a:off x="1676296" y="8946102"/>
            <a:ext cx="1461356" cy="881403"/>
          </a:xfrm>
        </p:spPr>
        <p:txBody>
          <a:bodyPr lIns="0" tIns="0" rIns="0" bIns="0">
            <a:noAutofit/>
          </a:bodyPr>
          <a:lstStyle>
            <a:lvl1pPr marL="0" indent="0" algn="r">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xx</a:t>
            </a:r>
          </a:p>
        </p:txBody>
      </p:sp>
      <p:sp>
        <p:nvSpPr>
          <p:cNvPr id="30" name="Tijdelijke aanduiding voor tekst 14">
            <a:extLst>
              <a:ext uri="{FF2B5EF4-FFF2-40B4-BE49-F238E27FC236}">
                <a16:creationId xmlns:a16="http://schemas.microsoft.com/office/drawing/2014/main" id="{36B7F1D3-F033-D508-A8E7-4355A20CA7C9}"/>
              </a:ext>
            </a:extLst>
          </p:cNvPr>
          <p:cNvSpPr>
            <a:spLocks noGrp="1"/>
          </p:cNvSpPr>
          <p:nvPr>
            <p:ph type="body" sz="quarter" idx="28" hasCustomPrompt="1"/>
          </p:nvPr>
        </p:nvSpPr>
        <p:spPr>
          <a:xfrm>
            <a:off x="1676296" y="10134773"/>
            <a:ext cx="1461356" cy="881403"/>
          </a:xfrm>
        </p:spPr>
        <p:txBody>
          <a:bodyPr lIns="0" tIns="0" rIns="0" bIns="0">
            <a:noAutofit/>
          </a:bodyPr>
          <a:lstStyle>
            <a:lvl1pPr marL="0" indent="0" algn="r">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xx</a:t>
            </a:r>
          </a:p>
        </p:txBody>
      </p:sp>
      <p:sp>
        <p:nvSpPr>
          <p:cNvPr id="31" name="Tijdelijke aanduiding voor tekst 14">
            <a:extLst>
              <a:ext uri="{FF2B5EF4-FFF2-40B4-BE49-F238E27FC236}">
                <a16:creationId xmlns:a16="http://schemas.microsoft.com/office/drawing/2014/main" id="{F52E898D-D8EE-07F5-1C5E-28AA2BA7FDF5}"/>
              </a:ext>
            </a:extLst>
          </p:cNvPr>
          <p:cNvSpPr>
            <a:spLocks noGrp="1"/>
          </p:cNvSpPr>
          <p:nvPr>
            <p:ph type="body" sz="quarter" idx="29" hasCustomPrompt="1"/>
          </p:nvPr>
        </p:nvSpPr>
        <p:spPr>
          <a:xfrm>
            <a:off x="1676299" y="11340913"/>
            <a:ext cx="1461356" cy="881403"/>
          </a:xfrm>
        </p:spPr>
        <p:txBody>
          <a:bodyPr lIns="0" tIns="0" rIns="0" bIns="0">
            <a:noAutofit/>
          </a:bodyPr>
          <a:lstStyle>
            <a:lvl1pPr marL="0" indent="0" algn="r">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xx</a:t>
            </a:r>
          </a:p>
        </p:txBody>
      </p:sp>
      <p:sp>
        <p:nvSpPr>
          <p:cNvPr id="32" name="Tijdelijke aanduiding voor tekst 14">
            <a:extLst>
              <a:ext uri="{FF2B5EF4-FFF2-40B4-BE49-F238E27FC236}">
                <a16:creationId xmlns:a16="http://schemas.microsoft.com/office/drawing/2014/main" id="{345DFFCC-A264-0B31-ED32-BACF5FE0EFB8}"/>
              </a:ext>
            </a:extLst>
          </p:cNvPr>
          <p:cNvSpPr>
            <a:spLocks noGrp="1"/>
          </p:cNvSpPr>
          <p:nvPr>
            <p:ph type="body" sz="quarter" idx="30" hasCustomPrompt="1"/>
          </p:nvPr>
        </p:nvSpPr>
        <p:spPr>
          <a:xfrm>
            <a:off x="3335558" y="4092100"/>
            <a:ext cx="45720" cy="981925"/>
          </a:xfrm>
          <a:solidFill>
            <a:schemeClr val="accent2"/>
          </a:solidFill>
        </p:spPr>
        <p:txBody>
          <a:bodyPr lIns="0" tIns="0" rIns="0" bIns="0">
            <a:noAutofit/>
          </a:bodyPr>
          <a:lstStyle>
            <a:lvl1pPr marL="0" indent="0" algn="r">
              <a:lnSpc>
                <a:spcPct val="100000"/>
              </a:lnSpc>
              <a:buNone/>
              <a:defRPr sz="5000" b="1" baseline="0">
                <a:solidFill>
                  <a:schemeClr val="accent2"/>
                </a:solidFill>
                <a:latin typeface="+mn-lt"/>
                <a:ea typeface="Calibri" panose="020F0502020204030204" pitchFamily="34" charset="0"/>
                <a:cs typeface="Calibri" panose="020F0502020204030204" pitchFamily="34" charset="0"/>
              </a:defRPr>
            </a:lvl1pPr>
          </a:lstStyle>
          <a:p>
            <a:pPr lvl="0"/>
            <a:r>
              <a:rPr lang="nl-NL"/>
              <a:t> </a:t>
            </a:r>
          </a:p>
        </p:txBody>
      </p:sp>
      <p:sp>
        <p:nvSpPr>
          <p:cNvPr id="33" name="Tijdelijke aanduiding voor tekst 14">
            <a:extLst>
              <a:ext uri="{FF2B5EF4-FFF2-40B4-BE49-F238E27FC236}">
                <a16:creationId xmlns:a16="http://schemas.microsoft.com/office/drawing/2014/main" id="{3F23022D-497B-A223-250F-5B8A2E6ACAF8}"/>
              </a:ext>
            </a:extLst>
          </p:cNvPr>
          <p:cNvSpPr>
            <a:spLocks noGrp="1"/>
          </p:cNvSpPr>
          <p:nvPr>
            <p:ph type="body" sz="quarter" idx="31" hasCustomPrompt="1"/>
          </p:nvPr>
        </p:nvSpPr>
        <p:spPr>
          <a:xfrm>
            <a:off x="3334869" y="5302677"/>
            <a:ext cx="45720" cy="981925"/>
          </a:xfrm>
          <a:solidFill>
            <a:schemeClr val="accent2"/>
          </a:solidFill>
        </p:spPr>
        <p:txBody>
          <a:bodyPr lIns="0" tIns="0" rIns="0" bIns="0">
            <a:noAutofit/>
          </a:bodyPr>
          <a:lstStyle>
            <a:lvl1pPr marL="0" indent="0" algn="r">
              <a:lnSpc>
                <a:spcPct val="100000"/>
              </a:lnSpc>
              <a:buNone/>
              <a:defRPr sz="5000" b="1" baseline="0">
                <a:solidFill>
                  <a:schemeClr val="accent2"/>
                </a:solidFill>
                <a:latin typeface="+mn-lt"/>
                <a:ea typeface="Calibri" panose="020F0502020204030204" pitchFamily="34" charset="0"/>
                <a:cs typeface="Calibri" panose="020F0502020204030204" pitchFamily="34" charset="0"/>
              </a:defRPr>
            </a:lvl1pPr>
          </a:lstStyle>
          <a:p>
            <a:pPr lvl="0"/>
            <a:r>
              <a:rPr lang="nl-NL"/>
              <a:t> </a:t>
            </a:r>
          </a:p>
        </p:txBody>
      </p:sp>
      <p:sp>
        <p:nvSpPr>
          <p:cNvPr id="34" name="Tijdelijke aanduiding voor tekst 14">
            <a:extLst>
              <a:ext uri="{FF2B5EF4-FFF2-40B4-BE49-F238E27FC236}">
                <a16:creationId xmlns:a16="http://schemas.microsoft.com/office/drawing/2014/main" id="{2072D5FD-30F0-611E-DEA6-5CC84253FEEC}"/>
              </a:ext>
            </a:extLst>
          </p:cNvPr>
          <p:cNvSpPr>
            <a:spLocks noGrp="1"/>
          </p:cNvSpPr>
          <p:nvPr>
            <p:ph type="body" sz="quarter" idx="32" hasCustomPrompt="1"/>
          </p:nvPr>
        </p:nvSpPr>
        <p:spPr>
          <a:xfrm>
            <a:off x="3333583" y="6490113"/>
            <a:ext cx="45720" cy="981925"/>
          </a:xfrm>
          <a:solidFill>
            <a:schemeClr val="accent2"/>
          </a:solidFill>
        </p:spPr>
        <p:txBody>
          <a:bodyPr lIns="0" tIns="0" rIns="0" bIns="0">
            <a:noAutofit/>
          </a:bodyPr>
          <a:lstStyle>
            <a:lvl1pPr marL="0" indent="0" algn="r">
              <a:lnSpc>
                <a:spcPct val="100000"/>
              </a:lnSpc>
              <a:buNone/>
              <a:defRPr sz="5000" b="1" baseline="0">
                <a:solidFill>
                  <a:schemeClr val="accent2"/>
                </a:solidFill>
                <a:latin typeface="+mn-lt"/>
                <a:ea typeface="Calibri" panose="020F0502020204030204" pitchFamily="34" charset="0"/>
                <a:cs typeface="Calibri" panose="020F0502020204030204" pitchFamily="34" charset="0"/>
              </a:defRPr>
            </a:lvl1pPr>
          </a:lstStyle>
          <a:p>
            <a:pPr lvl="0"/>
            <a:r>
              <a:rPr lang="nl-NL"/>
              <a:t> </a:t>
            </a:r>
          </a:p>
        </p:txBody>
      </p:sp>
      <p:sp>
        <p:nvSpPr>
          <p:cNvPr id="35" name="Tijdelijke aanduiding voor tekst 14">
            <a:extLst>
              <a:ext uri="{FF2B5EF4-FFF2-40B4-BE49-F238E27FC236}">
                <a16:creationId xmlns:a16="http://schemas.microsoft.com/office/drawing/2014/main" id="{3137CDEC-3BD6-F314-23A2-4BF28104EB2B}"/>
              </a:ext>
            </a:extLst>
          </p:cNvPr>
          <p:cNvSpPr>
            <a:spLocks noGrp="1"/>
          </p:cNvSpPr>
          <p:nvPr>
            <p:ph type="body" sz="quarter" idx="33" hasCustomPrompt="1"/>
          </p:nvPr>
        </p:nvSpPr>
        <p:spPr>
          <a:xfrm>
            <a:off x="3335558" y="7705703"/>
            <a:ext cx="45720" cy="981925"/>
          </a:xfrm>
          <a:solidFill>
            <a:schemeClr val="accent2"/>
          </a:solidFill>
        </p:spPr>
        <p:txBody>
          <a:bodyPr lIns="0" tIns="0" rIns="0" bIns="0">
            <a:noAutofit/>
          </a:bodyPr>
          <a:lstStyle>
            <a:lvl1pPr marL="0" indent="0" algn="r">
              <a:lnSpc>
                <a:spcPct val="100000"/>
              </a:lnSpc>
              <a:buNone/>
              <a:defRPr sz="5000" b="1" baseline="0">
                <a:solidFill>
                  <a:schemeClr val="accent2"/>
                </a:solidFill>
                <a:latin typeface="+mn-lt"/>
                <a:ea typeface="Calibri" panose="020F0502020204030204" pitchFamily="34" charset="0"/>
                <a:cs typeface="Calibri" panose="020F0502020204030204" pitchFamily="34" charset="0"/>
              </a:defRPr>
            </a:lvl1pPr>
          </a:lstStyle>
          <a:p>
            <a:pPr lvl="0"/>
            <a:r>
              <a:rPr lang="nl-NL"/>
              <a:t> </a:t>
            </a:r>
          </a:p>
        </p:txBody>
      </p:sp>
      <p:sp>
        <p:nvSpPr>
          <p:cNvPr id="36" name="Tijdelijke aanduiding voor tekst 14">
            <a:extLst>
              <a:ext uri="{FF2B5EF4-FFF2-40B4-BE49-F238E27FC236}">
                <a16:creationId xmlns:a16="http://schemas.microsoft.com/office/drawing/2014/main" id="{45F9D323-22DA-01F6-0440-5B2CEBAB2277}"/>
              </a:ext>
            </a:extLst>
          </p:cNvPr>
          <p:cNvSpPr>
            <a:spLocks noGrp="1"/>
          </p:cNvSpPr>
          <p:nvPr>
            <p:ph type="body" sz="quarter" idx="34" hasCustomPrompt="1"/>
          </p:nvPr>
        </p:nvSpPr>
        <p:spPr>
          <a:xfrm>
            <a:off x="3336247" y="8862349"/>
            <a:ext cx="45720" cy="981925"/>
          </a:xfrm>
          <a:solidFill>
            <a:schemeClr val="accent2"/>
          </a:solidFill>
        </p:spPr>
        <p:txBody>
          <a:bodyPr lIns="0" tIns="0" rIns="0" bIns="0">
            <a:noAutofit/>
          </a:bodyPr>
          <a:lstStyle>
            <a:lvl1pPr marL="0" indent="0" algn="r">
              <a:lnSpc>
                <a:spcPct val="100000"/>
              </a:lnSpc>
              <a:buNone/>
              <a:defRPr sz="5000" b="1" baseline="0">
                <a:solidFill>
                  <a:schemeClr val="accent2"/>
                </a:solidFill>
                <a:latin typeface="+mn-lt"/>
                <a:ea typeface="Calibri" panose="020F0502020204030204" pitchFamily="34" charset="0"/>
                <a:cs typeface="Calibri" panose="020F0502020204030204" pitchFamily="34" charset="0"/>
              </a:defRPr>
            </a:lvl1pPr>
          </a:lstStyle>
          <a:p>
            <a:pPr lvl="0"/>
            <a:r>
              <a:rPr lang="nl-NL"/>
              <a:t> </a:t>
            </a:r>
          </a:p>
        </p:txBody>
      </p:sp>
      <p:sp>
        <p:nvSpPr>
          <p:cNvPr id="37" name="Tijdelijke aanduiding voor tekst 14">
            <a:extLst>
              <a:ext uri="{FF2B5EF4-FFF2-40B4-BE49-F238E27FC236}">
                <a16:creationId xmlns:a16="http://schemas.microsoft.com/office/drawing/2014/main" id="{D92C8B9C-FC65-9DF8-7237-516021A97F5F}"/>
              </a:ext>
            </a:extLst>
          </p:cNvPr>
          <p:cNvSpPr>
            <a:spLocks noGrp="1"/>
          </p:cNvSpPr>
          <p:nvPr>
            <p:ph type="body" sz="quarter" idx="35" hasCustomPrompt="1"/>
          </p:nvPr>
        </p:nvSpPr>
        <p:spPr>
          <a:xfrm>
            <a:off x="3334272" y="10072926"/>
            <a:ext cx="45720" cy="981925"/>
          </a:xfrm>
          <a:solidFill>
            <a:schemeClr val="accent2"/>
          </a:solidFill>
        </p:spPr>
        <p:txBody>
          <a:bodyPr lIns="0" tIns="0" rIns="0" bIns="0">
            <a:noAutofit/>
          </a:bodyPr>
          <a:lstStyle>
            <a:lvl1pPr marL="0" indent="0" algn="r">
              <a:lnSpc>
                <a:spcPct val="100000"/>
              </a:lnSpc>
              <a:buNone/>
              <a:defRPr sz="5000" b="1" baseline="0">
                <a:solidFill>
                  <a:schemeClr val="accent2"/>
                </a:solidFill>
                <a:latin typeface="+mn-lt"/>
                <a:ea typeface="Calibri" panose="020F0502020204030204" pitchFamily="34" charset="0"/>
                <a:cs typeface="Calibri" panose="020F0502020204030204" pitchFamily="34" charset="0"/>
              </a:defRPr>
            </a:lvl1pPr>
          </a:lstStyle>
          <a:p>
            <a:pPr lvl="0"/>
            <a:r>
              <a:rPr lang="nl-NL"/>
              <a:t> </a:t>
            </a:r>
          </a:p>
        </p:txBody>
      </p:sp>
      <p:sp>
        <p:nvSpPr>
          <p:cNvPr id="38" name="Tijdelijke aanduiding voor tekst 14">
            <a:extLst>
              <a:ext uri="{FF2B5EF4-FFF2-40B4-BE49-F238E27FC236}">
                <a16:creationId xmlns:a16="http://schemas.microsoft.com/office/drawing/2014/main" id="{581DA513-9F24-5575-42A6-5CC46B667731}"/>
              </a:ext>
            </a:extLst>
          </p:cNvPr>
          <p:cNvSpPr>
            <a:spLocks noGrp="1"/>
          </p:cNvSpPr>
          <p:nvPr>
            <p:ph type="body" sz="quarter" idx="36" hasCustomPrompt="1"/>
          </p:nvPr>
        </p:nvSpPr>
        <p:spPr>
          <a:xfrm>
            <a:off x="3332075" y="11240391"/>
            <a:ext cx="45720" cy="981925"/>
          </a:xfrm>
          <a:solidFill>
            <a:schemeClr val="accent2"/>
          </a:solidFill>
        </p:spPr>
        <p:txBody>
          <a:bodyPr lIns="0" tIns="0" rIns="0" bIns="0">
            <a:noAutofit/>
          </a:bodyPr>
          <a:lstStyle>
            <a:lvl1pPr marL="0" indent="0" algn="r">
              <a:lnSpc>
                <a:spcPct val="100000"/>
              </a:lnSpc>
              <a:buNone/>
              <a:defRPr sz="5000" b="1" baseline="0">
                <a:solidFill>
                  <a:schemeClr val="accent2"/>
                </a:solidFill>
                <a:latin typeface="+mn-lt"/>
                <a:ea typeface="Calibri" panose="020F0502020204030204" pitchFamily="34" charset="0"/>
                <a:cs typeface="Calibri" panose="020F0502020204030204" pitchFamily="34" charset="0"/>
              </a:defRPr>
            </a:lvl1pPr>
          </a:lstStyle>
          <a:p>
            <a:pPr lvl="0"/>
            <a:r>
              <a:rPr lang="nl-NL"/>
              <a:t> </a:t>
            </a:r>
          </a:p>
        </p:txBody>
      </p:sp>
    </p:spTree>
    <p:extLst>
      <p:ext uri="{BB962C8B-B14F-4D97-AF65-F5344CB8AC3E}">
        <p14:creationId xmlns:p14="http://schemas.microsoft.com/office/powerpoint/2010/main" val="932889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2">
    <p:spTree>
      <p:nvGrpSpPr>
        <p:cNvPr id="1" name=""/>
        <p:cNvGrpSpPr/>
        <p:nvPr/>
      </p:nvGrpSpPr>
      <p:grpSpPr>
        <a:xfrm>
          <a:off x="0" y="0"/>
          <a:ext cx="0" cy="0"/>
          <a:chOff x="0" y="0"/>
          <a:chExt cx="0" cy="0"/>
        </a:xfrm>
      </p:grpSpPr>
      <p:sp>
        <p:nvSpPr>
          <p:cNvPr id="27" name="Vrije vorm: vorm 26">
            <a:extLst>
              <a:ext uri="{FF2B5EF4-FFF2-40B4-BE49-F238E27FC236}">
                <a16:creationId xmlns:a16="http://schemas.microsoft.com/office/drawing/2014/main" id="{7768C390-9D95-9EA9-7686-EF60DC4ED34B}"/>
              </a:ext>
            </a:extLst>
          </p:cNvPr>
          <p:cNvSpPr/>
          <p:nvPr userDrawn="1"/>
        </p:nvSpPr>
        <p:spPr>
          <a:xfrm>
            <a:off x="-1" y="6527953"/>
            <a:ext cx="24382413" cy="7188047"/>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03A20A1-DE1E-FB6D-4C82-CE06010B6BEE}"/>
              </a:ext>
            </a:extLst>
          </p:cNvPr>
          <p:cNvSpPr>
            <a:spLocks noGrp="1"/>
          </p:cNvSpPr>
          <p:nvPr>
            <p:ph type="title" hasCustomPrompt="1"/>
          </p:nvPr>
        </p:nvSpPr>
        <p:spPr>
          <a:xfrm>
            <a:off x="1676291" y="1178486"/>
            <a:ext cx="21029831" cy="2651126"/>
          </a:xfrm>
        </p:spPr>
        <p:txBody>
          <a:bodyPr/>
          <a:lstStyle>
            <a:lvl1pPr algn="ctr">
              <a:defRPr>
                <a:solidFill>
                  <a:schemeClr val="accent1"/>
                </a:solidFill>
                <a:latin typeface="+mj-lt"/>
              </a:defRPr>
            </a:lvl1pPr>
          </a:lstStyle>
          <a:p>
            <a:r>
              <a:rPr lang="nl-NL"/>
              <a:t>Agenda, inhoudstafel</a:t>
            </a:r>
            <a:endParaRPr lang="nl-BE"/>
          </a:p>
        </p:txBody>
      </p:sp>
      <p:sp>
        <p:nvSpPr>
          <p:cNvPr id="3" name="Tijdelijke aanduiding voor tekst 14">
            <a:extLst>
              <a:ext uri="{FF2B5EF4-FFF2-40B4-BE49-F238E27FC236}">
                <a16:creationId xmlns:a16="http://schemas.microsoft.com/office/drawing/2014/main" id="{0EDFAE0D-7617-6FFB-27E7-A918D132DF8F}"/>
              </a:ext>
            </a:extLst>
          </p:cNvPr>
          <p:cNvSpPr>
            <a:spLocks noGrp="1"/>
          </p:cNvSpPr>
          <p:nvPr>
            <p:ph type="body" sz="quarter" idx="10" hasCustomPrompt="1"/>
          </p:nvPr>
        </p:nvSpPr>
        <p:spPr>
          <a:xfrm>
            <a:off x="1676291" y="4573494"/>
            <a:ext cx="4518771" cy="7501451"/>
          </a:xfrm>
          <a:solidFill>
            <a:schemeClr val="accent5"/>
          </a:solidFill>
        </p:spPr>
        <p:txBody>
          <a:bodyPr lIns="216000" tIns="216000" rIns="216000" bIns="216000" anchor="b">
            <a:noAutofit/>
          </a:bodyPr>
          <a:lstStyle>
            <a:lvl1pPr marL="0" indent="0" algn="ctr">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Vul item in</a:t>
            </a:r>
          </a:p>
        </p:txBody>
      </p:sp>
      <p:sp>
        <p:nvSpPr>
          <p:cNvPr id="26" name="Tijdelijke aanduiding voor afbeelding 3">
            <a:extLst>
              <a:ext uri="{FF2B5EF4-FFF2-40B4-BE49-F238E27FC236}">
                <a16:creationId xmlns:a16="http://schemas.microsoft.com/office/drawing/2014/main" id="{36F65D78-34F6-9DD2-3B15-815DD4A08F78}"/>
              </a:ext>
            </a:extLst>
          </p:cNvPr>
          <p:cNvSpPr>
            <a:spLocks noGrp="1"/>
          </p:cNvSpPr>
          <p:nvPr>
            <p:ph type="pic" sz="quarter" idx="19" hasCustomPrompt="1"/>
          </p:nvPr>
        </p:nvSpPr>
        <p:spPr>
          <a:xfrm>
            <a:off x="2685548" y="4206874"/>
            <a:ext cx="2500257" cy="265112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28" name="Tijdelijke aanduiding voor tekst 14">
            <a:extLst>
              <a:ext uri="{FF2B5EF4-FFF2-40B4-BE49-F238E27FC236}">
                <a16:creationId xmlns:a16="http://schemas.microsoft.com/office/drawing/2014/main" id="{034D3566-78B6-E5F0-EC0B-C458BA9AE762}"/>
              </a:ext>
            </a:extLst>
          </p:cNvPr>
          <p:cNvSpPr>
            <a:spLocks noGrp="1"/>
          </p:cNvSpPr>
          <p:nvPr>
            <p:ph type="body" sz="quarter" idx="20" hasCustomPrompt="1"/>
          </p:nvPr>
        </p:nvSpPr>
        <p:spPr>
          <a:xfrm>
            <a:off x="7154930" y="4573494"/>
            <a:ext cx="4518771" cy="7501451"/>
          </a:xfrm>
          <a:solidFill>
            <a:schemeClr val="accent5"/>
          </a:solidFill>
        </p:spPr>
        <p:txBody>
          <a:bodyPr lIns="216000" tIns="216000" rIns="216000" bIns="216000" anchor="b">
            <a:noAutofit/>
          </a:bodyPr>
          <a:lstStyle>
            <a:lvl1pPr marL="0" indent="0" algn="ctr">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Vul item in</a:t>
            </a:r>
          </a:p>
        </p:txBody>
      </p:sp>
      <p:sp>
        <p:nvSpPr>
          <p:cNvPr id="29" name="Tijdelijke aanduiding voor afbeelding 3">
            <a:extLst>
              <a:ext uri="{FF2B5EF4-FFF2-40B4-BE49-F238E27FC236}">
                <a16:creationId xmlns:a16="http://schemas.microsoft.com/office/drawing/2014/main" id="{25760D48-3694-662E-D270-923005A372EA}"/>
              </a:ext>
            </a:extLst>
          </p:cNvPr>
          <p:cNvSpPr>
            <a:spLocks noGrp="1"/>
          </p:cNvSpPr>
          <p:nvPr>
            <p:ph type="pic" sz="quarter" idx="21" hasCustomPrompt="1"/>
          </p:nvPr>
        </p:nvSpPr>
        <p:spPr>
          <a:xfrm>
            <a:off x="8164187" y="4206874"/>
            <a:ext cx="2500257" cy="265112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30" name="Tijdelijke aanduiding voor tekst 14">
            <a:extLst>
              <a:ext uri="{FF2B5EF4-FFF2-40B4-BE49-F238E27FC236}">
                <a16:creationId xmlns:a16="http://schemas.microsoft.com/office/drawing/2014/main" id="{83DD6B48-E493-0C91-BC2C-7EA4527BA76B}"/>
              </a:ext>
            </a:extLst>
          </p:cNvPr>
          <p:cNvSpPr>
            <a:spLocks noGrp="1"/>
          </p:cNvSpPr>
          <p:nvPr>
            <p:ph type="body" sz="quarter" idx="22" hasCustomPrompt="1"/>
          </p:nvPr>
        </p:nvSpPr>
        <p:spPr>
          <a:xfrm>
            <a:off x="12671669" y="4573494"/>
            <a:ext cx="4518771" cy="7501451"/>
          </a:xfrm>
          <a:solidFill>
            <a:schemeClr val="accent5"/>
          </a:solidFill>
        </p:spPr>
        <p:txBody>
          <a:bodyPr lIns="216000" tIns="216000" rIns="216000" bIns="216000" anchor="b">
            <a:noAutofit/>
          </a:bodyPr>
          <a:lstStyle>
            <a:lvl1pPr marL="0" indent="0" algn="ctr">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Vul item in</a:t>
            </a:r>
          </a:p>
        </p:txBody>
      </p:sp>
      <p:sp>
        <p:nvSpPr>
          <p:cNvPr id="31" name="Tijdelijke aanduiding voor afbeelding 3">
            <a:extLst>
              <a:ext uri="{FF2B5EF4-FFF2-40B4-BE49-F238E27FC236}">
                <a16:creationId xmlns:a16="http://schemas.microsoft.com/office/drawing/2014/main" id="{44CC49D9-0B81-7170-5A28-817D492DF7FB}"/>
              </a:ext>
            </a:extLst>
          </p:cNvPr>
          <p:cNvSpPr>
            <a:spLocks noGrp="1"/>
          </p:cNvSpPr>
          <p:nvPr>
            <p:ph type="pic" sz="quarter" idx="23" hasCustomPrompt="1"/>
          </p:nvPr>
        </p:nvSpPr>
        <p:spPr>
          <a:xfrm>
            <a:off x="13680926" y="4206874"/>
            <a:ext cx="2500257" cy="265112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32" name="Tijdelijke aanduiding voor tekst 14">
            <a:extLst>
              <a:ext uri="{FF2B5EF4-FFF2-40B4-BE49-F238E27FC236}">
                <a16:creationId xmlns:a16="http://schemas.microsoft.com/office/drawing/2014/main" id="{EF12B467-CDA2-FE0F-991C-50682D4D1AA3}"/>
              </a:ext>
            </a:extLst>
          </p:cNvPr>
          <p:cNvSpPr>
            <a:spLocks noGrp="1"/>
          </p:cNvSpPr>
          <p:nvPr>
            <p:ph type="body" sz="quarter" idx="24" hasCustomPrompt="1"/>
          </p:nvPr>
        </p:nvSpPr>
        <p:spPr>
          <a:xfrm>
            <a:off x="18187351" y="4573494"/>
            <a:ext cx="4518771" cy="7501451"/>
          </a:xfrm>
          <a:solidFill>
            <a:schemeClr val="accent5"/>
          </a:solidFill>
        </p:spPr>
        <p:txBody>
          <a:bodyPr lIns="216000" tIns="216000" rIns="216000" bIns="216000" anchor="b">
            <a:noAutofit/>
          </a:bodyPr>
          <a:lstStyle>
            <a:lvl1pPr marL="0" indent="0" algn="ctr">
              <a:lnSpc>
                <a:spcPct val="100000"/>
              </a:lnSpc>
              <a:buNone/>
              <a:defRPr sz="5000" b="1" baseline="0">
                <a:latin typeface="+mn-lt"/>
                <a:ea typeface="Calibri" panose="020F0502020204030204" pitchFamily="34" charset="0"/>
                <a:cs typeface="Calibri" panose="020F0502020204030204" pitchFamily="34" charset="0"/>
              </a:defRPr>
            </a:lvl1pPr>
          </a:lstStyle>
          <a:p>
            <a:pPr lvl="0"/>
            <a:r>
              <a:rPr lang="nl-NL"/>
              <a:t>Vul item in</a:t>
            </a:r>
          </a:p>
        </p:txBody>
      </p:sp>
      <p:sp>
        <p:nvSpPr>
          <p:cNvPr id="33" name="Tijdelijke aanduiding voor afbeelding 3">
            <a:extLst>
              <a:ext uri="{FF2B5EF4-FFF2-40B4-BE49-F238E27FC236}">
                <a16:creationId xmlns:a16="http://schemas.microsoft.com/office/drawing/2014/main" id="{650FFC3C-A465-626F-A442-2F019150EA32}"/>
              </a:ext>
            </a:extLst>
          </p:cNvPr>
          <p:cNvSpPr>
            <a:spLocks noGrp="1"/>
          </p:cNvSpPr>
          <p:nvPr>
            <p:ph type="pic" sz="quarter" idx="25" hasCustomPrompt="1"/>
          </p:nvPr>
        </p:nvSpPr>
        <p:spPr>
          <a:xfrm>
            <a:off x="19196608" y="4206874"/>
            <a:ext cx="2500257" cy="265112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Tree>
    <p:extLst>
      <p:ext uri="{BB962C8B-B14F-4D97-AF65-F5344CB8AC3E}">
        <p14:creationId xmlns:p14="http://schemas.microsoft.com/office/powerpoint/2010/main" val="35488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A20A1-DE1E-FB6D-4C82-CE06010B6BEE}"/>
              </a:ext>
            </a:extLst>
          </p:cNvPr>
          <p:cNvSpPr>
            <a:spLocks noGrp="1"/>
          </p:cNvSpPr>
          <p:nvPr>
            <p:ph type="title" hasCustomPrompt="1"/>
          </p:nvPr>
        </p:nvSpPr>
        <p:spPr>
          <a:xfrm>
            <a:off x="1676291" y="1178486"/>
            <a:ext cx="21029831" cy="2651126"/>
          </a:xfrm>
        </p:spPr>
        <p:txBody>
          <a:bodyPr lIns="0" rIns="0" anchor="b"/>
          <a:lstStyle>
            <a:lvl1pPr algn="l">
              <a:defRPr>
                <a:solidFill>
                  <a:schemeClr val="accent1"/>
                </a:solidFill>
                <a:latin typeface="+mj-lt"/>
              </a:defRPr>
            </a:lvl1pPr>
          </a:lstStyle>
          <a:p>
            <a:r>
              <a:rPr lang="nl-NL"/>
              <a:t>Grote titel</a:t>
            </a:r>
            <a:endParaRPr lang="nl-BE"/>
          </a:p>
        </p:txBody>
      </p:sp>
      <p:sp>
        <p:nvSpPr>
          <p:cNvPr id="3" name="Tijdelijke aanduiding voor tekst 14">
            <a:extLst>
              <a:ext uri="{FF2B5EF4-FFF2-40B4-BE49-F238E27FC236}">
                <a16:creationId xmlns:a16="http://schemas.microsoft.com/office/drawing/2014/main" id="{0EDFAE0D-7617-6FFB-27E7-A918D132DF8F}"/>
              </a:ext>
            </a:extLst>
          </p:cNvPr>
          <p:cNvSpPr>
            <a:spLocks noGrp="1"/>
          </p:cNvSpPr>
          <p:nvPr>
            <p:ph type="body" sz="quarter" idx="10" hasCustomPrompt="1"/>
          </p:nvPr>
        </p:nvSpPr>
        <p:spPr>
          <a:xfrm>
            <a:off x="1676291" y="4572562"/>
            <a:ext cx="3839675" cy="8245333"/>
          </a:xfrm>
          <a:solidFill>
            <a:schemeClr val="accent5"/>
          </a:solidFill>
        </p:spPr>
        <p:txBody>
          <a:bodyPr lIns="216000" tIns="3744000" rIns="216000" bIns="216000" anchor="t">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Info dat over meerdere regels kan worden geplaatst. Probeer kort en bondig te zijn.</a:t>
            </a:r>
          </a:p>
        </p:txBody>
      </p:sp>
      <p:sp>
        <p:nvSpPr>
          <p:cNvPr id="26" name="Tijdelijke aanduiding voor afbeelding 3">
            <a:extLst>
              <a:ext uri="{FF2B5EF4-FFF2-40B4-BE49-F238E27FC236}">
                <a16:creationId xmlns:a16="http://schemas.microsoft.com/office/drawing/2014/main" id="{36F65D78-34F6-9DD2-3B15-815DD4A08F78}"/>
              </a:ext>
            </a:extLst>
          </p:cNvPr>
          <p:cNvSpPr>
            <a:spLocks noGrp="1"/>
          </p:cNvSpPr>
          <p:nvPr>
            <p:ph type="pic" sz="quarter" idx="19" hasCustomPrompt="1"/>
          </p:nvPr>
        </p:nvSpPr>
        <p:spPr>
          <a:xfrm>
            <a:off x="1866900" y="4949824"/>
            <a:ext cx="3401023" cy="312737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28" name="Tijdelijke aanduiding voor tekst 14">
            <a:extLst>
              <a:ext uri="{FF2B5EF4-FFF2-40B4-BE49-F238E27FC236}">
                <a16:creationId xmlns:a16="http://schemas.microsoft.com/office/drawing/2014/main" id="{034D3566-78B6-E5F0-EC0B-C458BA9AE762}"/>
              </a:ext>
            </a:extLst>
          </p:cNvPr>
          <p:cNvSpPr>
            <a:spLocks noGrp="1"/>
          </p:cNvSpPr>
          <p:nvPr>
            <p:ph type="body" sz="quarter" idx="20" hasCustomPrompt="1"/>
          </p:nvPr>
        </p:nvSpPr>
        <p:spPr>
          <a:xfrm>
            <a:off x="5973830" y="4572562"/>
            <a:ext cx="3839675" cy="8245333"/>
          </a:xfrm>
          <a:solidFill>
            <a:schemeClr val="accent5"/>
          </a:solidFill>
        </p:spPr>
        <p:txBody>
          <a:bodyPr lIns="216000" tIns="3744000" rIns="216000" bIns="216000" anchor="t">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Als je meer informatie wenst te geven, dan kan je dit mondeling.</a:t>
            </a:r>
          </a:p>
        </p:txBody>
      </p:sp>
      <p:sp>
        <p:nvSpPr>
          <p:cNvPr id="30" name="Tijdelijke aanduiding voor tekst 14">
            <a:extLst>
              <a:ext uri="{FF2B5EF4-FFF2-40B4-BE49-F238E27FC236}">
                <a16:creationId xmlns:a16="http://schemas.microsoft.com/office/drawing/2014/main" id="{83DD6B48-E493-0C91-BC2C-7EA4527BA76B}"/>
              </a:ext>
            </a:extLst>
          </p:cNvPr>
          <p:cNvSpPr>
            <a:spLocks noGrp="1"/>
          </p:cNvSpPr>
          <p:nvPr>
            <p:ph type="body" sz="quarter" idx="22" hasCustomPrompt="1"/>
          </p:nvPr>
        </p:nvSpPr>
        <p:spPr>
          <a:xfrm>
            <a:off x="10271369" y="4572562"/>
            <a:ext cx="3839675" cy="8245333"/>
          </a:xfrm>
          <a:solidFill>
            <a:schemeClr val="accent5"/>
          </a:solidFill>
        </p:spPr>
        <p:txBody>
          <a:bodyPr lIns="216000" tIns="3744000" rIns="216000" bIns="216000" anchor="t">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Vul dus gerust ook de notities aan. Mensen die deze presentatie ontvangen, zien de notities ook.</a:t>
            </a:r>
          </a:p>
        </p:txBody>
      </p:sp>
      <p:sp>
        <p:nvSpPr>
          <p:cNvPr id="32" name="Tijdelijke aanduiding voor tekst 14">
            <a:extLst>
              <a:ext uri="{FF2B5EF4-FFF2-40B4-BE49-F238E27FC236}">
                <a16:creationId xmlns:a16="http://schemas.microsoft.com/office/drawing/2014/main" id="{EF12B467-CDA2-FE0F-991C-50682D4D1AA3}"/>
              </a:ext>
            </a:extLst>
          </p:cNvPr>
          <p:cNvSpPr>
            <a:spLocks noGrp="1"/>
          </p:cNvSpPr>
          <p:nvPr>
            <p:ph type="body" sz="quarter" idx="24" hasCustomPrompt="1"/>
          </p:nvPr>
        </p:nvSpPr>
        <p:spPr>
          <a:xfrm>
            <a:off x="14568908" y="4572562"/>
            <a:ext cx="3839675" cy="8245333"/>
          </a:xfrm>
          <a:solidFill>
            <a:schemeClr val="accent5"/>
          </a:solidFill>
        </p:spPr>
        <p:txBody>
          <a:bodyPr lIns="216000" tIns="3744000" rIns="216000" bIns="216000" anchor="t">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Gebruik iconen of foto’s die bij elkaar passen voor de afbeeldingen.</a:t>
            </a:r>
          </a:p>
        </p:txBody>
      </p:sp>
      <p:sp>
        <p:nvSpPr>
          <p:cNvPr id="4" name="Tijdelijke aanduiding voor tekst 14">
            <a:extLst>
              <a:ext uri="{FF2B5EF4-FFF2-40B4-BE49-F238E27FC236}">
                <a16:creationId xmlns:a16="http://schemas.microsoft.com/office/drawing/2014/main" id="{CC2D4E53-BF26-1155-2CCE-7C57E16452DA}"/>
              </a:ext>
            </a:extLst>
          </p:cNvPr>
          <p:cNvSpPr>
            <a:spLocks noGrp="1"/>
          </p:cNvSpPr>
          <p:nvPr>
            <p:ph type="body" sz="quarter" idx="26" hasCustomPrompt="1"/>
          </p:nvPr>
        </p:nvSpPr>
        <p:spPr>
          <a:xfrm>
            <a:off x="18866447" y="4572562"/>
            <a:ext cx="3839675" cy="8245333"/>
          </a:xfrm>
          <a:solidFill>
            <a:schemeClr val="accent5"/>
          </a:solidFill>
        </p:spPr>
        <p:txBody>
          <a:bodyPr lIns="216000" tIns="3744000" rIns="216000" bIns="216000" anchor="t">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Je kan ook een van deze blokken verwijderen en de overige blokken breder maken.</a:t>
            </a:r>
          </a:p>
        </p:txBody>
      </p:sp>
      <p:sp>
        <p:nvSpPr>
          <p:cNvPr id="6" name="Tijdelijke aanduiding voor afbeelding 3">
            <a:extLst>
              <a:ext uri="{FF2B5EF4-FFF2-40B4-BE49-F238E27FC236}">
                <a16:creationId xmlns:a16="http://schemas.microsoft.com/office/drawing/2014/main" id="{9B0A8C0D-389D-77A2-C87C-C22622A1D8B6}"/>
              </a:ext>
            </a:extLst>
          </p:cNvPr>
          <p:cNvSpPr>
            <a:spLocks noGrp="1"/>
          </p:cNvSpPr>
          <p:nvPr>
            <p:ph type="pic" sz="quarter" idx="27" hasCustomPrompt="1"/>
          </p:nvPr>
        </p:nvSpPr>
        <p:spPr>
          <a:xfrm>
            <a:off x="6193155" y="4949824"/>
            <a:ext cx="3401023" cy="312737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7" name="Tijdelijke aanduiding voor afbeelding 3">
            <a:extLst>
              <a:ext uri="{FF2B5EF4-FFF2-40B4-BE49-F238E27FC236}">
                <a16:creationId xmlns:a16="http://schemas.microsoft.com/office/drawing/2014/main" id="{EA6BCEB9-3330-D234-A0C6-FAECDD5762DB}"/>
              </a:ext>
            </a:extLst>
          </p:cNvPr>
          <p:cNvSpPr>
            <a:spLocks noGrp="1"/>
          </p:cNvSpPr>
          <p:nvPr>
            <p:ph type="pic" sz="quarter" idx="28" hasCustomPrompt="1"/>
          </p:nvPr>
        </p:nvSpPr>
        <p:spPr>
          <a:xfrm>
            <a:off x="10490694" y="4949824"/>
            <a:ext cx="3401023" cy="312737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8" name="Tijdelijke aanduiding voor afbeelding 3">
            <a:extLst>
              <a:ext uri="{FF2B5EF4-FFF2-40B4-BE49-F238E27FC236}">
                <a16:creationId xmlns:a16="http://schemas.microsoft.com/office/drawing/2014/main" id="{D0564EE3-D9D3-FDFD-8946-3D3A1A314B0B}"/>
              </a:ext>
            </a:extLst>
          </p:cNvPr>
          <p:cNvSpPr>
            <a:spLocks noGrp="1"/>
          </p:cNvSpPr>
          <p:nvPr>
            <p:ph type="pic" sz="quarter" idx="29" hasCustomPrompt="1"/>
          </p:nvPr>
        </p:nvSpPr>
        <p:spPr>
          <a:xfrm>
            <a:off x="14788233" y="4949824"/>
            <a:ext cx="3401023" cy="312737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9" name="Tijdelijke aanduiding voor afbeelding 3">
            <a:extLst>
              <a:ext uri="{FF2B5EF4-FFF2-40B4-BE49-F238E27FC236}">
                <a16:creationId xmlns:a16="http://schemas.microsoft.com/office/drawing/2014/main" id="{54166F78-1C0A-52FB-6C1B-87FBBAAD0C9D}"/>
              </a:ext>
            </a:extLst>
          </p:cNvPr>
          <p:cNvSpPr>
            <a:spLocks noGrp="1"/>
          </p:cNvSpPr>
          <p:nvPr>
            <p:ph type="pic" sz="quarter" idx="30" hasCustomPrompt="1"/>
          </p:nvPr>
        </p:nvSpPr>
        <p:spPr>
          <a:xfrm>
            <a:off x="19085772" y="4949824"/>
            <a:ext cx="3401023" cy="312737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Tree>
    <p:extLst>
      <p:ext uri="{BB962C8B-B14F-4D97-AF65-F5344CB8AC3E}">
        <p14:creationId xmlns:p14="http://schemas.microsoft.com/office/powerpoint/2010/main" val="2327704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houd 4">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0EDA5CD2-FE64-F976-2533-8273643299EC}"/>
              </a:ext>
            </a:extLst>
          </p:cNvPr>
          <p:cNvSpPr/>
          <p:nvPr userDrawn="1"/>
        </p:nvSpPr>
        <p:spPr>
          <a:xfrm>
            <a:off x="-1" y="-1"/>
            <a:ext cx="24382413" cy="618744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a:extLst>
              <a:ext uri="{FF2B5EF4-FFF2-40B4-BE49-F238E27FC236}">
                <a16:creationId xmlns:a16="http://schemas.microsoft.com/office/drawing/2014/main" id="{403A20A1-DE1E-FB6D-4C82-CE06010B6BEE}"/>
              </a:ext>
            </a:extLst>
          </p:cNvPr>
          <p:cNvSpPr>
            <a:spLocks noGrp="1"/>
          </p:cNvSpPr>
          <p:nvPr>
            <p:ph type="title" hasCustomPrompt="1"/>
          </p:nvPr>
        </p:nvSpPr>
        <p:spPr>
          <a:xfrm>
            <a:off x="1676291" y="1178486"/>
            <a:ext cx="21029831" cy="2651126"/>
          </a:xfrm>
        </p:spPr>
        <p:txBody>
          <a:bodyPr/>
          <a:lstStyle>
            <a:lvl1pPr algn="ctr">
              <a:defRPr>
                <a:solidFill>
                  <a:schemeClr val="bg1"/>
                </a:solidFill>
                <a:latin typeface="+mj-lt"/>
              </a:defRPr>
            </a:lvl1pPr>
          </a:lstStyle>
          <a:p>
            <a:r>
              <a:rPr lang="nl-NL"/>
              <a:t>Grote titel</a:t>
            </a:r>
            <a:endParaRPr lang="nl-BE"/>
          </a:p>
        </p:txBody>
      </p:sp>
      <p:sp>
        <p:nvSpPr>
          <p:cNvPr id="3" name="Tijdelijke aanduiding voor tekst 14">
            <a:extLst>
              <a:ext uri="{FF2B5EF4-FFF2-40B4-BE49-F238E27FC236}">
                <a16:creationId xmlns:a16="http://schemas.microsoft.com/office/drawing/2014/main" id="{0EDFAE0D-7617-6FFB-27E7-A918D132DF8F}"/>
              </a:ext>
            </a:extLst>
          </p:cNvPr>
          <p:cNvSpPr>
            <a:spLocks noGrp="1"/>
          </p:cNvSpPr>
          <p:nvPr>
            <p:ph type="body" sz="quarter" idx="10" hasCustomPrompt="1"/>
          </p:nvPr>
        </p:nvSpPr>
        <p:spPr>
          <a:xfrm>
            <a:off x="1676291" y="8290560"/>
            <a:ext cx="3839675" cy="4527335"/>
          </a:xfrm>
          <a:solidFill>
            <a:schemeClr val="accent5"/>
          </a:solidFill>
        </p:spPr>
        <p:txBody>
          <a:bodyPr lIns="0" tIns="0" rIns="0" bIns="216000" anchor="ctr">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Kort en krachtig, uitgebreid in notities</a:t>
            </a:r>
          </a:p>
        </p:txBody>
      </p:sp>
      <p:sp>
        <p:nvSpPr>
          <p:cNvPr id="26" name="Tijdelijke aanduiding voor afbeelding 3">
            <a:extLst>
              <a:ext uri="{FF2B5EF4-FFF2-40B4-BE49-F238E27FC236}">
                <a16:creationId xmlns:a16="http://schemas.microsoft.com/office/drawing/2014/main" id="{36F65D78-34F6-9DD2-3B15-815DD4A08F78}"/>
              </a:ext>
            </a:extLst>
          </p:cNvPr>
          <p:cNvSpPr>
            <a:spLocks noGrp="1"/>
          </p:cNvSpPr>
          <p:nvPr>
            <p:ph type="pic" sz="quarter" idx="19" hasCustomPrompt="1"/>
          </p:nvPr>
        </p:nvSpPr>
        <p:spPr>
          <a:xfrm>
            <a:off x="1866900" y="4623752"/>
            <a:ext cx="3401023" cy="312737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6" name="Tijdelijke aanduiding voor afbeelding 3">
            <a:extLst>
              <a:ext uri="{FF2B5EF4-FFF2-40B4-BE49-F238E27FC236}">
                <a16:creationId xmlns:a16="http://schemas.microsoft.com/office/drawing/2014/main" id="{9B0A8C0D-389D-77A2-C87C-C22622A1D8B6}"/>
              </a:ext>
            </a:extLst>
          </p:cNvPr>
          <p:cNvSpPr>
            <a:spLocks noGrp="1"/>
          </p:cNvSpPr>
          <p:nvPr>
            <p:ph type="pic" sz="quarter" idx="27" hasCustomPrompt="1"/>
          </p:nvPr>
        </p:nvSpPr>
        <p:spPr>
          <a:xfrm>
            <a:off x="6193155" y="4623752"/>
            <a:ext cx="3401023" cy="312737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7" name="Tijdelijke aanduiding voor afbeelding 3">
            <a:extLst>
              <a:ext uri="{FF2B5EF4-FFF2-40B4-BE49-F238E27FC236}">
                <a16:creationId xmlns:a16="http://schemas.microsoft.com/office/drawing/2014/main" id="{EA6BCEB9-3330-D234-A0C6-FAECDD5762DB}"/>
              </a:ext>
            </a:extLst>
          </p:cNvPr>
          <p:cNvSpPr>
            <a:spLocks noGrp="1"/>
          </p:cNvSpPr>
          <p:nvPr>
            <p:ph type="pic" sz="quarter" idx="28" hasCustomPrompt="1"/>
          </p:nvPr>
        </p:nvSpPr>
        <p:spPr>
          <a:xfrm>
            <a:off x="10490694" y="4623752"/>
            <a:ext cx="3401023" cy="312737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8" name="Tijdelijke aanduiding voor afbeelding 3">
            <a:extLst>
              <a:ext uri="{FF2B5EF4-FFF2-40B4-BE49-F238E27FC236}">
                <a16:creationId xmlns:a16="http://schemas.microsoft.com/office/drawing/2014/main" id="{D0564EE3-D9D3-FDFD-8946-3D3A1A314B0B}"/>
              </a:ext>
            </a:extLst>
          </p:cNvPr>
          <p:cNvSpPr>
            <a:spLocks noGrp="1"/>
          </p:cNvSpPr>
          <p:nvPr>
            <p:ph type="pic" sz="quarter" idx="29" hasCustomPrompt="1"/>
          </p:nvPr>
        </p:nvSpPr>
        <p:spPr>
          <a:xfrm>
            <a:off x="14788233" y="4623752"/>
            <a:ext cx="3401023" cy="312737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9" name="Tijdelijke aanduiding voor afbeelding 3">
            <a:extLst>
              <a:ext uri="{FF2B5EF4-FFF2-40B4-BE49-F238E27FC236}">
                <a16:creationId xmlns:a16="http://schemas.microsoft.com/office/drawing/2014/main" id="{54166F78-1C0A-52FB-6C1B-87FBBAAD0C9D}"/>
              </a:ext>
            </a:extLst>
          </p:cNvPr>
          <p:cNvSpPr>
            <a:spLocks noGrp="1"/>
          </p:cNvSpPr>
          <p:nvPr>
            <p:ph type="pic" sz="quarter" idx="30" hasCustomPrompt="1"/>
          </p:nvPr>
        </p:nvSpPr>
        <p:spPr>
          <a:xfrm>
            <a:off x="19085772" y="4623752"/>
            <a:ext cx="3401023" cy="3127376"/>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11" name="Tijdelijke aanduiding voor tekst 14">
            <a:extLst>
              <a:ext uri="{FF2B5EF4-FFF2-40B4-BE49-F238E27FC236}">
                <a16:creationId xmlns:a16="http://schemas.microsoft.com/office/drawing/2014/main" id="{1CD2BC39-33F7-7BF7-3806-5973AD7DCC3E}"/>
              </a:ext>
            </a:extLst>
          </p:cNvPr>
          <p:cNvSpPr>
            <a:spLocks noGrp="1"/>
          </p:cNvSpPr>
          <p:nvPr>
            <p:ph type="body" sz="quarter" idx="31" hasCustomPrompt="1"/>
          </p:nvPr>
        </p:nvSpPr>
        <p:spPr>
          <a:xfrm>
            <a:off x="5973828" y="8290560"/>
            <a:ext cx="3839675" cy="4527335"/>
          </a:xfrm>
          <a:solidFill>
            <a:schemeClr val="accent5"/>
          </a:solidFill>
        </p:spPr>
        <p:txBody>
          <a:bodyPr lIns="0" tIns="0" rIns="0" bIns="216000" anchor="ctr">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Kort en krachtig, uitgebreid in notities</a:t>
            </a:r>
          </a:p>
        </p:txBody>
      </p:sp>
      <p:sp>
        <p:nvSpPr>
          <p:cNvPr id="12" name="Tijdelijke aanduiding voor tekst 14">
            <a:extLst>
              <a:ext uri="{FF2B5EF4-FFF2-40B4-BE49-F238E27FC236}">
                <a16:creationId xmlns:a16="http://schemas.microsoft.com/office/drawing/2014/main" id="{92AC372B-2290-CFD1-FA83-E5CDE9B8A115}"/>
              </a:ext>
            </a:extLst>
          </p:cNvPr>
          <p:cNvSpPr>
            <a:spLocks noGrp="1"/>
          </p:cNvSpPr>
          <p:nvPr>
            <p:ph type="body" sz="quarter" idx="32" hasCustomPrompt="1"/>
          </p:nvPr>
        </p:nvSpPr>
        <p:spPr>
          <a:xfrm>
            <a:off x="10271369" y="8290559"/>
            <a:ext cx="3839675" cy="4527335"/>
          </a:xfrm>
          <a:solidFill>
            <a:schemeClr val="accent5"/>
          </a:solidFill>
        </p:spPr>
        <p:txBody>
          <a:bodyPr lIns="0" tIns="0" rIns="0" bIns="216000" anchor="ctr">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Kort en krachtig, uitgebreid in notities</a:t>
            </a:r>
          </a:p>
        </p:txBody>
      </p:sp>
      <p:sp>
        <p:nvSpPr>
          <p:cNvPr id="13" name="Tijdelijke aanduiding voor tekst 14">
            <a:extLst>
              <a:ext uri="{FF2B5EF4-FFF2-40B4-BE49-F238E27FC236}">
                <a16:creationId xmlns:a16="http://schemas.microsoft.com/office/drawing/2014/main" id="{7FE993B0-CCB3-9209-5086-961BF8D7017F}"/>
              </a:ext>
            </a:extLst>
          </p:cNvPr>
          <p:cNvSpPr>
            <a:spLocks noGrp="1"/>
          </p:cNvSpPr>
          <p:nvPr>
            <p:ph type="body" sz="quarter" idx="33" hasCustomPrompt="1"/>
          </p:nvPr>
        </p:nvSpPr>
        <p:spPr>
          <a:xfrm>
            <a:off x="14568908" y="8290558"/>
            <a:ext cx="3839675" cy="4527335"/>
          </a:xfrm>
          <a:solidFill>
            <a:schemeClr val="accent5"/>
          </a:solidFill>
        </p:spPr>
        <p:txBody>
          <a:bodyPr lIns="0" tIns="0" rIns="0" bIns="216000" anchor="ctr">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Kort en krachtig, uitgebreid in notities</a:t>
            </a:r>
          </a:p>
        </p:txBody>
      </p:sp>
      <p:sp>
        <p:nvSpPr>
          <p:cNvPr id="14" name="Tijdelijke aanduiding voor tekst 14">
            <a:extLst>
              <a:ext uri="{FF2B5EF4-FFF2-40B4-BE49-F238E27FC236}">
                <a16:creationId xmlns:a16="http://schemas.microsoft.com/office/drawing/2014/main" id="{BA4CF604-718B-9034-BAC7-1A6ADDCEA4F7}"/>
              </a:ext>
            </a:extLst>
          </p:cNvPr>
          <p:cNvSpPr>
            <a:spLocks noGrp="1"/>
          </p:cNvSpPr>
          <p:nvPr>
            <p:ph type="body" sz="quarter" idx="34" hasCustomPrompt="1"/>
          </p:nvPr>
        </p:nvSpPr>
        <p:spPr>
          <a:xfrm>
            <a:off x="18866447" y="8290560"/>
            <a:ext cx="3839675" cy="4527335"/>
          </a:xfrm>
          <a:solidFill>
            <a:schemeClr val="accent5"/>
          </a:solidFill>
        </p:spPr>
        <p:txBody>
          <a:bodyPr lIns="0" tIns="0" rIns="0" bIns="216000" anchor="ctr">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Kort en krachtig, uitgebreid in notities</a:t>
            </a:r>
          </a:p>
        </p:txBody>
      </p:sp>
    </p:spTree>
    <p:extLst>
      <p:ext uri="{BB962C8B-B14F-4D97-AF65-F5344CB8AC3E}">
        <p14:creationId xmlns:p14="http://schemas.microsoft.com/office/powerpoint/2010/main" val="869220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houd 5">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3A20A1-DE1E-FB6D-4C82-CE06010B6BEE}"/>
              </a:ext>
            </a:extLst>
          </p:cNvPr>
          <p:cNvSpPr>
            <a:spLocks noGrp="1"/>
          </p:cNvSpPr>
          <p:nvPr>
            <p:ph type="title" hasCustomPrompt="1"/>
          </p:nvPr>
        </p:nvSpPr>
        <p:spPr>
          <a:xfrm>
            <a:off x="1676291" y="1178486"/>
            <a:ext cx="21029831" cy="2651126"/>
          </a:xfrm>
        </p:spPr>
        <p:txBody>
          <a:bodyPr/>
          <a:lstStyle>
            <a:lvl1pPr algn="l">
              <a:defRPr>
                <a:solidFill>
                  <a:schemeClr val="accent1"/>
                </a:solidFill>
                <a:latin typeface="+mj-lt"/>
              </a:defRPr>
            </a:lvl1pPr>
          </a:lstStyle>
          <a:p>
            <a:r>
              <a:rPr lang="nl-NL"/>
              <a:t>Grote titel</a:t>
            </a:r>
            <a:endParaRPr lang="nl-BE"/>
          </a:p>
        </p:txBody>
      </p:sp>
      <p:sp>
        <p:nvSpPr>
          <p:cNvPr id="3" name="Tijdelijke aanduiding voor tekst 14">
            <a:extLst>
              <a:ext uri="{FF2B5EF4-FFF2-40B4-BE49-F238E27FC236}">
                <a16:creationId xmlns:a16="http://schemas.microsoft.com/office/drawing/2014/main" id="{0EDFAE0D-7617-6FFB-27E7-A918D132DF8F}"/>
              </a:ext>
            </a:extLst>
          </p:cNvPr>
          <p:cNvSpPr>
            <a:spLocks noGrp="1"/>
          </p:cNvSpPr>
          <p:nvPr>
            <p:ph type="body" sz="quarter" idx="10" hasCustomPrompt="1"/>
          </p:nvPr>
        </p:nvSpPr>
        <p:spPr>
          <a:xfrm>
            <a:off x="1676291" y="4623752"/>
            <a:ext cx="6614269" cy="8194143"/>
          </a:xfrm>
          <a:solidFill>
            <a:schemeClr val="accent5"/>
          </a:solidFill>
        </p:spPr>
        <p:txBody>
          <a:bodyPr lIns="216000" tIns="216000" rIns="216000" bIns="216000" anchor="ctr">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7" name="Tijdelijke aanduiding voor afbeelding 3">
            <a:extLst>
              <a:ext uri="{FF2B5EF4-FFF2-40B4-BE49-F238E27FC236}">
                <a16:creationId xmlns:a16="http://schemas.microsoft.com/office/drawing/2014/main" id="{EA6BCEB9-3330-D234-A0C6-FAECDD5762DB}"/>
              </a:ext>
            </a:extLst>
          </p:cNvPr>
          <p:cNvSpPr>
            <a:spLocks noGrp="1"/>
          </p:cNvSpPr>
          <p:nvPr>
            <p:ph type="pic" sz="quarter" idx="28" hasCustomPrompt="1"/>
          </p:nvPr>
        </p:nvSpPr>
        <p:spPr>
          <a:xfrm>
            <a:off x="9097883" y="4623752"/>
            <a:ext cx="6186646" cy="8194142"/>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4" name="Tijdelijke aanduiding voor tekst 14">
            <a:extLst>
              <a:ext uri="{FF2B5EF4-FFF2-40B4-BE49-F238E27FC236}">
                <a16:creationId xmlns:a16="http://schemas.microsoft.com/office/drawing/2014/main" id="{4A313588-7D61-ADBD-950B-E4542E5F3826}"/>
              </a:ext>
            </a:extLst>
          </p:cNvPr>
          <p:cNvSpPr>
            <a:spLocks noGrp="1"/>
          </p:cNvSpPr>
          <p:nvPr>
            <p:ph type="body" sz="quarter" idx="29" hasCustomPrompt="1"/>
          </p:nvPr>
        </p:nvSpPr>
        <p:spPr>
          <a:xfrm>
            <a:off x="16091852" y="4623752"/>
            <a:ext cx="6614269" cy="8194143"/>
          </a:xfrm>
          <a:solidFill>
            <a:schemeClr val="accent5"/>
          </a:solidFill>
        </p:spPr>
        <p:txBody>
          <a:bodyPr lIns="216000" tIns="216000" rIns="216000" bIns="216000" anchor="ctr">
            <a:noAutofit/>
          </a:bodyPr>
          <a:lstStyle>
            <a:lvl1pPr marL="0" indent="0" algn="ctr">
              <a:lnSpc>
                <a:spcPct val="100000"/>
              </a:lnSpc>
              <a:buNone/>
              <a:defRPr sz="3600" b="1" baseline="0">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Tree>
    <p:extLst>
      <p:ext uri="{BB962C8B-B14F-4D97-AF65-F5344CB8AC3E}">
        <p14:creationId xmlns:p14="http://schemas.microsoft.com/office/powerpoint/2010/main" val="3605080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 6">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50298D-2218-7CE6-05D8-A8214C4FE7E6}"/>
              </a:ext>
            </a:extLst>
          </p:cNvPr>
          <p:cNvSpPr>
            <a:spLocks noGrp="1"/>
          </p:cNvSpPr>
          <p:nvPr>
            <p:ph type="title" hasCustomPrompt="1"/>
          </p:nvPr>
        </p:nvSpPr>
        <p:spPr>
          <a:xfrm>
            <a:off x="1676291" y="1178485"/>
            <a:ext cx="8625949" cy="11043829"/>
          </a:xfrm>
        </p:spPr>
        <p:txBody>
          <a:bodyPr/>
          <a:lstStyle>
            <a:lvl1pPr algn="ctr">
              <a:defRPr>
                <a:solidFill>
                  <a:schemeClr val="bg1"/>
                </a:solidFill>
                <a:latin typeface="+mj-lt"/>
              </a:defRPr>
            </a:lvl1pPr>
          </a:lstStyle>
          <a:p>
            <a:r>
              <a:rPr lang="nl-NL"/>
              <a:t>Uitspraak,</a:t>
            </a:r>
            <a:br>
              <a:rPr lang="nl-NL"/>
            </a:br>
            <a:r>
              <a:rPr lang="nl-NL"/>
              <a:t>titel of </a:t>
            </a:r>
            <a:br>
              <a:rPr lang="nl-NL"/>
            </a:br>
            <a:r>
              <a:rPr lang="nl-NL"/>
              <a:t>stelling</a:t>
            </a:r>
            <a:endParaRPr lang="nl-BE"/>
          </a:p>
        </p:txBody>
      </p:sp>
      <p:sp>
        <p:nvSpPr>
          <p:cNvPr id="3" name="Tijdelijke aanduiding voor tekst 14">
            <a:extLst>
              <a:ext uri="{FF2B5EF4-FFF2-40B4-BE49-F238E27FC236}">
                <a16:creationId xmlns:a16="http://schemas.microsoft.com/office/drawing/2014/main" id="{77B35B66-DD7D-8678-232F-ACD788698AF7}"/>
              </a:ext>
            </a:extLst>
          </p:cNvPr>
          <p:cNvSpPr>
            <a:spLocks noGrp="1"/>
          </p:cNvSpPr>
          <p:nvPr>
            <p:ph type="body" sz="quarter" idx="10" hasCustomPrompt="1"/>
          </p:nvPr>
        </p:nvSpPr>
        <p:spPr>
          <a:xfrm>
            <a:off x="11068160" y="1178485"/>
            <a:ext cx="11637962" cy="11043829"/>
          </a:xfrm>
        </p:spPr>
        <p:txBody>
          <a:bodyPr lIns="0" tIns="0" rIns="0" bIns="0">
            <a:noAutofit/>
          </a:bodyPr>
          <a:lstStyle>
            <a:lvl1pPr marL="0" indent="0">
              <a:lnSpc>
                <a:spcPct val="100000"/>
              </a:lnSpc>
              <a:buNone/>
              <a:defRPr sz="4000" baseline="0">
                <a:solidFill>
                  <a:schemeClr val="bg1"/>
                </a:solidFill>
                <a:latin typeface="+mn-lt"/>
              </a:defRPr>
            </a:lvl1pPr>
          </a:lstStyle>
          <a:p>
            <a:pPr lvl="0"/>
            <a:r>
              <a:rPr lang="nl-NL"/>
              <a:t>Probeer een presentatie op te delen in onderdelen, zoals in Word, met hoofdingen. Is er uitleg dat onder een bepaald onderdeel hoort, zorg dan dat alle titels onder dat onderdeel dezelfde grootte hebben. </a:t>
            </a:r>
          </a:p>
          <a:p>
            <a:pPr lvl="0"/>
            <a:r>
              <a:rPr lang="nl-NL"/>
              <a:t>Begin je een nieuw onderdeel? Gebruik dan grotere titels. Je kan ook steeds handmatig de titels groter (of kleiner) zetten.</a:t>
            </a:r>
          </a:p>
          <a:p>
            <a:pPr lvl="0"/>
            <a:r>
              <a:rPr lang="nl-NL"/>
              <a:t>Is je presentatie klaar? Overloop en pas de titels en teksten aan zodat alles een mooi geheel vormt.</a:t>
            </a:r>
          </a:p>
        </p:txBody>
      </p:sp>
    </p:spTree>
    <p:extLst>
      <p:ext uri="{BB962C8B-B14F-4D97-AF65-F5344CB8AC3E}">
        <p14:creationId xmlns:p14="http://schemas.microsoft.com/office/powerpoint/2010/main" val="3852001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oud 7">
    <p:bg>
      <p:bgPr>
        <a:solidFill>
          <a:schemeClr val="accent6"/>
        </a:solidFill>
        <a:effectLst/>
      </p:bgPr>
    </p:bg>
    <p:spTree>
      <p:nvGrpSpPr>
        <p:cNvPr id="1" name=""/>
        <p:cNvGrpSpPr/>
        <p:nvPr/>
      </p:nvGrpSpPr>
      <p:grpSpPr>
        <a:xfrm>
          <a:off x="0" y="0"/>
          <a:ext cx="0" cy="0"/>
          <a:chOff x="0" y="0"/>
          <a:chExt cx="0" cy="0"/>
        </a:xfrm>
      </p:grpSpPr>
      <p:sp>
        <p:nvSpPr>
          <p:cNvPr id="3" name="Tijdelijke aanduiding voor tekst 14">
            <a:extLst>
              <a:ext uri="{FF2B5EF4-FFF2-40B4-BE49-F238E27FC236}">
                <a16:creationId xmlns:a16="http://schemas.microsoft.com/office/drawing/2014/main" id="{0EDFAE0D-7617-6FFB-27E7-A918D132DF8F}"/>
              </a:ext>
            </a:extLst>
          </p:cNvPr>
          <p:cNvSpPr>
            <a:spLocks noGrp="1"/>
          </p:cNvSpPr>
          <p:nvPr>
            <p:ph type="body" sz="quarter" idx="10" hasCustomPrompt="1"/>
          </p:nvPr>
        </p:nvSpPr>
        <p:spPr>
          <a:xfrm>
            <a:off x="1676291" y="2154872"/>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5" name="Tijdelijke aanduiding voor tekst 14">
            <a:extLst>
              <a:ext uri="{FF2B5EF4-FFF2-40B4-BE49-F238E27FC236}">
                <a16:creationId xmlns:a16="http://schemas.microsoft.com/office/drawing/2014/main" id="{58B9E0F9-A1F9-EC04-0BF3-7213005E968A}"/>
              </a:ext>
            </a:extLst>
          </p:cNvPr>
          <p:cNvSpPr>
            <a:spLocks noGrp="1"/>
          </p:cNvSpPr>
          <p:nvPr>
            <p:ph type="body" sz="quarter" idx="30" hasCustomPrompt="1"/>
          </p:nvPr>
        </p:nvSpPr>
        <p:spPr>
          <a:xfrm>
            <a:off x="1676290" y="5134819"/>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6" name="Tijdelijke aanduiding voor tekst 14">
            <a:extLst>
              <a:ext uri="{FF2B5EF4-FFF2-40B4-BE49-F238E27FC236}">
                <a16:creationId xmlns:a16="http://schemas.microsoft.com/office/drawing/2014/main" id="{821F724A-0DF1-2A72-B130-B4005C19CCA4}"/>
              </a:ext>
            </a:extLst>
          </p:cNvPr>
          <p:cNvSpPr>
            <a:spLocks noGrp="1"/>
          </p:cNvSpPr>
          <p:nvPr>
            <p:ph type="body" sz="quarter" idx="31" hasCustomPrompt="1"/>
          </p:nvPr>
        </p:nvSpPr>
        <p:spPr>
          <a:xfrm>
            <a:off x="1676291" y="8209757"/>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8" name="Tijdelijke aanduiding voor tekst 14">
            <a:extLst>
              <a:ext uri="{FF2B5EF4-FFF2-40B4-BE49-F238E27FC236}">
                <a16:creationId xmlns:a16="http://schemas.microsoft.com/office/drawing/2014/main" id="{EE8861D3-358D-8784-B76E-14E0FA394D49}"/>
              </a:ext>
            </a:extLst>
          </p:cNvPr>
          <p:cNvSpPr>
            <a:spLocks noGrp="1"/>
          </p:cNvSpPr>
          <p:nvPr>
            <p:ph type="body" sz="quarter" idx="32" hasCustomPrompt="1"/>
          </p:nvPr>
        </p:nvSpPr>
        <p:spPr>
          <a:xfrm>
            <a:off x="16091853" y="2154872"/>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9" name="Tijdelijke aanduiding voor tekst 14">
            <a:extLst>
              <a:ext uri="{FF2B5EF4-FFF2-40B4-BE49-F238E27FC236}">
                <a16:creationId xmlns:a16="http://schemas.microsoft.com/office/drawing/2014/main" id="{5BE011A0-2785-9399-A425-AD67B5462C7C}"/>
              </a:ext>
            </a:extLst>
          </p:cNvPr>
          <p:cNvSpPr>
            <a:spLocks noGrp="1"/>
          </p:cNvSpPr>
          <p:nvPr>
            <p:ph type="body" sz="quarter" idx="33" hasCustomPrompt="1"/>
          </p:nvPr>
        </p:nvSpPr>
        <p:spPr>
          <a:xfrm>
            <a:off x="16091852" y="5134819"/>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10" name="Tijdelijke aanduiding voor tekst 14">
            <a:extLst>
              <a:ext uri="{FF2B5EF4-FFF2-40B4-BE49-F238E27FC236}">
                <a16:creationId xmlns:a16="http://schemas.microsoft.com/office/drawing/2014/main" id="{EB8B9AE1-724F-866D-F8D4-DD7BAF9808BD}"/>
              </a:ext>
            </a:extLst>
          </p:cNvPr>
          <p:cNvSpPr>
            <a:spLocks noGrp="1"/>
          </p:cNvSpPr>
          <p:nvPr>
            <p:ph type="body" sz="quarter" idx="34" hasCustomPrompt="1"/>
          </p:nvPr>
        </p:nvSpPr>
        <p:spPr>
          <a:xfrm>
            <a:off x="16091853" y="8209757"/>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11" name="Tijdelijke aanduiding voor tekst 14">
            <a:extLst>
              <a:ext uri="{FF2B5EF4-FFF2-40B4-BE49-F238E27FC236}">
                <a16:creationId xmlns:a16="http://schemas.microsoft.com/office/drawing/2014/main" id="{10149A3C-1EDD-0C75-D203-751ED3ED86DA}"/>
              </a:ext>
            </a:extLst>
          </p:cNvPr>
          <p:cNvSpPr>
            <a:spLocks noGrp="1"/>
          </p:cNvSpPr>
          <p:nvPr>
            <p:ph type="body" sz="quarter" idx="35" hasCustomPrompt="1"/>
          </p:nvPr>
        </p:nvSpPr>
        <p:spPr>
          <a:xfrm>
            <a:off x="1676290" y="10948693"/>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12" name="Tijdelijke aanduiding voor tekst 14">
            <a:extLst>
              <a:ext uri="{FF2B5EF4-FFF2-40B4-BE49-F238E27FC236}">
                <a16:creationId xmlns:a16="http://schemas.microsoft.com/office/drawing/2014/main" id="{4AB8F8C9-D601-2957-EFE9-53A7576EFE14}"/>
              </a:ext>
            </a:extLst>
          </p:cNvPr>
          <p:cNvSpPr>
            <a:spLocks noGrp="1"/>
          </p:cNvSpPr>
          <p:nvPr>
            <p:ph type="body" sz="quarter" idx="36" hasCustomPrompt="1"/>
          </p:nvPr>
        </p:nvSpPr>
        <p:spPr>
          <a:xfrm>
            <a:off x="16091852" y="10948693"/>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7" name="Tijdelijke aanduiding voor afbeelding 3">
            <a:extLst>
              <a:ext uri="{FF2B5EF4-FFF2-40B4-BE49-F238E27FC236}">
                <a16:creationId xmlns:a16="http://schemas.microsoft.com/office/drawing/2014/main" id="{EA6BCEB9-3330-D234-A0C6-FAECDD5762DB}"/>
              </a:ext>
            </a:extLst>
          </p:cNvPr>
          <p:cNvSpPr>
            <a:spLocks noGrp="1"/>
          </p:cNvSpPr>
          <p:nvPr>
            <p:ph type="pic" sz="quarter" idx="28" hasCustomPrompt="1"/>
          </p:nvPr>
        </p:nvSpPr>
        <p:spPr>
          <a:xfrm>
            <a:off x="9097883" y="2154872"/>
            <a:ext cx="6186646" cy="9701848"/>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14" name="Rechthoek 13">
            <a:extLst>
              <a:ext uri="{FF2B5EF4-FFF2-40B4-BE49-F238E27FC236}">
                <a16:creationId xmlns:a16="http://schemas.microsoft.com/office/drawing/2014/main" id="{81CB96A0-E79D-A477-08D8-E53B0721820B}"/>
              </a:ext>
            </a:extLst>
          </p:cNvPr>
          <p:cNvSpPr/>
          <p:nvPr userDrawn="1"/>
        </p:nvSpPr>
        <p:spPr>
          <a:xfrm rot="5400000">
            <a:off x="8900429" y="8163239"/>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5BAB5433-BAF4-B912-6349-2C2DCD99290F}"/>
              </a:ext>
            </a:extLst>
          </p:cNvPr>
          <p:cNvSpPr/>
          <p:nvPr userDrawn="1"/>
        </p:nvSpPr>
        <p:spPr>
          <a:xfrm rot="5400000">
            <a:off x="8900429" y="2108354"/>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8A91FED3-C086-D2D4-62A7-1E5A42346246}"/>
              </a:ext>
            </a:extLst>
          </p:cNvPr>
          <p:cNvSpPr/>
          <p:nvPr userDrawn="1"/>
        </p:nvSpPr>
        <p:spPr>
          <a:xfrm rot="5400000">
            <a:off x="8900429" y="5088301"/>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a:extLst>
              <a:ext uri="{FF2B5EF4-FFF2-40B4-BE49-F238E27FC236}">
                <a16:creationId xmlns:a16="http://schemas.microsoft.com/office/drawing/2014/main" id="{EFDA949B-07D3-99A0-96EA-08662853DC47}"/>
              </a:ext>
            </a:extLst>
          </p:cNvPr>
          <p:cNvSpPr/>
          <p:nvPr userDrawn="1"/>
        </p:nvSpPr>
        <p:spPr>
          <a:xfrm rot="5400000">
            <a:off x="8900429" y="10902175"/>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hthoek 17">
            <a:extLst>
              <a:ext uri="{FF2B5EF4-FFF2-40B4-BE49-F238E27FC236}">
                <a16:creationId xmlns:a16="http://schemas.microsoft.com/office/drawing/2014/main" id="{A164C554-EE90-A8DF-05E1-DD93FEA6B0AA}"/>
              </a:ext>
            </a:extLst>
          </p:cNvPr>
          <p:cNvSpPr/>
          <p:nvPr userDrawn="1"/>
        </p:nvSpPr>
        <p:spPr>
          <a:xfrm rot="5400000">
            <a:off x="15355299" y="8208959"/>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hthoek 18">
            <a:extLst>
              <a:ext uri="{FF2B5EF4-FFF2-40B4-BE49-F238E27FC236}">
                <a16:creationId xmlns:a16="http://schemas.microsoft.com/office/drawing/2014/main" id="{8121D86B-084F-B99A-7FB9-B6E1C0CC5275}"/>
              </a:ext>
            </a:extLst>
          </p:cNvPr>
          <p:cNvSpPr/>
          <p:nvPr userDrawn="1"/>
        </p:nvSpPr>
        <p:spPr>
          <a:xfrm rot="5400000">
            <a:off x="15355299" y="2154074"/>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hthoek 19">
            <a:extLst>
              <a:ext uri="{FF2B5EF4-FFF2-40B4-BE49-F238E27FC236}">
                <a16:creationId xmlns:a16="http://schemas.microsoft.com/office/drawing/2014/main" id="{E1DD75AE-E9D9-B655-D1AE-C479F34675C7}"/>
              </a:ext>
            </a:extLst>
          </p:cNvPr>
          <p:cNvSpPr/>
          <p:nvPr userDrawn="1"/>
        </p:nvSpPr>
        <p:spPr>
          <a:xfrm rot="5400000">
            <a:off x="15355299" y="5134021"/>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hthoek 20">
            <a:extLst>
              <a:ext uri="{FF2B5EF4-FFF2-40B4-BE49-F238E27FC236}">
                <a16:creationId xmlns:a16="http://schemas.microsoft.com/office/drawing/2014/main" id="{9B66FC4B-1E30-8198-3864-D29E6F9EDBB8}"/>
              </a:ext>
            </a:extLst>
          </p:cNvPr>
          <p:cNvSpPr/>
          <p:nvPr userDrawn="1"/>
        </p:nvSpPr>
        <p:spPr>
          <a:xfrm rot="5400000">
            <a:off x="15355299" y="10947895"/>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38892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houd 8">
    <p:spTree>
      <p:nvGrpSpPr>
        <p:cNvPr id="1" name=""/>
        <p:cNvGrpSpPr/>
        <p:nvPr/>
      </p:nvGrpSpPr>
      <p:grpSpPr>
        <a:xfrm>
          <a:off x="0" y="0"/>
          <a:ext cx="0" cy="0"/>
          <a:chOff x="0" y="0"/>
          <a:chExt cx="0" cy="0"/>
        </a:xfrm>
      </p:grpSpPr>
      <p:sp>
        <p:nvSpPr>
          <p:cNvPr id="3" name="Tijdelijke aanduiding voor tekst 14">
            <a:extLst>
              <a:ext uri="{FF2B5EF4-FFF2-40B4-BE49-F238E27FC236}">
                <a16:creationId xmlns:a16="http://schemas.microsoft.com/office/drawing/2014/main" id="{0EDFAE0D-7617-6FFB-27E7-A918D132DF8F}"/>
              </a:ext>
            </a:extLst>
          </p:cNvPr>
          <p:cNvSpPr>
            <a:spLocks noGrp="1"/>
          </p:cNvSpPr>
          <p:nvPr>
            <p:ph type="body" sz="quarter" idx="10" hasCustomPrompt="1"/>
          </p:nvPr>
        </p:nvSpPr>
        <p:spPr>
          <a:xfrm>
            <a:off x="1676291" y="2154872"/>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5" name="Tijdelijke aanduiding voor tekst 14">
            <a:extLst>
              <a:ext uri="{FF2B5EF4-FFF2-40B4-BE49-F238E27FC236}">
                <a16:creationId xmlns:a16="http://schemas.microsoft.com/office/drawing/2014/main" id="{58B9E0F9-A1F9-EC04-0BF3-7213005E968A}"/>
              </a:ext>
            </a:extLst>
          </p:cNvPr>
          <p:cNvSpPr>
            <a:spLocks noGrp="1"/>
          </p:cNvSpPr>
          <p:nvPr>
            <p:ph type="body" sz="quarter" idx="30" hasCustomPrompt="1"/>
          </p:nvPr>
        </p:nvSpPr>
        <p:spPr>
          <a:xfrm>
            <a:off x="1676290" y="5134819"/>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6" name="Tijdelijke aanduiding voor tekst 14">
            <a:extLst>
              <a:ext uri="{FF2B5EF4-FFF2-40B4-BE49-F238E27FC236}">
                <a16:creationId xmlns:a16="http://schemas.microsoft.com/office/drawing/2014/main" id="{821F724A-0DF1-2A72-B130-B4005C19CCA4}"/>
              </a:ext>
            </a:extLst>
          </p:cNvPr>
          <p:cNvSpPr>
            <a:spLocks noGrp="1"/>
          </p:cNvSpPr>
          <p:nvPr>
            <p:ph type="body" sz="quarter" idx="31" hasCustomPrompt="1"/>
          </p:nvPr>
        </p:nvSpPr>
        <p:spPr>
          <a:xfrm>
            <a:off x="1676291" y="8209757"/>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8" name="Tijdelijke aanduiding voor tekst 14">
            <a:extLst>
              <a:ext uri="{FF2B5EF4-FFF2-40B4-BE49-F238E27FC236}">
                <a16:creationId xmlns:a16="http://schemas.microsoft.com/office/drawing/2014/main" id="{EE8861D3-358D-8784-B76E-14E0FA394D49}"/>
              </a:ext>
            </a:extLst>
          </p:cNvPr>
          <p:cNvSpPr>
            <a:spLocks noGrp="1"/>
          </p:cNvSpPr>
          <p:nvPr>
            <p:ph type="body" sz="quarter" idx="32" hasCustomPrompt="1"/>
          </p:nvPr>
        </p:nvSpPr>
        <p:spPr>
          <a:xfrm>
            <a:off x="16091853" y="2154872"/>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9" name="Tijdelijke aanduiding voor tekst 14">
            <a:extLst>
              <a:ext uri="{FF2B5EF4-FFF2-40B4-BE49-F238E27FC236}">
                <a16:creationId xmlns:a16="http://schemas.microsoft.com/office/drawing/2014/main" id="{5BE011A0-2785-9399-A425-AD67B5462C7C}"/>
              </a:ext>
            </a:extLst>
          </p:cNvPr>
          <p:cNvSpPr>
            <a:spLocks noGrp="1"/>
          </p:cNvSpPr>
          <p:nvPr>
            <p:ph type="body" sz="quarter" idx="33" hasCustomPrompt="1"/>
          </p:nvPr>
        </p:nvSpPr>
        <p:spPr>
          <a:xfrm>
            <a:off x="16091852" y="5134819"/>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10" name="Tijdelijke aanduiding voor tekst 14">
            <a:extLst>
              <a:ext uri="{FF2B5EF4-FFF2-40B4-BE49-F238E27FC236}">
                <a16:creationId xmlns:a16="http://schemas.microsoft.com/office/drawing/2014/main" id="{EB8B9AE1-724F-866D-F8D4-DD7BAF9808BD}"/>
              </a:ext>
            </a:extLst>
          </p:cNvPr>
          <p:cNvSpPr>
            <a:spLocks noGrp="1"/>
          </p:cNvSpPr>
          <p:nvPr>
            <p:ph type="body" sz="quarter" idx="34" hasCustomPrompt="1"/>
          </p:nvPr>
        </p:nvSpPr>
        <p:spPr>
          <a:xfrm>
            <a:off x="16091853" y="8209757"/>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11" name="Tijdelijke aanduiding voor tekst 14">
            <a:extLst>
              <a:ext uri="{FF2B5EF4-FFF2-40B4-BE49-F238E27FC236}">
                <a16:creationId xmlns:a16="http://schemas.microsoft.com/office/drawing/2014/main" id="{10149A3C-1EDD-0C75-D203-751ED3ED86DA}"/>
              </a:ext>
            </a:extLst>
          </p:cNvPr>
          <p:cNvSpPr>
            <a:spLocks noGrp="1"/>
          </p:cNvSpPr>
          <p:nvPr>
            <p:ph type="body" sz="quarter" idx="35" hasCustomPrompt="1"/>
          </p:nvPr>
        </p:nvSpPr>
        <p:spPr>
          <a:xfrm>
            <a:off x="1676290" y="10948693"/>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12" name="Tijdelijke aanduiding voor tekst 14">
            <a:extLst>
              <a:ext uri="{FF2B5EF4-FFF2-40B4-BE49-F238E27FC236}">
                <a16:creationId xmlns:a16="http://schemas.microsoft.com/office/drawing/2014/main" id="{4AB8F8C9-D601-2957-EFE9-53A7576EFE14}"/>
              </a:ext>
            </a:extLst>
          </p:cNvPr>
          <p:cNvSpPr>
            <a:spLocks noGrp="1"/>
          </p:cNvSpPr>
          <p:nvPr>
            <p:ph type="body" sz="quarter" idx="36" hasCustomPrompt="1"/>
          </p:nvPr>
        </p:nvSpPr>
        <p:spPr>
          <a:xfrm>
            <a:off x="16091852" y="10948693"/>
            <a:ext cx="6614269" cy="908027"/>
          </a:xfrm>
          <a:noFill/>
        </p:spPr>
        <p:txBody>
          <a:bodyPr lIns="0" tIns="0" rIns="0" bIns="216000" anchor="ctr">
            <a:noAutofit/>
          </a:bodyPr>
          <a:lstStyle>
            <a:lvl1pPr marL="0" indent="0" algn="ctr">
              <a:lnSpc>
                <a:spcPct val="100000"/>
              </a:lnSpc>
              <a:buNone/>
              <a:defRPr sz="3600" b="1" baseline="0">
                <a:solidFill>
                  <a:schemeClr val="accent1"/>
                </a:solidFill>
                <a:latin typeface="+mn-lt"/>
                <a:ea typeface="Calibri" panose="020F0502020204030204" pitchFamily="34" charset="0"/>
                <a:cs typeface="Calibri" panose="020F0502020204030204" pitchFamily="34" charset="0"/>
              </a:defRPr>
            </a:lvl1pPr>
          </a:lstStyle>
          <a:p>
            <a:pPr lvl="0"/>
            <a:r>
              <a:rPr lang="nl-NL"/>
              <a:t>Kort en krachtig, </a:t>
            </a:r>
            <a:br>
              <a:rPr lang="nl-NL"/>
            </a:br>
            <a:r>
              <a:rPr lang="nl-NL"/>
              <a:t>uitgebreid in notities</a:t>
            </a:r>
          </a:p>
        </p:txBody>
      </p:sp>
      <p:sp>
        <p:nvSpPr>
          <p:cNvPr id="7" name="Tijdelijke aanduiding voor afbeelding 3">
            <a:extLst>
              <a:ext uri="{FF2B5EF4-FFF2-40B4-BE49-F238E27FC236}">
                <a16:creationId xmlns:a16="http://schemas.microsoft.com/office/drawing/2014/main" id="{EA6BCEB9-3330-D234-A0C6-FAECDD5762DB}"/>
              </a:ext>
            </a:extLst>
          </p:cNvPr>
          <p:cNvSpPr>
            <a:spLocks noGrp="1"/>
          </p:cNvSpPr>
          <p:nvPr>
            <p:ph type="pic" sz="quarter" idx="28" hasCustomPrompt="1"/>
          </p:nvPr>
        </p:nvSpPr>
        <p:spPr>
          <a:xfrm>
            <a:off x="9097883" y="2154872"/>
            <a:ext cx="6186646" cy="9701848"/>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
        <p:nvSpPr>
          <p:cNvPr id="14" name="Rechthoek 13">
            <a:extLst>
              <a:ext uri="{FF2B5EF4-FFF2-40B4-BE49-F238E27FC236}">
                <a16:creationId xmlns:a16="http://schemas.microsoft.com/office/drawing/2014/main" id="{81CB96A0-E79D-A477-08D8-E53B0721820B}"/>
              </a:ext>
            </a:extLst>
          </p:cNvPr>
          <p:cNvSpPr/>
          <p:nvPr userDrawn="1"/>
        </p:nvSpPr>
        <p:spPr>
          <a:xfrm rot="5400000">
            <a:off x="8900429" y="8163239"/>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Rechthoek 14">
            <a:extLst>
              <a:ext uri="{FF2B5EF4-FFF2-40B4-BE49-F238E27FC236}">
                <a16:creationId xmlns:a16="http://schemas.microsoft.com/office/drawing/2014/main" id="{5BAB5433-BAF4-B912-6349-2C2DCD99290F}"/>
              </a:ext>
            </a:extLst>
          </p:cNvPr>
          <p:cNvSpPr/>
          <p:nvPr userDrawn="1"/>
        </p:nvSpPr>
        <p:spPr>
          <a:xfrm rot="5400000">
            <a:off x="8900429" y="2108354"/>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8A91FED3-C086-D2D4-62A7-1E5A42346246}"/>
              </a:ext>
            </a:extLst>
          </p:cNvPr>
          <p:cNvSpPr/>
          <p:nvPr userDrawn="1"/>
        </p:nvSpPr>
        <p:spPr>
          <a:xfrm rot="5400000">
            <a:off x="8900429" y="5088301"/>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Rechthoek 16">
            <a:extLst>
              <a:ext uri="{FF2B5EF4-FFF2-40B4-BE49-F238E27FC236}">
                <a16:creationId xmlns:a16="http://schemas.microsoft.com/office/drawing/2014/main" id="{EFDA949B-07D3-99A0-96EA-08662853DC47}"/>
              </a:ext>
            </a:extLst>
          </p:cNvPr>
          <p:cNvSpPr/>
          <p:nvPr userDrawn="1"/>
        </p:nvSpPr>
        <p:spPr>
          <a:xfrm rot="5400000">
            <a:off x="8900429" y="10902175"/>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Rechthoek 17">
            <a:extLst>
              <a:ext uri="{FF2B5EF4-FFF2-40B4-BE49-F238E27FC236}">
                <a16:creationId xmlns:a16="http://schemas.microsoft.com/office/drawing/2014/main" id="{A164C554-EE90-A8DF-05E1-DD93FEA6B0AA}"/>
              </a:ext>
            </a:extLst>
          </p:cNvPr>
          <p:cNvSpPr/>
          <p:nvPr userDrawn="1"/>
        </p:nvSpPr>
        <p:spPr>
          <a:xfrm rot="5400000">
            <a:off x="15355299" y="8208959"/>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Rechthoek 18">
            <a:extLst>
              <a:ext uri="{FF2B5EF4-FFF2-40B4-BE49-F238E27FC236}">
                <a16:creationId xmlns:a16="http://schemas.microsoft.com/office/drawing/2014/main" id="{8121D86B-084F-B99A-7FB9-B6E1C0CC5275}"/>
              </a:ext>
            </a:extLst>
          </p:cNvPr>
          <p:cNvSpPr/>
          <p:nvPr userDrawn="1"/>
        </p:nvSpPr>
        <p:spPr>
          <a:xfrm rot="5400000">
            <a:off x="15355299" y="2154074"/>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0" name="Rechthoek 19">
            <a:extLst>
              <a:ext uri="{FF2B5EF4-FFF2-40B4-BE49-F238E27FC236}">
                <a16:creationId xmlns:a16="http://schemas.microsoft.com/office/drawing/2014/main" id="{E1DD75AE-E9D9-B655-D1AE-C479F34675C7}"/>
              </a:ext>
            </a:extLst>
          </p:cNvPr>
          <p:cNvSpPr/>
          <p:nvPr userDrawn="1"/>
        </p:nvSpPr>
        <p:spPr>
          <a:xfrm rot="5400000">
            <a:off x="15355299" y="5134021"/>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Rechthoek 20">
            <a:extLst>
              <a:ext uri="{FF2B5EF4-FFF2-40B4-BE49-F238E27FC236}">
                <a16:creationId xmlns:a16="http://schemas.microsoft.com/office/drawing/2014/main" id="{9B66FC4B-1E30-8198-3864-D29E6F9EDBB8}"/>
              </a:ext>
            </a:extLst>
          </p:cNvPr>
          <p:cNvSpPr/>
          <p:nvPr userDrawn="1"/>
        </p:nvSpPr>
        <p:spPr>
          <a:xfrm rot="5400000">
            <a:off x="15355299" y="10947895"/>
            <a:ext cx="45719" cy="100106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069382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2">
    <p:bg>
      <p:bgPr>
        <a:solidFill>
          <a:schemeClr val="bg1">
            <a:lumMod val="85000"/>
          </a:schemeClr>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6B33898-919E-48B2-9228-1222846C91E1}"/>
              </a:ext>
            </a:extLst>
          </p:cNvPr>
          <p:cNvSpPr/>
          <p:nvPr/>
        </p:nvSpPr>
        <p:spPr>
          <a:xfrm>
            <a:off x="-1" y="11305310"/>
            <a:ext cx="24382800" cy="2410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pic>
        <p:nvPicPr>
          <p:cNvPr id="3" name="Afbeelding 2">
            <a:extLst>
              <a:ext uri="{FF2B5EF4-FFF2-40B4-BE49-F238E27FC236}">
                <a16:creationId xmlns:a16="http://schemas.microsoft.com/office/drawing/2014/main" id="{F7C19C92-7D50-DEE5-66E6-BB71EEFF8588}"/>
              </a:ext>
            </a:extLst>
          </p:cNvPr>
          <p:cNvPicPr>
            <a:picLocks noChangeAspect="1"/>
          </p:cNvPicPr>
          <p:nvPr/>
        </p:nvPicPr>
        <p:blipFill>
          <a:blip r:embed="rId2"/>
          <a:srcRect/>
          <a:stretch/>
        </p:blipFill>
        <p:spPr>
          <a:xfrm>
            <a:off x="887344" y="12512098"/>
            <a:ext cx="2558510" cy="552730"/>
          </a:xfrm>
          <a:prstGeom prst="rect">
            <a:avLst/>
          </a:prstGeom>
        </p:spPr>
      </p:pic>
      <p:sp>
        <p:nvSpPr>
          <p:cNvPr id="5" name="Title 1">
            <a:extLst>
              <a:ext uri="{FF2B5EF4-FFF2-40B4-BE49-F238E27FC236}">
                <a16:creationId xmlns:a16="http://schemas.microsoft.com/office/drawing/2014/main" id="{530298FF-AC28-B974-B748-2B26C87870F9}"/>
              </a:ext>
            </a:extLst>
          </p:cNvPr>
          <p:cNvSpPr>
            <a:spLocks noGrp="1"/>
          </p:cNvSpPr>
          <p:nvPr>
            <p:ph type="ctrTitle" hasCustomPrompt="1"/>
          </p:nvPr>
        </p:nvSpPr>
        <p:spPr>
          <a:xfrm>
            <a:off x="887344" y="2466109"/>
            <a:ext cx="22739425" cy="4904510"/>
          </a:xfrm>
        </p:spPr>
        <p:txBody>
          <a:bodyPr lIns="0" tIns="0" rIns="0" bIns="0" anchor="b" anchorCtr="0">
            <a:noAutofit/>
          </a:bodyPr>
          <a:lstStyle>
            <a:lvl1pPr algn="ctr">
              <a:defRPr sz="11000" b="1" baseline="0">
                <a:solidFill>
                  <a:schemeClr val="accent1"/>
                </a:solidFill>
              </a:defRPr>
            </a:lvl1pPr>
          </a:lstStyle>
          <a:p>
            <a:r>
              <a:rPr lang="nl-NL"/>
              <a:t>Afbeelding toevoegen </a:t>
            </a:r>
            <a:br>
              <a:rPr lang="nl-NL"/>
            </a:br>
            <a:r>
              <a:rPr lang="nl-NL"/>
              <a:t>op de achtergrond?</a:t>
            </a:r>
            <a:endParaRPr lang="en-US"/>
          </a:p>
        </p:txBody>
      </p:sp>
      <p:sp>
        <p:nvSpPr>
          <p:cNvPr id="6" name="Tijdelijke aanduiding voor tekst 14">
            <a:extLst>
              <a:ext uri="{FF2B5EF4-FFF2-40B4-BE49-F238E27FC236}">
                <a16:creationId xmlns:a16="http://schemas.microsoft.com/office/drawing/2014/main" id="{015C9B34-9D4B-2FF1-1DF0-D51B90DCE540}"/>
              </a:ext>
            </a:extLst>
          </p:cNvPr>
          <p:cNvSpPr>
            <a:spLocks noGrp="1"/>
          </p:cNvSpPr>
          <p:nvPr>
            <p:ph type="body" sz="quarter" idx="10" hasCustomPrompt="1"/>
          </p:nvPr>
        </p:nvSpPr>
        <p:spPr>
          <a:xfrm>
            <a:off x="887344" y="7786255"/>
            <a:ext cx="22739425" cy="3463636"/>
          </a:xfrm>
        </p:spPr>
        <p:txBody>
          <a:bodyPr lIns="0" tIns="0" rIns="0" bIns="0">
            <a:noAutofit/>
          </a:bodyPr>
          <a:lstStyle>
            <a:lvl1pPr marL="0" indent="0" algn="ctr">
              <a:lnSpc>
                <a:spcPct val="100000"/>
              </a:lnSpc>
              <a:buNone/>
              <a:defRPr sz="6000" b="1" baseline="0">
                <a:solidFill>
                  <a:schemeClr val="accent1"/>
                </a:solidFill>
                <a:latin typeface="+mj-lt"/>
                <a:ea typeface="Calibri" panose="020F0502020204030204" pitchFamily="34" charset="0"/>
                <a:cs typeface="Calibri" panose="020F0502020204030204" pitchFamily="34" charset="0"/>
              </a:defRPr>
            </a:lvl1pPr>
          </a:lstStyle>
          <a:p>
            <a:pPr lvl="0"/>
            <a:r>
              <a:rPr lang="nl-NL"/>
              <a:t>Rechtermuisklik &gt; achtergrond opmaken </a:t>
            </a:r>
            <a:br>
              <a:rPr lang="nl-NL"/>
            </a:br>
            <a:r>
              <a:rPr lang="nl-NL"/>
              <a:t>&gt; opvulling met afbeelding of </a:t>
            </a:r>
            <a:r>
              <a:rPr lang="nl-NL" err="1"/>
              <a:t>bitmap</a:t>
            </a:r>
            <a:endParaRPr lang="nl-NL"/>
          </a:p>
        </p:txBody>
      </p:sp>
      <p:pic>
        <p:nvPicPr>
          <p:cNvPr id="7" name="Afbeelding 6">
            <a:extLst>
              <a:ext uri="{FF2B5EF4-FFF2-40B4-BE49-F238E27FC236}">
                <a16:creationId xmlns:a16="http://schemas.microsoft.com/office/drawing/2014/main" id="{457C7DBD-CEFD-3BE8-1C4A-8E9F8482CE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878040" y="11589458"/>
            <a:ext cx="4748729" cy="1845279"/>
          </a:xfrm>
          <a:prstGeom prst="rect">
            <a:avLst/>
          </a:prstGeom>
        </p:spPr>
      </p:pic>
    </p:spTree>
    <p:extLst>
      <p:ext uri="{BB962C8B-B14F-4D97-AF65-F5344CB8AC3E}">
        <p14:creationId xmlns:p14="http://schemas.microsoft.com/office/powerpoint/2010/main" val="2541058600"/>
      </p:ext>
    </p:extLst>
  </p:cSld>
  <p:clrMapOvr>
    <a:masterClrMapping/>
  </p:clrMapOvr>
  <p:extLst>
    <p:ext uri="{DCECCB84-F9BA-43D5-87BE-67443E8EF086}">
      <p15:sldGuideLst xmlns:p15="http://schemas.microsoft.com/office/powerpoint/2012/main">
        <p15:guide id="3" orient="horz" pos="4320" userDrawn="1">
          <p15:clr>
            <a:srgbClr val="FBAE40"/>
          </p15:clr>
        </p15:guide>
        <p15:guide id="4" pos="1057"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houd 9">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77988" y="1187451"/>
            <a:ext cx="11637962" cy="2114549"/>
          </a:xfrm>
        </p:spPr>
        <p:txBody>
          <a:bodyPr lIns="0" tIns="0" rIns="0" bIns="0" anchor="b" anchorCtr="0">
            <a:noAutofit/>
          </a:bodyPr>
          <a:lstStyle>
            <a:lvl1pPr>
              <a:defRPr sz="6000" baseline="0">
                <a:solidFill>
                  <a:schemeClr val="accent1"/>
                </a:solidFill>
                <a:latin typeface="+mj-lt"/>
              </a:defRPr>
            </a:lvl1pPr>
          </a:lstStyle>
          <a:p>
            <a:r>
              <a:rPr lang="nl-NL"/>
              <a:t>Pagina om meer uitleg te geven, deze titel is iets kleiner.</a:t>
            </a:r>
            <a:endParaRPr lang="en-US"/>
          </a:p>
        </p:txBody>
      </p:sp>
      <p:sp>
        <p:nvSpPr>
          <p:cNvPr id="7" name="Rechthoek 6">
            <a:extLst>
              <a:ext uri="{FF2B5EF4-FFF2-40B4-BE49-F238E27FC236}">
                <a16:creationId xmlns:a16="http://schemas.microsoft.com/office/drawing/2014/main" id="{19C26A7A-A8B2-4142-B919-D2CB690160A6}"/>
              </a:ext>
            </a:extLst>
          </p:cNvPr>
          <p:cNvSpPr/>
          <p:nvPr userDrawn="1"/>
        </p:nvSpPr>
        <p:spPr>
          <a:xfrm rot="4320000">
            <a:off x="13210384" y="1390030"/>
            <a:ext cx="16250296" cy="9674985"/>
          </a:xfrm>
          <a:custGeom>
            <a:avLst/>
            <a:gdLst>
              <a:gd name="connsiteX0" fmla="*/ 0 w 16427695"/>
              <a:gd name="connsiteY0" fmla="*/ 0 h 9676332"/>
              <a:gd name="connsiteX1" fmla="*/ 16427695 w 16427695"/>
              <a:gd name="connsiteY1" fmla="*/ 0 h 9676332"/>
              <a:gd name="connsiteX2" fmla="*/ 16427695 w 16427695"/>
              <a:gd name="connsiteY2" fmla="*/ 9676332 h 9676332"/>
              <a:gd name="connsiteX3" fmla="*/ 0 w 16427695"/>
              <a:gd name="connsiteY3" fmla="*/ 9676332 h 9676332"/>
              <a:gd name="connsiteX4" fmla="*/ 0 w 16427695"/>
              <a:gd name="connsiteY4" fmla="*/ 0 h 9676332"/>
              <a:gd name="connsiteX0" fmla="*/ 3134748 w 16427695"/>
              <a:gd name="connsiteY0" fmla="*/ 1347 h 9676332"/>
              <a:gd name="connsiteX1" fmla="*/ 16427695 w 16427695"/>
              <a:gd name="connsiteY1" fmla="*/ 0 h 9676332"/>
              <a:gd name="connsiteX2" fmla="*/ 16427695 w 16427695"/>
              <a:gd name="connsiteY2" fmla="*/ 9676332 h 9676332"/>
              <a:gd name="connsiteX3" fmla="*/ 0 w 16427695"/>
              <a:gd name="connsiteY3" fmla="*/ 9676332 h 9676332"/>
              <a:gd name="connsiteX4" fmla="*/ 3134748 w 16427695"/>
              <a:gd name="connsiteY4" fmla="*/ 1347 h 9676332"/>
              <a:gd name="connsiteX0" fmla="*/ 3134748 w 16427695"/>
              <a:gd name="connsiteY0" fmla="*/ 0 h 9674985"/>
              <a:gd name="connsiteX1" fmla="*/ 16258804 w 16427695"/>
              <a:gd name="connsiteY1" fmla="*/ 4249433 h 9674985"/>
              <a:gd name="connsiteX2" fmla="*/ 16427695 w 16427695"/>
              <a:gd name="connsiteY2" fmla="*/ 9674985 h 9674985"/>
              <a:gd name="connsiteX3" fmla="*/ 0 w 16427695"/>
              <a:gd name="connsiteY3" fmla="*/ 9674985 h 9674985"/>
              <a:gd name="connsiteX4" fmla="*/ 3134748 w 16427695"/>
              <a:gd name="connsiteY4" fmla="*/ 0 h 9674985"/>
              <a:gd name="connsiteX0" fmla="*/ 3134748 w 16258804"/>
              <a:gd name="connsiteY0" fmla="*/ 0 h 9674985"/>
              <a:gd name="connsiteX1" fmla="*/ 16258804 w 16258804"/>
              <a:gd name="connsiteY1" fmla="*/ 4249433 h 9674985"/>
              <a:gd name="connsiteX2" fmla="*/ 14449612 w 16258804"/>
              <a:gd name="connsiteY2" fmla="*/ 9673240 h 9674985"/>
              <a:gd name="connsiteX3" fmla="*/ 0 w 16258804"/>
              <a:gd name="connsiteY3" fmla="*/ 9674985 h 9674985"/>
              <a:gd name="connsiteX4" fmla="*/ 3134748 w 16258804"/>
              <a:gd name="connsiteY4" fmla="*/ 0 h 9674985"/>
              <a:gd name="connsiteX0" fmla="*/ 3134748 w 16250296"/>
              <a:gd name="connsiteY0" fmla="*/ 0 h 9674985"/>
              <a:gd name="connsiteX1" fmla="*/ 16250296 w 16250296"/>
              <a:gd name="connsiteY1" fmla="*/ 4232734 h 9674985"/>
              <a:gd name="connsiteX2" fmla="*/ 14449612 w 16250296"/>
              <a:gd name="connsiteY2" fmla="*/ 9673240 h 9674985"/>
              <a:gd name="connsiteX3" fmla="*/ 0 w 16250296"/>
              <a:gd name="connsiteY3" fmla="*/ 9674985 h 9674985"/>
              <a:gd name="connsiteX4" fmla="*/ 3134748 w 16250296"/>
              <a:gd name="connsiteY4" fmla="*/ 0 h 9674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0296" h="9674985">
                <a:moveTo>
                  <a:pt x="3134748" y="0"/>
                </a:moveTo>
                <a:lnTo>
                  <a:pt x="16250296" y="4232734"/>
                </a:lnTo>
                <a:lnTo>
                  <a:pt x="14449612" y="9673240"/>
                </a:lnTo>
                <a:lnTo>
                  <a:pt x="0" y="9674985"/>
                </a:lnTo>
                <a:lnTo>
                  <a:pt x="31347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5" name="Tijdelijke aanduiding voor tekst 14">
            <a:extLst>
              <a:ext uri="{FF2B5EF4-FFF2-40B4-BE49-F238E27FC236}">
                <a16:creationId xmlns:a16="http://schemas.microsoft.com/office/drawing/2014/main" id="{A2FF75A4-96A0-F64C-BC9C-E45C4BBFAB9E}"/>
              </a:ext>
            </a:extLst>
          </p:cNvPr>
          <p:cNvSpPr>
            <a:spLocks noGrp="1"/>
          </p:cNvSpPr>
          <p:nvPr>
            <p:ph type="body" sz="quarter" idx="10" hasCustomPrompt="1"/>
          </p:nvPr>
        </p:nvSpPr>
        <p:spPr>
          <a:xfrm>
            <a:off x="1677988" y="4114799"/>
            <a:ext cx="11637962" cy="8413749"/>
          </a:xfrm>
        </p:spPr>
        <p:txBody>
          <a:bodyPr lIns="0" tIns="0" rIns="0" bIns="0">
            <a:noAutofit/>
          </a:bodyPr>
          <a:lstStyle>
            <a:lvl1pPr marL="0" indent="0">
              <a:lnSpc>
                <a:spcPct val="100000"/>
              </a:lnSpc>
              <a:buNone/>
              <a:defRPr sz="4000" baseline="0">
                <a:latin typeface="+mn-lt"/>
              </a:defRPr>
            </a:lvl1pPr>
          </a:lstStyle>
          <a:p>
            <a:pPr lvl="0"/>
            <a:r>
              <a:rPr lang="nl-NL"/>
              <a:t>Probeer een presentatie op te delen in onderdelen, zoals in Word, met hoofdingen. Is er uitleg dat onder een bepaald onderdeel hoort, zorg dan dat alle titels onder dat onderdeel dezelfde grootte hebben. </a:t>
            </a:r>
          </a:p>
          <a:p>
            <a:pPr lvl="0"/>
            <a:r>
              <a:rPr lang="nl-NL"/>
              <a:t>Begin je een nieuw onderdeel? Gebruik dan grotere titels. Je kan ook steeds handmatig de titels groter zetten.</a:t>
            </a:r>
          </a:p>
          <a:p>
            <a:pPr lvl="0"/>
            <a:r>
              <a:rPr lang="nl-NL"/>
              <a:t>Is je presentatie klaar? Overloop en pas de titels en teksten aan zodat alles een mooi geheel vormt.</a:t>
            </a:r>
          </a:p>
        </p:txBody>
      </p:sp>
      <p:pic>
        <p:nvPicPr>
          <p:cNvPr id="3" name="Afbeelding 2">
            <a:extLst>
              <a:ext uri="{FF2B5EF4-FFF2-40B4-BE49-F238E27FC236}">
                <a16:creationId xmlns:a16="http://schemas.microsoft.com/office/drawing/2014/main" id="{25F5F2EB-2184-68D2-5840-2209A5354583}"/>
              </a:ext>
            </a:extLst>
          </p:cNvPr>
          <p:cNvPicPr>
            <a:picLocks noChangeAspect="1"/>
          </p:cNvPicPr>
          <p:nvPr userDrawn="1"/>
        </p:nvPicPr>
        <p:blipFill>
          <a:blip r:embed="rId2"/>
          <a:stretch>
            <a:fillRect/>
          </a:stretch>
        </p:blipFill>
        <p:spPr>
          <a:xfrm>
            <a:off x="1638191" y="3302000"/>
            <a:ext cx="5316233" cy="240866"/>
          </a:xfrm>
          <a:prstGeom prst="rect">
            <a:avLst/>
          </a:prstGeom>
        </p:spPr>
      </p:pic>
    </p:spTree>
    <p:extLst>
      <p:ext uri="{BB962C8B-B14F-4D97-AF65-F5344CB8AC3E}">
        <p14:creationId xmlns:p14="http://schemas.microsoft.com/office/powerpoint/2010/main" val="2522301023"/>
      </p:ext>
    </p:extLst>
  </p:cSld>
  <p:clrMapOvr>
    <a:masterClrMapping/>
  </p:clrMapOvr>
  <p:extLst>
    <p:ext uri="{DCECCB84-F9BA-43D5-87BE-67443E8EF086}">
      <p15:sldGuideLst xmlns:p15="http://schemas.microsoft.com/office/powerpoint/2012/main">
        <p15:guide id="1" orient="horz" pos="8153" userDrawn="1">
          <p15:clr>
            <a:srgbClr val="FBAE40"/>
          </p15:clr>
        </p15:guide>
        <p15:guide id="2" pos="105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houd 10">
    <p:spTree>
      <p:nvGrpSpPr>
        <p:cNvPr id="1" name=""/>
        <p:cNvGrpSpPr/>
        <p:nvPr/>
      </p:nvGrpSpPr>
      <p:grpSpPr>
        <a:xfrm>
          <a:off x="0" y="0"/>
          <a:ext cx="0" cy="0"/>
          <a:chOff x="0" y="0"/>
          <a:chExt cx="0" cy="0"/>
        </a:xfrm>
      </p:grpSpPr>
      <p:sp>
        <p:nvSpPr>
          <p:cNvPr id="4" name="Vrije vorm: vorm 3">
            <a:extLst>
              <a:ext uri="{FF2B5EF4-FFF2-40B4-BE49-F238E27FC236}">
                <a16:creationId xmlns:a16="http://schemas.microsoft.com/office/drawing/2014/main" id="{4B59DB47-9EE8-34DF-C257-2C6782941DB4}"/>
              </a:ext>
            </a:extLst>
          </p:cNvPr>
          <p:cNvSpPr/>
          <p:nvPr userDrawn="1"/>
        </p:nvSpPr>
        <p:spPr>
          <a:xfrm>
            <a:off x="-1" y="6527953"/>
            <a:ext cx="24382413" cy="7188047"/>
          </a:xfrm>
          <a:custGeom>
            <a:avLst/>
            <a:gdLst>
              <a:gd name="connsiteX0" fmla="*/ 9144000 w 9144000"/>
              <a:gd name="connsiteY0" fmla="*/ 0 h 2695693"/>
              <a:gd name="connsiteX1" fmla="*/ 9144000 w 9144000"/>
              <a:gd name="connsiteY1" fmla="*/ 2695693 h 2695693"/>
              <a:gd name="connsiteX2" fmla="*/ 0 w 9144000"/>
              <a:gd name="connsiteY2" fmla="*/ 2695693 h 2695693"/>
              <a:gd name="connsiteX3" fmla="*/ 0 w 9144000"/>
              <a:gd name="connsiteY3" fmla="*/ 1943617 h 2695693"/>
              <a:gd name="connsiteX4" fmla="*/ 9144000 w 9144000"/>
              <a:gd name="connsiteY4" fmla="*/ 0 h 2695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695693">
                <a:moveTo>
                  <a:pt x="9144000" y="0"/>
                </a:moveTo>
                <a:lnTo>
                  <a:pt x="9144000" y="2695693"/>
                </a:lnTo>
                <a:lnTo>
                  <a:pt x="0" y="2695693"/>
                </a:lnTo>
                <a:lnTo>
                  <a:pt x="0" y="1943617"/>
                </a:lnTo>
                <a:lnTo>
                  <a:pt x="914400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09D7E590-52FA-BCB2-69D1-EA6F8AC1EBDB}"/>
              </a:ext>
            </a:extLst>
          </p:cNvPr>
          <p:cNvSpPr/>
          <p:nvPr userDrawn="1"/>
        </p:nvSpPr>
        <p:spPr>
          <a:xfrm>
            <a:off x="682306" y="591671"/>
            <a:ext cx="22966588" cy="123940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ijdelijke aanduiding voor inhoud 2">
            <a:extLst>
              <a:ext uri="{FF2B5EF4-FFF2-40B4-BE49-F238E27FC236}">
                <a16:creationId xmlns:a16="http://schemas.microsoft.com/office/drawing/2014/main" id="{59CF1809-9D69-221E-CBA3-F4D00AA81FE1}"/>
              </a:ext>
            </a:extLst>
          </p:cNvPr>
          <p:cNvSpPr>
            <a:spLocks noGrp="1"/>
          </p:cNvSpPr>
          <p:nvPr>
            <p:ph sz="half" idx="1" hasCustomPrompt="1"/>
          </p:nvPr>
        </p:nvSpPr>
        <p:spPr>
          <a:xfrm>
            <a:off x="10302240" y="1187450"/>
            <a:ext cx="12403882" cy="11034865"/>
          </a:xfrm>
        </p:spPr>
        <p:txBody>
          <a:bodyPr bIns="0" anchor="ctr" anchorCtr="0">
            <a:normAutofit/>
          </a:bodyPr>
          <a:lstStyle>
            <a:lvl1pPr marL="457200" indent="-457200">
              <a:lnSpc>
                <a:spcPct val="100000"/>
              </a:lnSpc>
              <a:buFont typeface="+mj-lt"/>
              <a:buAutoNum type="arabicPeriod"/>
              <a:defRPr sz="4000" b="1">
                <a:latin typeface="+mn-lt"/>
              </a:defRPr>
            </a:lvl1pPr>
            <a:lvl2pPr marL="745200" indent="-457200">
              <a:lnSpc>
                <a:spcPct val="100000"/>
              </a:lnSpc>
              <a:buSzPct val="75000"/>
              <a:buFont typeface="+mj-lt"/>
              <a:buAutoNum type="arabicPeriod"/>
              <a:defRPr sz="4000">
                <a:solidFill>
                  <a:schemeClr val="bg1">
                    <a:lumMod val="50000"/>
                  </a:schemeClr>
                </a:solidFill>
                <a:latin typeface="+mn-lt"/>
              </a:defRPr>
            </a:lvl2pPr>
            <a:lvl3pPr marL="918900" indent="-342900">
              <a:lnSpc>
                <a:spcPct val="100000"/>
              </a:lnSpc>
              <a:buSzPct val="85000"/>
              <a:buFont typeface="+mj-lt"/>
              <a:buAutoNum type="arabicPeriod"/>
              <a:defRPr sz="4000">
                <a:latin typeface="+mn-lt"/>
              </a:defRPr>
            </a:lvl3pPr>
            <a:lvl4pPr marL="1206900" indent="-342900">
              <a:lnSpc>
                <a:spcPct val="100000"/>
              </a:lnSpc>
              <a:buFont typeface="+mj-lt"/>
              <a:buAutoNum type="arabicPeriod"/>
              <a:defRPr sz="4000">
                <a:latin typeface="+mn-lt"/>
              </a:defRPr>
            </a:lvl4pPr>
            <a:lvl5pPr marL="1494900" indent="-342900">
              <a:lnSpc>
                <a:spcPct val="100000"/>
              </a:lnSpc>
              <a:buFont typeface="+mj-lt"/>
              <a:buAutoNum type="arabicPeriod"/>
              <a:defRPr sz="4000">
                <a:latin typeface="+mn-lt"/>
              </a:defRPr>
            </a:lvl5p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7" name="Title 1">
            <a:extLst>
              <a:ext uri="{FF2B5EF4-FFF2-40B4-BE49-F238E27FC236}">
                <a16:creationId xmlns:a16="http://schemas.microsoft.com/office/drawing/2014/main" id="{1C106FE1-EF46-6403-82AF-FFAC4EA850F3}"/>
              </a:ext>
            </a:extLst>
          </p:cNvPr>
          <p:cNvSpPr>
            <a:spLocks noGrp="1"/>
          </p:cNvSpPr>
          <p:nvPr>
            <p:ph type="title" hasCustomPrompt="1"/>
          </p:nvPr>
        </p:nvSpPr>
        <p:spPr>
          <a:xfrm>
            <a:off x="1677988" y="1187451"/>
            <a:ext cx="7890734" cy="2808955"/>
          </a:xfrm>
        </p:spPr>
        <p:txBody>
          <a:bodyPr lIns="0" tIns="0" rIns="0" bIns="0" anchor="b" anchorCtr="0">
            <a:noAutofit/>
          </a:bodyPr>
          <a:lstStyle>
            <a:lvl1pPr>
              <a:defRPr sz="6000" baseline="0">
                <a:solidFill>
                  <a:schemeClr val="accent1"/>
                </a:solidFill>
                <a:latin typeface="+mj-lt"/>
              </a:defRPr>
            </a:lvl1pPr>
          </a:lstStyle>
          <a:p>
            <a:r>
              <a:rPr lang="nl-NL"/>
              <a:t>Titel</a:t>
            </a:r>
            <a:endParaRPr lang="en-US"/>
          </a:p>
        </p:txBody>
      </p:sp>
      <p:pic>
        <p:nvPicPr>
          <p:cNvPr id="28" name="Afbeelding 27">
            <a:extLst>
              <a:ext uri="{FF2B5EF4-FFF2-40B4-BE49-F238E27FC236}">
                <a16:creationId xmlns:a16="http://schemas.microsoft.com/office/drawing/2014/main" id="{AECE4168-64DD-B9F7-5B79-7ABE0C5667CC}"/>
              </a:ext>
            </a:extLst>
          </p:cNvPr>
          <p:cNvPicPr>
            <a:picLocks noChangeAspect="1"/>
          </p:cNvPicPr>
          <p:nvPr userDrawn="1"/>
        </p:nvPicPr>
        <p:blipFill>
          <a:blip r:embed="rId2"/>
          <a:stretch>
            <a:fillRect/>
          </a:stretch>
        </p:blipFill>
        <p:spPr>
          <a:xfrm>
            <a:off x="1638191" y="3996406"/>
            <a:ext cx="5316233" cy="240866"/>
          </a:xfrm>
          <a:prstGeom prst="rect">
            <a:avLst/>
          </a:prstGeom>
        </p:spPr>
      </p:pic>
      <p:sp>
        <p:nvSpPr>
          <p:cNvPr id="29" name="Tijdelijke aanduiding voor tekst 14">
            <a:extLst>
              <a:ext uri="{FF2B5EF4-FFF2-40B4-BE49-F238E27FC236}">
                <a16:creationId xmlns:a16="http://schemas.microsoft.com/office/drawing/2014/main" id="{57099691-C47B-77AF-4C96-CD64C8F6BD3A}"/>
              </a:ext>
            </a:extLst>
          </p:cNvPr>
          <p:cNvSpPr>
            <a:spLocks noGrp="1"/>
          </p:cNvSpPr>
          <p:nvPr>
            <p:ph type="body" sz="quarter" idx="10" hasCustomPrompt="1"/>
          </p:nvPr>
        </p:nvSpPr>
        <p:spPr>
          <a:xfrm>
            <a:off x="1677988" y="4592186"/>
            <a:ext cx="7890734" cy="7630129"/>
          </a:xfrm>
        </p:spPr>
        <p:txBody>
          <a:bodyPr lIns="0" tIns="0" rIns="0" bIns="0">
            <a:noAutofit/>
          </a:bodyPr>
          <a:lstStyle>
            <a:lvl1pPr marL="0" indent="0">
              <a:lnSpc>
                <a:spcPct val="100000"/>
              </a:lnSpc>
              <a:buNone/>
              <a:defRPr sz="4000" baseline="0">
                <a:latin typeface="+mn-lt"/>
              </a:defRPr>
            </a:lvl1pPr>
          </a:lstStyle>
          <a:p>
            <a:pPr lvl="0"/>
            <a:r>
              <a:rPr lang="nl-NL"/>
              <a:t>Je kan hier een foto, video, tabel toevoegen aan de rechterkant.</a:t>
            </a:r>
          </a:p>
        </p:txBody>
      </p:sp>
    </p:spTree>
    <p:extLst>
      <p:ext uri="{BB962C8B-B14F-4D97-AF65-F5344CB8AC3E}">
        <p14:creationId xmlns:p14="http://schemas.microsoft.com/office/powerpoint/2010/main" val="3782293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oud 12">
    <p:spTree>
      <p:nvGrpSpPr>
        <p:cNvPr id="1" name=""/>
        <p:cNvGrpSpPr/>
        <p:nvPr/>
      </p:nvGrpSpPr>
      <p:grpSpPr>
        <a:xfrm>
          <a:off x="0" y="0"/>
          <a:ext cx="0" cy="0"/>
          <a:chOff x="0" y="0"/>
          <a:chExt cx="0" cy="0"/>
        </a:xfrm>
      </p:grpSpPr>
      <p:sp>
        <p:nvSpPr>
          <p:cNvPr id="26" name="Tijdelijke aanduiding voor inhoud 2">
            <a:extLst>
              <a:ext uri="{FF2B5EF4-FFF2-40B4-BE49-F238E27FC236}">
                <a16:creationId xmlns:a16="http://schemas.microsoft.com/office/drawing/2014/main" id="{59CF1809-9D69-221E-CBA3-F4D00AA81FE1}"/>
              </a:ext>
            </a:extLst>
          </p:cNvPr>
          <p:cNvSpPr>
            <a:spLocks noGrp="1"/>
          </p:cNvSpPr>
          <p:nvPr>
            <p:ph sz="half" idx="1" hasCustomPrompt="1"/>
          </p:nvPr>
        </p:nvSpPr>
        <p:spPr>
          <a:xfrm>
            <a:off x="1638191" y="4632960"/>
            <a:ext cx="12169249" cy="7895589"/>
          </a:xfrm>
        </p:spPr>
        <p:txBody>
          <a:bodyPr bIns="0" anchor="ctr" anchorCtr="0">
            <a:normAutofit/>
          </a:bodyPr>
          <a:lstStyle>
            <a:lvl1pPr marL="457200" indent="-457200">
              <a:lnSpc>
                <a:spcPct val="100000"/>
              </a:lnSpc>
              <a:buFont typeface="+mj-lt"/>
              <a:buAutoNum type="arabicPeriod"/>
              <a:defRPr sz="4000" b="1">
                <a:latin typeface="+mn-lt"/>
              </a:defRPr>
            </a:lvl1pPr>
            <a:lvl2pPr marL="745200" indent="-457200">
              <a:lnSpc>
                <a:spcPct val="100000"/>
              </a:lnSpc>
              <a:buSzPct val="75000"/>
              <a:buFont typeface="+mj-lt"/>
              <a:buAutoNum type="arabicPeriod"/>
              <a:defRPr sz="4000">
                <a:solidFill>
                  <a:schemeClr val="bg1">
                    <a:lumMod val="50000"/>
                  </a:schemeClr>
                </a:solidFill>
                <a:latin typeface="+mn-lt"/>
              </a:defRPr>
            </a:lvl2pPr>
            <a:lvl3pPr marL="918900" indent="-342900">
              <a:lnSpc>
                <a:spcPct val="100000"/>
              </a:lnSpc>
              <a:buSzPct val="85000"/>
              <a:buFont typeface="+mj-lt"/>
              <a:buAutoNum type="arabicPeriod"/>
              <a:defRPr sz="4000">
                <a:latin typeface="+mn-lt"/>
              </a:defRPr>
            </a:lvl3pPr>
            <a:lvl4pPr marL="1206900" indent="-342900">
              <a:lnSpc>
                <a:spcPct val="100000"/>
              </a:lnSpc>
              <a:buFont typeface="+mj-lt"/>
              <a:buAutoNum type="arabicPeriod"/>
              <a:defRPr sz="4000">
                <a:latin typeface="+mn-lt"/>
              </a:defRPr>
            </a:lvl4pPr>
            <a:lvl5pPr marL="1494900" indent="-342900">
              <a:lnSpc>
                <a:spcPct val="100000"/>
              </a:lnSpc>
              <a:buFont typeface="+mj-lt"/>
              <a:buAutoNum type="arabicPeriod"/>
              <a:defRPr sz="4000">
                <a:latin typeface="+mn-lt"/>
              </a:defRPr>
            </a:lvl5pPr>
          </a:lstStyle>
          <a:p>
            <a:pPr lvl="0"/>
            <a:r>
              <a:rPr lang="nl-NL"/>
              <a:t>Klik om de stijl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7" name="Title 1">
            <a:extLst>
              <a:ext uri="{FF2B5EF4-FFF2-40B4-BE49-F238E27FC236}">
                <a16:creationId xmlns:a16="http://schemas.microsoft.com/office/drawing/2014/main" id="{1C106FE1-EF46-6403-82AF-FFAC4EA850F3}"/>
              </a:ext>
            </a:extLst>
          </p:cNvPr>
          <p:cNvSpPr>
            <a:spLocks noGrp="1"/>
          </p:cNvSpPr>
          <p:nvPr>
            <p:ph type="title" hasCustomPrompt="1"/>
          </p:nvPr>
        </p:nvSpPr>
        <p:spPr>
          <a:xfrm>
            <a:off x="1677988" y="1187451"/>
            <a:ext cx="12129452" cy="2808955"/>
          </a:xfrm>
        </p:spPr>
        <p:txBody>
          <a:bodyPr lIns="0" tIns="0" rIns="0" bIns="0" anchor="b" anchorCtr="0">
            <a:noAutofit/>
          </a:bodyPr>
          <a:lstStyle>
            <a:lvl1pPr>
              <a:defRPr sz="6000" baseline="0">
                <a:solidFill>
                  <a:schemeClr val="accent1"/>
                </a:solidFill>
                <a:latin typeface="+mj-lt"/>
              </a:defRPr>
            </a:lvl1pPr>
          </a:lstStyle>
          <a:p>
            <a:r>
              <a:rPr lang="nl-NL"/>
              <a:t>Titel</a:t>
            </a:r>
            <a:endParaRPr lang="en-US"/>
          </a:p>
        </p:txBody>
      </p:sp>
      <p:pic>
        <p:nvPicPr>
          <p:cNvPr id="28" name="Afbeelding 27">
            <a:extLst>
              <a:ext uri="{FF2B5EF4-FFF2-40B4-BE49-F238E27FC236}">
                <a16:creationId xmlns:a16="http://schemas.microsoft.com/office/drawing/2014/main" id="{AECE4168-64DD-B9F7-5B79-7ABE0C5667CC}"/>
              </a:ext>
            </a:extLst>
          </p:cNvPr>
          <p:cNvPicPr>
            <a:picLocks noChangeAspect="1"/>
          </p:cNvPicPr>
          <p:nvPr userDrawn="1"/>
        </p:nvPicPr>
        <p:blipFill>
          <a:blip r:embed="rId2"/>
          <a:stretch>
            <a:fillRect/>
          </a:stretch>
        </p:blipFill>
        <p:spPr>
          <a:xfrm>
            <a:off x="1638191" y="3996406"/>
            <a:ext cx="5316233" cy="240866"/>
          </a:xfrm>
          <a:prstGeom prst="rect">
            <a:avLst/>
          </a:prstGeom>
        </p:spPr>
      </p:pic>
      <p:sp>
        <p:nvSpPr>
          <p:cNvPr id="2" name="Tijdelijke aanduiding voor afbeelding 2">
            <a:extLst>
              <a:ext uri="{FF2B5EF4-FFF2-40B4-BE49-F238E27FC236}">
                <a16:creationId xmlns:a16="http://schemas.microsoft.com/office/drawing/2014/main" id="{CD7AC347-37D8-E4AF-C6BA-7C5DB957DF44}"/>
              </a:ext>
            </a:extLst>
          </p:cNvPr>
          <p:cNvSpPr>
            <a:spLocks noGrp="1"/>
          </p:cNvSpPr>
          <p:nvPr>
            <p:ph type="pic" sz="quarter" idx="14"/>
          </p:nvPr>
        </p:nvSpPr>
        <p:spPr>
          <a:xfrm>
            <a:off x="14813691" y="1187449"/>
            <a:ext cx="7890734" cy="11341100"/>
          </a:xfrm>
        </p:spPr>
        <p:txBody>
          <a:bodyPr/>
          <a:lstStyle/>
          <a:p>
            <a:endParaRPr lang="nl-NL"/>
          </a:p>
        </p:txBody>
      </p:sp>
    </p:spTree>
    <p:extLst>
      <p:ext uri="{BB962C8B-B14F-4D97-AF65-F5344CB8AC3E}">
        <p14:creationId xmlns:p14="http://schemas.microsoft.com/office/powerpoint/2010/main" val="617831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houd 1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2F7D4-63C3-8E70-FD59-993D173865CC}"/>
              </a:ext>
            </a:extLst>
          </p:cNvPr>
          <p:cNvSpPr>
            <a:spLocks noGrp="1"/>
          </p:cNvSpPr>
          <p:nvPr>
            <p:ph type="title" hasCustomPrompt="1"/>
          </p:nvPr>
        </p:nvSpPr>
        <p:spPr>
          <a:xfrm>
            <a:off x="1676291" y="10991849"/>
            <a:ext cx="21029831" cy="2066927"/>
          </a:xfrm>
          <a:solidFill>
            <a:schemeClr val="accent1"/>
          </a:solidFill>
        </p:spPr>
        <p:txBody>
          <a:bodyPr lIns="540000" rIns="540000">
            <a:normAutofit/>
          </a:bodyPr>
          <a:lstStyle>
            <a:lvl1pPr>
              <a:defRPr sz="4400">
                <a:solidFill>
                  <a:schemeClr val="bg1"/>
                </a:solidFill>
                <a:latin typeface="+mn-lt"/>
              </a:defRPr>
            </a:lvl1pPr>
          </a:lstStyle>
          <a:p>
            <a:r>
              <a:rPr lang="nl-NL"/>
              <a:t>Titel of uitleg bij de afbeelding</a:t>
            </a:r>
            <a:endParaRPr lang="nl-BE"/>
          </a:p>
        </p:txBody>
      </p:sp>
      <p:pic>
        <p:nvPicPr>
          <p:cNvPr id="3" name="Tijdelijke aanduiding voor afbeelding 17">
            <a:extLst>
              <a:ext uri="{FF2B5EF4-FFF2-40B4-BE49-F238E27FC236}">
                <a16:creationId xmlns:a16="http://schemas.microsoft.com/office/drawing/2014/main" id="{E7D6A429-6455-8426-816D-EF8D1275A28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152" b="152"/>
          <a:stretch/>
        </p:blipFill>
        <p:spPr>
          <a:xfrm>
            <a:off x="0" y="0"/>
            <a:ext cx="10022541" cy="4502366"/>
          </a:xfrm>
          <a:custGeom>
            <a:avLst/>
            <a:gdLst>
              <a:gd name="connsiteX0" fmla="*/ 0 w 3563938"/>
              <a:gd name="connsiteY0" fmla="*/ 0 h 1608138"/>
              <a:gd name="connsiteX1" fmla="*/ 3295910 w 3563938"/>
              <a:gd name="connsiteY1" fmla="*/ 0 h 1608138"/>
              <a:gd name="connsiteX2" fmla="*/ 3563938 w 3563938"/>
              <a:gd name="connsiteY2" fmla="*/ 268028 h 1608138"/>
              <a:gd name="connsiteX3" fmla="*/ 3563938 w 3563938"/>
              <a:gd name="connsiteY3" fmla="*/ 1608138 h 1608138"/>
              <a:gd name="connsiteX4" fmla="*/ 0 w 3563938"/>
              <a:gd name="connsiteY4" fmla="*/ 1608138 h 1608138"/>
              <a:gd name="connsiteX5" fmla="*/ 0 w 3563938"/>
              <a:gd name="connsiteY5" fmla="*/ 0 h 1608138"/>
              <a:gd name="connsiteX0" fmla="*/ 0 w 3568755"/>
              <a:gd name="connsiteY0" fmla="*/ 0 h 1608138"/>
              <a:gd name="connsiteX1" fmla="*/ 3568755 w 3568755"/>
              <a:gd name="connsiteY1" fmla="*/ 0 h 1608138"/>
              <a:gd name="connsiteX2" fmla="*/ 3563938 w 3568755"/>
              <a:gd name="connsiteY2" fmla="*/ 268028 h 1608138"/>
              <a:gd name="connsiteX3" fmla="*/ 3563938 w 3568755"/>
              <a:gd name="connsiteY3" fmla="*/ 1608138 h 1608138"/>
              <a:gd name="connsiteX4" fmla="*/ 0 w 3568755"/>
              <a:gd name="connsiteY4" fmla="*/ 1608138 h 1608138"/>
              <a:gd name="connsiteX5" fmla="*/ 0 w 3568755"/>
              <a:gd name="connsiteY5" fmla="*/ 0 h 1608138"/>
              <a:gd name="connsiteX0" fmla="*/ 0 w 4012145"/>
              <a:gd name="connsiteY0" fmla="*/ 0 h 1608138"/>
              <a:gd name="connsiteX1" fmla="*/ 3568755 w 4012145"/>
              <a:gd name="connsiteY1" fmla="*/ 0 h 1608138"/>
              <a:gd name="connsiteX2" fmla="*/ 3563938 w 4012145"/>
              <a:gd name="connsiteY2" fmla="*/ 1608138 h 1608138"/>
              <a:gd name="connsiteX3" fmla="*/ 0 w 4012145"/>
              <a:gd name="connsiteY3" fmla="*/ 1608138 h 1608138"/>
              <a:gd name="connsiteX4" fmla="*/ 0 w 4012145"/>
              <a:gd name="connsiteY4" fmla="*/ 0 h 1608138"/>
              <a:gd name="connsiteX0" fmla="*/ 0 w 3827164"/>
              <a:gd name="connsiteY0" fmla="*/ 0 h 1608138"/>
              <a:gd name="connsiteX1" fmla="*/ 3568755 w 3827164"/>
              <a:gd name="connsiteY1" fmla="*/ 0 h 1608138"/>
              <a:gd name="connsiteX2" fmla="*/ 3563938 w 3827164"/>
              <a:gd name="connsiteY2" fmla="*/ 1608138 h 1608138"/>
              <a:gd name="connsiteX3" fmla="*/ 0 w 3827164"/>
              <a:gd name="connsiteY3" fmla="*/ 1608138 h 1608138"/>
              <a:gd name="connsiteX4" fmla="*/ 0 w 3827164"/>
              <a:gd name="connsiteY4" fmla="*/ 0 h 1608138"/>
              <a:gd name="connsiteX0" fmla="*/ 0 w 3568755"/>
              <a:gd name="connsiteY0" fmla="*/ 0 h 1608138"/>
              <a:gd name="connsiteX1" fmla="*/ 3568755 w 3568755"/>
              <a:gd name="connsiteY1" fmla="*/ 0 h 1608138"/>
              <a:gd name="connsiteX2" fmla="*/ 3563938 w 3568755"/>
              <a:gd name="connsiteY2" fmla="*/ 1608138 h 1608138"/>
              <a:gd name="connsiteX3" fmla="*/ 0 w 3568755"/>
              <a:gd name="connsiteY3" fmla="*/ 1608138 h 1608138"/>
              <a:gd name="connsiteX4" fmla="*/ 0 w 3568755"/>
              <a:gd name="connsiteY4" fmla="*/ 0 h 1608138"/>
              <a:gd name="connsiteX0" fmla="*/ 0 w 3572159"/>
              <a:gd name="connsiteY0" fmla="*/ 0 h 1608138"/>
              <a:gd name="connsiteX1" fmla="*/ 3568755 w 3572159"/>
              <a:gd name="connsiteY1" fmla="*/ 0 h 1608138"/>
              <a:gd name="connsiteX2" fmla="*/ 3571313 w 3572159"/>
              <a:gd name="connsiteY2" fmla="*/ 774854 h 1608138"/>
              <a:gd name="connsiteX3" fmla="*/ 0 w 3572159"/>
              <a:gd name="connsiteY3" fmla="*/ 1608138 h 1608138"/>
              <a:gd name="connsiteX4" fmla="*/ 0 w 3572159"/>
              <a:gd name="connsiteY4" fmla="*/ 0 h 1608138"/>
              <a:gd name="connsiteX0" fmla="*/ 0 w 3568755"/>
              <a:gd name="connsiteY0" fmla="*/ 0 h 1608138"/>
              <a:gd name="connsiteX1" fmla="*/ 3568755 w 3568755"/>
              <a:gd name="connsiteY1" fmla="*/ 0 h 1608138"/>
              <a:gd name="connsiteX2" fmla="*/ 3563939 w 3568755"/>
              <a:gd name="connsiteY2" fmla="*/ 988706 h 1608138"/>
              <a:gd name="connsiteX3" fmla="*/ 0 w 3568755"/>
              <a:gd name="connsiteY3" fmla="*/ 1608138 h 1608138"/>
              <a:gd name="connsiteX4" fmla="*/ 0 w 3568755"/>
              <a:gd name="connsiteY4" fmla="*/ 0 h 1608138"/>
              <a:gd name="connsiteX0" fmla="*/ 0 w 3579309"/>
              <a:gd name="connsiteY0" fmla="*/ 0 h 1608138"/>
              <a:gd name="connsiteX1" fmla="*/ 3568755 w 3579309"/>
              <a:gd name="connsiteY1" fmla="*/ 0 h 1608138"/>
              <a:gd name="connsiteX2" fmla="*/ 3578687 w 3579309"/>
              <a:gd name="connsiteY2" fmla="*/ 693739 h 1608138"/>
              <a:gd name="connsiteX3" fmla="*/ 0 w 3579309"/>
              <a:gd name="connsiteY3" fmla="*/ 1608138 h 1608138"/>
              <a:gd name="connsiteX4" fmla="*/ 0 w 3579309"/>
              <a:gd name="connsiteY4" fmla="*/ 0 h 1608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309" h="1608138">
                <a:moveTo>
                  <a:pt x="0" y="0"/>
                </a:moveTo>
                <a:lnTo>
                  <a:pt x="3568755" y="0"/>
                </a:lnTo>
                <a:cubicBezTo>
                  <a:pt x="3558061" y="1447894"/>
                  <a:pt x="3583544" y="-717284"/>
                  <a:pt x="3578687" y="693739"/>
                </a:cubicBezTo>
                <a:lnTo>
                  <a:pt x="0" y="1608138"/>
                </a:lnTo>
                <a:lnTo>
                  <a:pt x="0" y="0"/>
                </a:lnTo>
                <a:close/>
              </a:path>
            </a:pathLst>
          </a:custGeom>
          <a:ln>
            <a:noFill/>
          </a:ln>
        </p:spPr>
      </p:pic>
      <p:sp>
        <p:nvSpPr>
          <p:cNvPr id="4" name="Tijdelijke aanduiding voor afbeelding 6">
            <a:extLst>
              <a:ext uri="{FF2B5EF4-FFF2-40B4-BE49-F238E27FC236}">
                <a16:creationId xmlns:a16="http://schemas.microsoft.com/office/drawing/2014/main" id="{59526CE4-CDA2-A5A4-C2D5-CC3FFAB9570D}"/>
              </a:ext>
            </a:extLst>
          </p:cNvPr>
          <p:cNvSpPr>
            <a:spLocks noGrp="1"/>
          </p:cNvSpPr>
          <p:nvPr>
            <p:ph type="pic" sz="quarter" idx="10"/>
          </p:nvPr>
        </p:nvSpPr>
        <p:spPr>
          <a:xfrm>
            <a:off x="1676291" y="1676401"/>
            <a:ext cx="21029831" cy="8731250"/>
          </a:xfrm>
        </p:spPr>
        <p:txBody>
          <a:bodyPr/>
          <a:lstStyle>
            <a:lvl1pPr marL="0" indent="0">
              <a:buFont typeface="Arial" panose="020B0604020202020204" pitchFamily="34" charset="0"/>
              <a:buNone/>
              <a:defRPr/>
            </a:lvl1pPr>
          </a:lstStyle>
          <a:p>
            <a:endParaRPr lang="nl-NL"/>
          </a:p>
        </p:txBody>
      </p:sp>
    </p:spTree>
    <p:extLst>
      <p:ext uri="{BB962C8B-B14F-4D97-AF65-F5344CB8AC3E}">
        <p14:creationId xmlns:p14="http://schemas.microsoft.com/office/powerpoint/2010/main" val="33776397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oud 1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A2F7D4-63C3-8E70-FD59-993D173865CC}"/>
              </a:ext>
            </a:extLst>
          </p:cNvPr>
          <p:cNvSpPr>
            <a:spLocks noGrp="1"/>
          </p:cNvSpPr>
          <p:nvPr>
            <p:ph type="title" hasCustomPrompt="1"/>
          </p:nvPr>
        </p:nvSpPr>
        <p:spPr>
          <a:xfrm>
            <a:off x="1676291" y="10991849"/>
            <a:ext cx="21029831" cy="2066927"/>
          </a:xfrm>
          <a:solidFill>
            <a:schemeClr val="accent1"/>
          </a:solidFill>
        </p:spPr>
        <p:txBody>
          <a:bodyPr lIns="540000" rIns="540000">
            <a:normAutofit/>
          </a:bodyPr>
          <a:lstStyle>
            <a:lvl1pPr>
              <a:defRPr sz="4400">
                <a:solidFill>
                  <a:schemeClr val="bg1"/>
                </a:solidFill>
                <a:latin typeface="+mn-lt"/>
              </a:defRPr>
            </a:lvl1pPr>
          </a:lstStyle>
          <a:p>
            <a:r>
              <a:rPr lang="nl-NL"/>
              <a:t>Titel of uitleg bij de afbeelding</a:t>
            </a:r>
            <a:endParaRPr lang="nl-BE"/>
          </a:p>
        </p:txBody>
      </p:sp>
      <p:sp>
        <p:nvSpPr>
          <p:cNvPr id="4" name="Tijdelijke aanduiding voor afbeelding 6">
            <a:extLst>
              <a:ext uri="{FF2B5EF4-FFF2-40B4-BE49-F238E27FC236}">
                <a16:creationId xmlns:a16="http://schemas.microsoft.com/office/drawing/2014/main" id="{59526CE4-CDA2-A5A4-C2D5-CC3FFAB9570D}"/>
              </a:ext>
            </a:extLst>
          </p:cNvPr>
          <p:cNvSpPr>
            <a:spLocks noGrp="1"/>
          </p:cNvSpPr>
          <p:nvPr>
            <p:ph type="pic" sz="quarter" idx="10"/>
          </p:nvPr>
        </p:nvSpPr>
        <p:spPr>
          <a:xfrm>
            <a:off x="1676291" y="914400"/>
            <a:ext cx="21029831" cy="9493251"/>
          </a:xfrm>
        </p:spPr>
        <p:txBody>
          <a:bodyPr/>
          <a:lstStyle>
            <a:lvl1pPr marL="0" indent="0">
              <a:buFont typeface="Arial" panose="020B0604020202020204" pitchFamily="34" charset="0"/>
              <a:buNone/>
              <a:defRPr/>
            </a:lvl1pPr>
          </a:lstStyle>
          <a:p>
            <a:endParaRPr lang="nl-NL"/>
          </a:p>
        </p:txBody>
      </p:sp>
    </p:spTree>
    <p:extLst>
      <p:ext uri="{BB962C8B-B14F-4D97-AF65-F5344CB8AC3E}">
        <p14:creationId xmlns:p14="http://schemas.microsoft.com/office/powerpoint/2010/main" val="2027517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 15">
    <p:spTree>
      <p:nvGrpSpPr>
        <p:cNvPr id="1" name=""/>
        <p:cNvGrpSpPr/>
        <p:nvPr/>
      </p:nvGrpSpPr>
      <p:grpSpPr>
        <a:xfrm>
          <a:off x="0" y="0"/>
          <a:ext cx="0" cy="0"/>
          <a:chOff x="0" y="0"/>
          <a:chExt cx="0" cy="0"/>
        </a:xfrm>
      </p:grpSpPr>
      <p:sp>
        <p:nvSpPr>
          <p:cNvPr id="4" name="Tijdelijke aanduiding voor afbeelding 6">
            <a:extLst>
              <a:ext uri="{FF2B5EF4-FFF2-40B4-BE49-F238E27FC236}">
                <a16:creationId xmlns:a16="http://schemas.microsoft.com/office/drawing/2014/main" id="{59526CE4-CDA2-A5A4-C2D5-CC3FFAB9570D}"/>
              </a:ext>
            </a:extLst>
          </p:cNvPr>
          <p:cNvSpPr>
            <a:spLocks noGrp="1"/>
          </p:cNvSpPr>
          <p:nvPr>
            <p:ph type="pic" sz="quarter" idx="10"/>
          </p:nvPr>
        </p:nvSpPr>
        <p:spPr>
          <a:xfrm>
            <a:off x="14096999" y="0"/>
            <a:ext cx="10285413" cy="13716000"/>
          </a:xfrm>
        </p:spPr>
        <p:txBody>
          <a:bodyPr/>
          <a:lstStyle>
            <a:lvl1pPr marL="0" indent="0">
              <a:buFont typeface="Arial" panose="020B0604020202020204" pitchFamily="34" charset="0"/>
              <a:buNone/>
              <a:defRPr/>
            </a:lvl1pPr>
          </a:lstStyle>
          <a:p>
            <a:endParaRPr lang="nl-NL"/>
          </a:p>
        </p:txBody>
      </p:sp>
      <p:sp>
        <p:nvSpPr>
          <p:cNvPr id="5" name="Title 1">
            <a:extLst>
              <a:ext uri="{FF2B5EF4-FFF2-40B4-BE49-F238E27FC236}">
                <a16:creationId xmlns:a16="http://schemas.microsoft.com/office/drawing/2014/main" id="{35ED2936-F681-C971-95AC-1387BB13DF30}"/>
              </a:ext>
            </a:extLst>
          </p:cNvPr>
          <p:cNvSpPr>
            <a:spLocks noGrp="1"/>
          </p:cNvSpPr>
          <p:nvPr>
            <p:ph type="title" hasCustomPrompt="1"/>
          </p:nvPr>
        </p:nvSpPr>
        <p:spPr>
          <a:xfrm>
            <a:off x="1677988" y="1187451"/>
            <a:ext cx="10513218" cy="2114549"/>
          </a:xfrm>
        </p:spPr>
        <p:txBody>
          <a:bodyPr lIns="0" tIns="0" rIns="0" bIns="0" anchor="b" anchorCtr="0">
            <a:noAutofit/>
          </a:bodyPr>
          <a:lstStyle>
            <a:lvl1pPr>
              <a:defRPr sz="6000" baseline="0">
                <a:solidFill>
                  <a:schemeClr val="accent1"/>
                </a:solidFill>
              </a:defRPr>
            </a:lvl1pPr>
          </a:lstStyle>
          <a:p>
            <a:r>
              <a:rPr lang="nl-NL"/>
              <a:t>Een korte, beknopte titel</a:t>
            </a:r>
            <a:endParaRPr lang="en-US"/>
          </a:p>
        </p:txBody>
      </p:sp>
      <p:sp>
        <p:nvSpPr>
          <p:cNvPr id="6" name="Tijdelijke aanduiding voor tekst 10">
            <a:extLst>
              <a:ext uri="{FF2B5EF4-FFF2-40B4-BE49-F238E27FC236}">
                <a16:creationId xmlns:a16="http://schemas.microsoft.com/office/drawing/2014/main" id="{25984422-E6CC-78D3-BFAF-BDC14D1875CA}"/>
              </a:ext>
            </a:extLst>
          </p:cNvPr>
          <p:cNvSpPr>
            <a:spLocks noGrp="1"/>
          </p:cNvSpPr>
          <p:nvPr>
            <p:ph type="body" sz="quarter" idx="11" hasCustomPrompt="1"/>
          </p:nvPr>
        </p:nvSpPr>
        <p:spPr>
          <a:xfrm>
            <a:off x="1677988" y="3870309"/>
            <a:ext cx="10513218" cy="1504934"/>
          </a:xfrm>
        </p:spPr>
        <p:txBody>
          <a:bodyPr lIns="0" tIns="0" rIns="0" bIns="0">
            <a:noAutofit/>
          </a:bodyPr>
          <a:lstStyle>
            <a:lvl1pPr marL="0" indent="0">
              <a:buNone/>
              <a:defRPr sz="4400" b="1" i="0" baseline="0">
                <a:solidFill>
                  <a:schemeClr val="accent2"/>
                </a:solidFill>
                <a:latin typeface="+mn-lt"/>
                <a:ea typeface="Calibri" panose="020F0502020204030204" pitchFamily="34" charset="0"/>
                <a:cs typeface="Calibri" panose="020F0502020204030204" pitchFamily="34" charset="0"/>
              </a:defRPr>
            </a:lvl1pPr>
          </a:lstStyle>
          <a:p>
            <a:pPr lvl="0"/>
            <a:r>
              <a:rPr lang="nl-NL"/>
              <a:t>Subtitel om meer duiding te geven.</a:t>
            </a:r>
          </a:p>
        </p:txBody>
      </p:sp>
      <p:sp>
        <p:nvSpPr>
          <p:cNvPr id="3" name="Tijdelijke aanduiding voor tekst 14">
            <a:extLst>
              <a:ext uri="{FF2B5EF4-FFF2-40B4-BE49-F238E27FC236}">
                <a16:creationId xmlns:a16="http://schemas.microsoft.com/office/drawing/2014/main" id="{BDDC4925-58B8-0900-AA4B-E3603F36A304}"/>
              </a:ext>
            </a:extLst>
          </p:cNvPr>
          <p:cNvSpPr>
            <a:spLocks noGrp="1"/>
          </p:cNvSpPr>
          <p:nvPr>
            <p:ph type="body" sz="quarter" idx="12" hasCustomPrompt="1"/>
          </p:nvPr>
        </p:nvSpPr>
        <p:spPr>
          <a:xfrm>
            <a:off x="1677988" y="5943552"/>
            <a:ext cx="10513218" cy="6278763"/>
          </a:xfrm>
        </p:spPr>
        <p:txBody>
          <a:bodyPr lIns="0" tIns="0" rIns="0" bIns="0">
            <a:noAutofit/>
          </a:bodyPr>
          <a:lstStyle>
            <a:lvl1pPr marL="0" indent="0">
              <a:lnSpc>
                <a:spcPct val="100000"/>
              </a:lnSpc>
              <a:buNone/>
              <a:defRPr lang="nl-BE" sz="4000" smtClean="0">
                <a:solidFill>
                  <a:schemeClr val="tx1"/>
                </a:solidFill>
                <a:latin typeface="+mn-lt"/>
              </a:defRPr>
            </a:lvl1pPr>
          </a:lstStyle>
          <a:p>
            <a:pPr lvl="0"/>
            <a:r>
              <a:rPr lang="nl-BE" sz="4000">
                <a:solidFill>
                  <a:schemeClr val="tx1"/>
                </a:solidFill>
                <a:latin typeface="+mn-lt"/>
              </a:rPr>
              <a:t>Als je op de knop hiernaast klikt en een foto van op je computer upload, dan wordt deze automatisch aangepast aan het formaat dat hier wordt voorzien.</a:t>
            </a:r>
          </a:p>
          <a:p>
            <a:pPr lvl="0"/>
            <a:r>
              <a:rPr lang="nl-BE" sz="4000">
                <a:solidFill>
                  <a:schemeClr val="tx1"/>
                </a:solidFill>
                <a:latin typeface="+mn-lt"/>
              </a:rPr>
              <a:t>Zoek je goede foto’s?</a:t>
            </a:r>
            <a:br>
              <a:rPr lang="nl-BE" sz="4000">
                <a:solidFill>
                  <a:schemeClr val="tx1"/>
                </a:solidFill>
                <a:latin typeface="+mn-lt"/>
              </a:rPr>
            </a:br>
            <a:r>
              <a:rPr lang="nl-BE" sz="4000">
                <a:solidFill>
                  <a:schemeClr val="tx1"/>
                </a:solidFill>
                <a:latin typeface="+mn-lt"/>
              </a:rPr>
              <a:t>Het is belangrijk dat je ‘</a:t>
            </a:r>
            <a:r>
              <a:rPr lang="nl-BE" sz="4000" err="1">
                <a:solidFill>
                  <a:schemeClr val="tx1"/>
                </a:solidFill>
                <a:latin typeface="+mn-lt"/>
              </a:rPr>
              <a:t>rechtenvrije</a:t>
            </a:r>
            <a:r>
              <a:rPr lang="nl-BE" sz="4000">
                <a:solidFill>
                  <a:schemeClr val="tx1"/>
                </a:solidFill>
                <a:latin typeface="+mn-lt"/>
              </a:rPr>
              <a:t>’ foto’s zoekt. Je kan er vinden op:</a:t>
            </a:r>
          </a:p>
          <a:p>
            <a:r>
              <a:rPr lang="nl-BE" sz="4000">
                <a:hlinkClick r:id="rId2"/>
              </a:rPr>
              <a:t>Pexels.com</a:t>
            </a:r>
            <a:endParaRPr lang="nl-BE" sz="4000"/>
          </a:p>
          <a:p>
            <a:r>
              <a:rPr lang="nl-BE" sz="4000">
                <a:hlinkClick r:id="rId3"/>
              </a:rPr>
              <a:t>Unsplash.com</a:t>
            </a:r>
            <a:endParaRPr lang="nl-BE" sz="4000"/>
          </a:p>
          <a:p>
            <a:endParaRPr lang="nl-BE" sz="4000"/>
          </a:p>
        </p:txBody>
      </p:sp>
    </p:spTree>
    <p:extLst>
      <p:ext uri="{BB962C8B-B14F-4D97-AF65-F5344CB8AC3E}">
        <p14:creationId xmlns:p14="http://schemas.microsoft.com/office/powerpoint/2010/main" val="30628648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16">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EFCBB49-AE0B-C7EF-9A87-64728BABF923}"/>
              </a:ext>
            </a:extLst>
          </p:cNvPr>
          <p:cNvSpPr/>
          <p:nvPr userDrawn="1"/>
        </p:nvSpPr>
        <p:spPr>
          <a:xfrm>
            <a:off x="0" y="0"/>
            <a:ext cx="14097000" cy="1371600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jdelijke aanduiding voor afbeelding 6">
            <a:extLst>
              <a:ext uri="{FF2B5EF4-FFF2-40B4-BE49-F238E27FC236}">
                <a16:creationId xmlns:a16="http://schemas.microsoft.com/office/drawing/2014/main" id="{59526CE4-CDA2-A5A4-C2D5-CC3FFAB9570D}"/>
              </a:ext>
            </a:extLst>
          </p:cNvPr>
          <p:cNvSpPr>
            <a:spLocks noGrp="1"/>
          </p:cNvSpPr>
          <p:nvPr>
            <p:ph type="pic" sz="quarter" idx="10"/>
          </p:nvPr>
        </p:nvSpPr>
        <p:spPr>
          <a:xfrm>
            <a:off x="14096999" y="0"/>
            <a:ext cx="10285413" cy="13716000"/>
          </a:xfrm>
        </p:spPr>
        <p:txBody>
          <a:bodyPr/>
          <a:lstStyle>
            <a:lvl1pPr marL="0" indent="0">
              <a:buFont typeface="Arial" panose="020B0604020202020204" pitchFamily="34" charset="0"/>
              <a:buNone/>
              <a:defRPr/>
            </a:lvl1pPr>
          </a:lstStyle>
          <a:p>
            <a:endParaRPr lang="nl-NL"/>
          </a:p>
        </p:txBody>
      </p:sp>
      <p:sp>
        <p:nvSpPr>
          <p:cNvPr id="2" name="Title 1">
            <a:extLst>
              <a:ext uri="{FF2B5EF4-FFF2-40B4-BE49-F238E27FC236}">
                <a16:creationId xmlns:a16="http://schemas.microsoft.com/office/drawing/2014/main" id="{6648776F-A59C-80A9-64F5-229B13C662CE}"/>
              </a:ext>
            </a:extLst>
          </p:cNvPr>
          <p:cNvSpPr>
            <a:spLocks noGrp="1"/>
          </p:cNvSpPr>
          <p:nvPr>
            <p:ph type="title" hasCustomPrompt="1"/>
          </p:nvPr>
        </p:nvSpPr>
        <p:spPr>
          <a:xfrm>
            <a:off x="1677988" y="1187451"/>
            <a:ext cx="10513218" cy="2114549"/>
          </a:xfrm>
        </p:spPr>
        <p:txBody>
          <a:bodyPr lIns="0" tIns="0" rIns="0" bIns="0" anchor="b" anchorCtr="0">
            <a:noAutofit/>
          </a:bodyPr>
          <a:lstStyle>
            <a:lvl1pPr>
              <a:defRPr sz="6000" baseline="0">
                <a:solidFill>
                  <a:schemeClr val="accent1"/>
                </a:solidFill>
              </a:defRPr>
            </a:lvl1pPr>
          </a:lstStyle>
          <a:p>
            <a:r>
              <a:rPr lang="nl-NL"/>
              <a:t>Een korte, beknopte titel</a:t>
            </a:r>
            <a:endParaRPr lang="en-US"/>
          </a:p>
        </p:txBody>
      </p:sp>
      <p:sp>
        <p:nvSpPr>
          <p:cNvPr id="7" name="Tijdelijke aanduiding voor tekst 14">
            <a:extLst>
              <a:ext uri="{FF2B5EF4-FFF2-40B4-BE49-F238E27FC236}">
                <a16:creationId xmlns:a16="http://schemas.microsoft.com/office/drawing/2014/main" id="{5A3C6EF1-C21D-F305-9B0F-1F9286594C17}"/>
              </a:ext>
            </a:extLst>
          </p:cNvPr>
          <p:cNvSpPr>
            <a:spLocks noGrp="1"/>
          </p:cNvSpPr>
          <p:nvPr>
            <p:ph type="body" sz="quarter" idx="12" hasCustomPrompt="1"/>
          </p:nvPr>
        </p:nvSpPr>
        <p:spPr>
          <a:xfrm>
            <a:off x="1677988" y="5943552"/>
            <a:ext cx="10513218" cy="6278763"/>
          </a:xfrm>
        </p:spPr>
        <p:txBody>
          <a:bodyPr lIns="0" tIns="0" rIns="0" bIns="0">
            <a:noAutofit/>
          </a:bodyPr>
          <a:lstStyle>
            <a:lvl1pPr marL="0" indent="0">
              <a:lnSpc>
                <a:spcPct val="100000"/>
              </a:lnSpc>
              <a:buNone/>
              <a:defRPr lang="nl-BE" sz="4000" smtClean="0">
                <a:solidFill>
                  <a:schemeClr val="tx1"/>
                </a:solidFill>
                <a:latin typeface="+mn-lt"/>
              </a:defRPr>
            </a:lvl1pPr>
          </a:lstStyle>
          <a:p>
            <a:pPr lvl="0"/>
            <a:r>
              <a:rPr lang="nl-BE" sz="4000">
                <a:solidFill>
                  <a:schemeClr val="tx1"/>
                </a:solidFill>
                <a:latin typeface="+mn-lt"/>
              </a:rPr>
              <a:t>Als je op de knop hiernaast klikt en een foto van op je computer upload, dan wordt deze automatisch aangepast aan het formaat dat hier wordt voorzien.</a:t>
            </a:r>
          </a:p>
          <a:p>
            <a:pPr lvl="0"/>
            <a:r>
              <a:rPr lang="nl-BE" sz="4000">
                <a:solidFill>
                  <a:schemeClr val="tx1"/>
                </a:solidFill>
                <a:latin typeface="+mn-lt"/>
              </a:rPr>
              <a:t>Zoek je goede foto’s?</a:t>
            </a:r>
            <a:br>
              <a:rPr lang="nl-BE" sz="4000">
                <a:solidFill>
                  <a:schemeClr val="tx1"/>
                </a:solidFill>
                <a:latin typeface="+mn-lt"/>
              </a:rPr>
            </a:br>
            <a:r>
              <a:rPr lang="nl-BE" sz="4000">
                <a:solidFill>
                  <a:schemeClr val="tx1"/>
                </a:solidFill>
                <a:latin typeface="+mn-lt"/>
              </a:rPr>
              <a:t>Het is belangrijk dat je ‘</a:t>
            </a:r>
            <a:r>
              <a:rPr lang="nl-BE" sz="4000" err="1">
                <a:solidFill>
                  <a:schemeClr val="tx1"/>
                </a:solidFill>
                <a:latin typeface="+mn-lt"/>
              </a:rPr>
              <a:t>rechtenvrije</a:t>
            </a:r>
            <a:r>
              <a:rPr lang="nl-BE" sz="4000">
                <a:solidFill>
                  <a:schemeClr val="tx1"/>
                </a:solidFill>
                <a:latin typeface="+mn-lt"/>
              </a:rPr>
              <a:t>’ foto’s zoekt. Je kan er vinden op:</a:t>
            </a:r>
          </a:p>
          <a:p>
            <a:r>
              <a:rPr lang="nl-BE" sz="4000">
                <a:hlinkClick r:id="rId2"/>
              </a:rPr>
              <a:t>Pexels.com</a:t>
            </a:r>
            <a:endParaRPr lang="nl-BE" sz="4000"/>
          </a:p>
          <a:p>
            <a:r>
              <a:rPr lang="nl-BE" sz="4000">
                <a:hlinkClick r:id="rId3"/>
              </a:rPr>
              <a:t>Unsplash.com</a:t>
            </a:r>
            <a:endParaRPr lang="nl-BE" sz="4000"/>
          </a:p>
          <a:p>
            <a:endParaRPr lang="nl-BE" sz="4000"/>
          </a:p>
        </p:txBody>
      </p:sp>
      <p:sp>
        <p:nvSpPr>
          <p:cNvPr id="8" name="Tijdelijke aanduiding voor tekst 10">
            <a:extLst>
              <a:ext uri="{FF2B5EF4-FFF2-40B4-BE49-F238E27FC236}">
                <a16:creationId xmlns:a16="http://schemas.microsoft.com/office/drawing/2014/main" id="{F812A70B-16B8-1F46-36EE-B26C8B4BCC2D}"/>
              </a:ext>
            </a:extLst>
          </p:cNvPr>
          <p:cNvSpPr>
            <a:spLocks noGrp="1"/>
          </p:cNvSpPr>
          <p:nvPr>
            <p:ph type="body" sz="quarter" idx="11" hasCustomPrompt="1"/>
          </p:nvPr>
        </p:nvSpPr>
        <p:spPr>
          <a:xfrm>
            <a:off x="1677988" y="3870309"/>
            <a:ext cx="10513218" cy="1504934"/>
          </a:xfrm>
        </p:spPr>
        <p:txBody>
          <a:bodyPr lIns="0" tIns="0" rIns="0" bIns="0">
            <a:noAutofit/>
          </a:bodyPr>
          <a:lstStyle>
            <a:lvl1pPr marL="0" indent="0">
              <a:buNone/>
              <a:defRPr sz="4400" b="1" i="0" baseline="0">
                <a:solidFill>
                  <a:schemeClr val="accent2"/>
                </a:solidFill>
                <a:latin typeface="+mn-lt"/>
                <a:ea typeface="Calibri" panose="020F0502020204030204" pitchFamily="34" charset="0"/>
                <a:cs typeface="Calibri" panose="020F0502020204030204" pitchFamily="34" charset="0"/>
              </a:defRPr>
            </a:lvl1pPr>
          </a:lstStyle>
          <a:p>
            <a:pPr lvl="0"/>
            <a:r>
              <a:rPr lang="nl-NL"/>
              <a:t>Subtitel om meer duiding te geven.</a:t>
            </a:r>
          </a:p>
        </p:txBody>
      </p:sp>
    </p:spTree>
    <p:extLst>
      <p:ext uri="{BB962C8B-B14F-4D97-AF65-F5344CB8AC3E}">
        <p14:creationId xmlns:p14="http://schemas.microsoft.com/office/powerpoint/2010/main" val="1347121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 17">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6EFCBB49-AE0B-C7EF-9A87-64728BABF923}"/>
              </a:ext>
            </a:extLst>
          </p:cNvPr>
          <p:cNvSpPr/>
          <p:nvPr userDrawn="1"/>
        </p:nvSpPr>
        <p:spPr>
          <a:xfrm>
            <a:off x="0" y="0"/>
            <a:ext cx="14097000" cy="13716000"/>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Tijdelijke aanduiding voor afbeelding 6">
            <a:extLst>
              <a:ext uri="{FF2B5EF4-FFF2-40B4-BE49-F238E27FC236}">
                <a16:creationId xmlns:a16="http://schemas.microsoft.com/office/drawing/2014/main" id="{59526CE4-CDA2-A5A4-C2D5-CC3FFAB9570D}"/>
              </a:ext>
            </a:extLst>
          </p:cNvPr>
          <p:cNvSpPr>
            <a:spLocks noGrp="1"/>
          </p:cNvSpPr>
          <p:nvPr>
            <p:ph type="pic" sz="quarter" idx="10"/>
          </p:nvPr>
        </p:nvSpPr>
        <p:spPr>
          <a:xfrm>
            <a:off x="14096999" y="0"/>
            <a:ext cx="10285413" cy="13716000"/>
          </a:xfrm>
        </p:spPr>
        <p:txBody>
          <a:bodyPr/>
          <a:lstStyle>
            <a:lvl1pPr marL="0" indent="0">
              <a:buFont typeface="Arial" panose="020B0604020202020204" pitchFamily="34" charset="0"/>
              <a:buNone/>
              <a:defRPr/>
            </a:lvl1pPr>
          </a:lstStyle>
          <a:p>
            <a:endParaRPr lang="nl-NL"/>
          </a:p>
        </p:txBody>
      </p:sp>
      <p:sp>
        <p:nvSpPr>
          <p:cNvPr id="2" name="Title 1">
            <a:extLst>
              <a:ext uri="{FF2B5EF4-FFF2-40B4-BE49-F238E27FC236}">
                <a16:creationId xmlns:a16="http://schemas.microsoft.com/office/drawing/2014/main" id="{BF742ED4-E5FB-429F-5F5D-4EF691377F9B}"/>
              </a:ext>
            </a:extLst>
          </p:cNvPr>
          <p:cNvSpPr>
            <a:spLocks noGrp="1"/>
          </p:cNvSpPr>
          <p:nvPr>
            <p:ph type="title" hasCustomPrompt="1"/>
          </p:nvPr>
        </p:nvSpPr>
        <p:spPr>
          <a:xfrm>
            <a:off x="1677988" y="1187451"/>
            <a:ext cx="10513218" cy="2114549"/>
          </a:xfrm>
        </p:spPr>
        <p:txBody>
          <a:bodyPr lIns="0" tIns="0" rIns="0" bIns="0" anchor="b" anchorCtr="0">
            <a:noAutofit/>
          </a:bodyPr>
          <a:lstStyle>
            <a:lvl1pPr>
              <a:defRPr sz="6000" baseline="0">
                <a:solidFill>
                  <a:schemeClr val="accent1"/>
                </a:solidFill>
              </a:defRPr>
            </a:lvl1pPr>
          </a:lstStyle>
          <a:p>
            <a:r>
              <a:rPr lang="nl-NL"/>
              <a:t>Een korte, beknopte titel</a:t>
            </a:r>
            <a:endParaRPr lang="en-US"/>
          </a:p>
        </p:txBody>
      </p:sp>
      <p:sp>
        <p:nvSpPr>
          <p:cNvPr id="7" name="Tijdelijke aanduiding voor tekst 14">
            <a:extLst>
              <a:ext uri="{FF2B5EF4-FFF2-40B4-BE49-F238E27FC236}">
                <a16:creationId xmlns:a16="http://schemas.microsoft.com/office/drawing/2014/main" id="{FED28530-2012-1D11-8FFB-745B2A2893E8}"/>
              </a:ext>
            </a:extLst>
          </p:cNvPr>
          <p:cNvSpPr>
            <a:spLocks noGrp="1"/>
          </p:cNvSpPr>
          <p:nvPr>
            <p:ph type="body" sz="quarter" idx="12" hasCustomPrompt="1"/>
          </p:nvPr>
        </p:nvSpPr>
        <p:spPr>
          <a:xfrm>
            <a:off x="1677988" y="5943552"/>
            <a:ext cx="10513218" cy="6278763"/>
          </a:xfrm>
        </p:spPr>
        <p:txBody>
          <a:bodyPr lIns="0" tIns="0" rIns="0" bIns="0">
            <a:noAutofit/>
          </a:bodyPr>
          <a:lstStyle>
            <a:lvl1pPr marL="0" indent="0">
              <a:lnSpc>
                <a:spcPct val="100000"/>
              </a:lnSpc>
              <a:buNone/>
              <a:defRPr lang="nl-BE" sz="4000" smtClean="0">
                <a:solidFill>
                  <a:schemeClr val="tx1"/>
                </a:solidFill>
              </a:defRPr>
            </a:lvl1pPr>
          </a:lstStyle>
          <a:p>
            <a:pPr lvl="0"/>
            <a:r>
              <a:rPr lang="nl-BE" sz="4000">
                <a:solidFill>
                  <a:schemeClr val="tx1"/>
                </a:solidFill>
                <a:latin typeface="+mn-lt"/>
              </a:rPr>
              <a:t>Als je op de knop hiernaast klikt en een foto van op je computer upload, dan wordt deze automatisch aangepast aan het formaat dat hier wordt voorzien.</a:t>
            </a:r>
          </a:p>
          <a:p>
            <a:pPr lvl="0"/>
            <a:r>
              <a:rPr lang="nl-BE" sz="4000">
                <a:solidFill>
                  <a:schemeClr val="tx1"/>
                </a:solidFill>
                <a:latin typeface="+mn-lt"/>
              </a:rPr>
              <a:t>Zoek je goede foto’s?</a:t>
            </a:r>
            <a:br>
              <a:rPr lang="nl-BE" sz="4000">
                <a:solidFill>
                  <a:schemeClr val="tx1"/>
                </a:solidFill>
                <a:latin typeface="+mn-lt"/>
              </a:rPr>
            </a:br>
            <a:r>
              <a:rPr lang="nl-BE" sz="4000">
                <a:solidFill>
                  <a:schemeClr val="tx1"/>
                </a:solidFill>
                <a:latin typeface="+mn-lt"/>
              </a:rPr>
              <a:t>Het is belangrijk dat je ‘</a:t>
            </a:r>
            <a:r>
              <a:rPr lang="nl-BE" sz="4000" err="1">
                <a:solidFill>
                  <a:schemeClr val="tx1"/>
                </a:solidFill>
                <a:latin typeface="+mn-lt"/>
              </a:rPr>
              <a:t>rechtenvrije</a:t>
            </a:r>
            <a:r>
              <a:rPr lang="nl-BE" sz="4000">
                <a:solidFill>
                  <a:schemeClr val="tx1"/>
                </a:solidFill>
                <a:latin typeface="+mn-lt"/>
              </a:rPr>
              <a:t>’ foto’s zoekt. Je kan er vinden op:</a:t>
            </a:r>
          </a:p>
          <a:p>
            <a:r>
              <a:rPr lang="nl-BE" sz="4000">
                <a:hlinkClick r:id="rId2"/>
              </a:rPr>
              <a:t>Pexels.com</a:t>
            </a:r>
            <a:endParaRPr lang="nl-BE" sz="4000"/>
          </a:p>
          <a:p>
            <a:r>
              <a:rPr lang="nl-BE" sz="4000">
                <a:hlinkClick r:id="rId3"/>
              </a:rPr>
              <a:t>Unsplash.com</a:t>
            </a:r>
            <a:endParaRPr lang="nl-BE" sz="4000"/>
          </a:p>
          <a:p>
            <a:endParaRPr lang="nl-BE" sz="4000"/>
          </a:p>
        </p:txBody>
      </p:sp>
      <p:sp>
        <p:nvSpPr>
          <p:cNvPr id="8" name="Tijdelijke aanduiding voor tekst 10">
            <a:extLst>
              <a:ext uri="{FF2B5EF4-FFF2-40B4-BE49-F238E27FC236}">
                <a16:creationId xmlns:a16="http://schemas.microsoft.com/office/drawing/2014/main" id="{DB4E32F8-8AEB-B389-7FD2-BF87BD47E206}"/>
              </a:ext>
            </a:extLst>
          </p:cNvPr>
          <p:cNvSpPr>
            <a:spLocks noGrp="1"/>
          </p:cNvSpPr>
          <p:nvPr>
            <p:ph type="body" sz="quarter" idx="11" hasCustomPrompt="1"/>
          </p:nvPr>
        </p:nvSpPr>
        <p:spPr>
          <a:xfrm>
            <a:off x="1677988" y="3870309"/>
            <a:ext cx="10513218" cy="1504934"/>
          </a:xfrm>
        </p:spPr>
        <p:txBody>
          <a:bodyPr lIns="0" tIns="0" rIns="0" bIns="0">
            <a:noAutofit/>
          </a:bodyPr>
          <a:lstStyle>
            <a:lvl1pPr marL="0" indent="0">
              <a:buNone/>
              <a:defRPr sz="4400" b="1" i="0" baseline="0">
                <a:solidFill>
                  <a:schemeClr val="accent2"/>
                </a:solidFill>
                <a:latin typeface="+mn-lt"/>
                <a:ea typeface="Calibri" panose="020F0502020204030204" pitchFamily="34" charset="0"/>
                <a:cs typeface="Calibri" panose="020F0502020204030204" pitchFamily="34" charset="0"/>
              </a:defRPr>
            </a:lvl1pPr>
          </a:lstStyle>
          <a:p>
            <a:pPr lvl="0"/>
            <a:r>
              <a:rPr lang="nl-NL"/>
              <a:t>Subtitel om meer duiding te geven.</a:t>
            </a:r>
          </a:p>
        </p:txBody>
      </p:sp>
    </p:spTree>
    <p:extLst>
      <p:ext uri="{BB962C8B-B14F-4D97-AF65-F5344CB8AC3E}">
        <p14:creationId xmlns:p14="http://schemas.microsoft.com/office/powerpoint/2010/main" val="3617702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houd 19">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ABB9EF1-E3E9-0C47-BEC9-10DCAEA68CB7}"/>
              </a:ext>
            </a:extLst>
          </p:cNvPr>
          <p:cNvSpPr/>
          <p:nvPr userDrawn="1"/>
        </p:nvSpPr>
        <p:spPr>
          <a:xfrm>
            <a:off x="0" y="0"/>
            <a:ext cx="61081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algn="ctr"/>
            <a:endParaRPr lang="nl-BE"/>
          </a:p>
        </p:txBody>
      </p:sp>
      <p:sp>
        <p:nvSpPr>
          <p:cNvPr id="13" name="Tijdelijke aanduiding voor tekst 12">
            <a:extLst>
              <a:ext uri="{FF2B5EF4-FFF2-40B4-BE49-F238E27FC236}">
                <a16:creationId xmlns:a16="http://schemas.microsoft.com/office/drawing/2014/main" id="{99E19A30-4C6E-1440-86C0-C54D2781FD9B}"/>
              </a:ext>
            </a:extLst>
          </p:cNvPr>
          <p:cNvSpPr>
            <a:spLocks noGrp="1"/>
          </p:cNvSpPr>
          <p:nvPr>
            <p:ph type="body" sz="quarter" idx="11" hasCustomPrompt="1"/>
          </p:nvPr>
        </p:nvSpPr>
        <p:spPr>
          <a:xfrm>
            <a:off x="1677988" y="3937518"/>
            <a:ext cx="21032384" cy="8591031"/>
          </a:xfrm>
        </p:spPr>
        <p:txBody>
          <a:bodyPr lIns="0" tIns="0" rIns="0" bIns="0">
            <a:noAutofit/>
          </a:bodyPr>
          <a:lstStyle>
            <a:lvl1pPr marL="0" indent="0">
              <a:lnSpc>
                <a:spcPct val="100000"/>
              </a:lnSpc>
              <a:buFont typeface="Arial" panose="020B0604020202020204" pitchFamily="34" charset="0"/>
              <a:buNone/>
              <a:defRPr sz="4000" baseline="0">
                <a:latin typeface="+mn-lt"/>
                <a:ea typeface="Calibri" panose="020F0502020204030204" pitchFamily="34" charset="0"/>
                <a:cs typeface="Calibri" panose="020F0502020204030204" pitchFamily="34" charset="0"/>
              </a:defRPr>
            </a:lvl1pPr>
            <a:lvl2pPr>
              <a:defRPr sz="4000">
                <a:latin typeface="+mn-lt"/>
              </a:defRPr>
            </a:lvl2pPr>
            <a:lvl3pPr>
              <a:defRPr sz="4000">
                <a:latin typeface="+mn-lt"/>
              </a:defRPr>
            </a:lvl3pPr>
            <a:lvl4pPr>
              <a:defRPr sz="4000">
                <a:latin typeface="+mn-lt"/>
              </a:defRPr>
            </a:lvl4pPr>
            <a:lvl5pPr marL="3657417"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4000">
                <a:latin typeface="+mn-lt"/>
              </a:defRPr>
            </a:lvl5pPr>
            <a:lvl6pPr marL="4571772"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4000">
                <a:latin typeface="+mn-lt"/>
              </a:defRPr>
            </a:lvl6pPr>
          </a:lstStyle>
          <a:p>
            <a:r>
              <a:rPr lang="nl-NL"/>
              <a:t>Tekststijl van het model bewerken
Test</a:t>
            </a:r>
          </a:p>
          <a:p>
            <a:pPr lvl="1"/>
            <a:r>
              <a:rPr lang="nl-NL"/>
              <a:t>Item 1.1</a:t>
            </a:r>
          </a:p>
          <a:p>
            <a:pPr lvl="2"/>
            <a:r>
              <a:rPr lang="nl-NL"/>
              <a:t>Item 1.1.1</a:t>
            </a:r>
          </a:p>
          <a:p>
            <a:pPr lvl="3"/>
            <a:r>
              <a:rPr lang="nl-NL"/>
              <a:t>Item 1.1.1.1</a:t>
            </a:r>
          </a:p>
          <a:p>
            <a:pPr marL="4114594" marR="0" lvl="4" indent="-457177" algn="l" defTabSz="1828709"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a:t>Item 1.1.1.1.1</a:t>
            </a:r>
          </a:p>
          <a:p>
            <a:pPr marL="5028949" marR="0" lvl="5" indent="-457177" algn="l" defTabSz="1828709"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a:t>Item 1.1.1.1.1.1</a:t>
            </a:r>
          </a:p>
        </p:txBody>
      </p:sp>
      <p:sp>
        <p:nvSpPr>
          <p:cNvPr id="3" name="Title 1">
            <a:extLst>
              <a:ext uri="{FF2B5EF4-FFF2-40B4-BE49-F238E27FC236}">
                <a16:creationId xmlns:a16="http://schemas.microsoft.com/office/drawing/2014/main" id="{529216C1-99FE-6682-739A-4EC6860DA91E}"/>
              </a:ext>
            </a:extLst>
          </p:cNvPr>
          <p:cNvSpPr>
            <a:spLocks noGrp="1"/>
          </p:cNvSpPr>
          <p:nvPr>
            <p:ph type="title" hasCustomPrompt="1"/>
          </p:nvPr>
        </p:nvSpPr>
        <p:spPr>
          <a:xfrm>
            <a:off x="1677988" y="1044573"/>
            <a:ext cx="21032384" cy="2257427"/>
          </a:xfrm>
        </p:spPr>
        <p:txBody>
          <a:bodyPr lIns="0" tIns="0" rIns="0" bIns="0" anchor="b" anchorCtr="0">
            <a:noAutofit/>
          </a:bodyPr>
          <a:lstStyle>
            <a:lvl1pPr>
              <a:defRPr sz="6000" baseline="0">
                <a:solidFill>
                  <a:schemeClr val="accent1"/>
                </a:solidFill>
                <a:latin typeface="+mj-lt"/>
              </a:defRPr>
            </a:lvl1pPr>
          </a:lstStyle>
          <a:p>
            <a:r>
              <a:rPr lang="nl-NL"/>
              <a:t>Een korte, beknopte titel</a:t>
            </a:r>
            <a:endParaRPr lang="en-US"/>
          </a:p>
        </p:txBody>
      </p:sp>
    </p:spTree>
    <p:extLst>
      <p:ext uri="{BB962C8B-B14F-4D97-AF65-F5344CB8AC3E}">
        <p14:creationId xmlns:p14="http://schemas.microsoft.com/office/powerpoint/2010/main" val="145229756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39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houd 18">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ABB9EF1-E3E9-0C47-BEC9-10DCAEA68CB7}"/>
              </a:ext>
            </a:extLst>
          </p:cNvPr>
          <p:cNvSpPr/>
          <p:nvPr userDrawn="1"/>
        </p:nvSpPr>
        <p:spPr>
          <a:xfrm>
            <a:off x="0" y="0"/>
            <a:ext cx="61081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45720" rIns="91440" bIns="45720" numCol="1" spcCol="0" rtlCol="0" fromWordArt="0" anchor="ctr" anchorCtr="0" forceAA="0" compatLnSpc="1">
            <a:prstTxWarp prst="textNoShape">
              <a:avLst/>
            </a:prstTxWarp>
            <a:noAutofit/>
          </a:bodyPr>
          <a:lstStyle/>
          <a:p>
            <a:pPr algn="ctr"/>
            <a:endParaRPr lang="nl-BE"/>
          </a:p>
        </p:txBody>
      </p:sp>
      <p:sp>
        <p:nvSpPr>
          <p:cNvPr id="13" name="Tijdelijke aanduiding voor tekst 12">
            <a:extLst>
              <a:ext uri="{FF2B5EF4-FFF2-40B4-BE49-F238E27FC236}">
                <a16:creationId xmlns:a16="http://schemas.microsoft.com/office/drawing/2014/main" id="{99E19A30-4C6E-1440-86C0-C54D2781FD9B}"/>
              </a:ext>
            </a:extLst>
          </p:cNvPr>
          <p:cNvSpPr>
            <a:spLocks noGrp="1"/>
          </p:cNvSpPr>
          <p:nvPr>
            <p:ph type="body" sz="quarter" idx="11" hasCustomPrompt="1"/>
          </p:nvPr>
        </p:nvSpPr>
        <p:spPr>
          <a:xfrm>
            <a:off x="1677988" y="5657415"/>
            <a:ext cx="21032384" cy="6871134"/>
          </a:xfrm>
        </p:spPr>
        <p:txBody>
          <a:bodyPr lIns="0" tIns="0" rIns="0" bIns="0">
            <a:noAutofit/>
          </a:bodyPr>
          <a:lstStyle>
            <a:lvl1pPr marL="0" indent="0">
              <a:lnSpc>
                <a:spcPct val="100000"/>
              </a:lnSpc>
              <a:buFont typeface="Arial" panose="020B0604020202020204" pitchFamily="34" charset="0"/>
              <a:buNone/>
              <a:defRPr sz="4000" baseline="0">
                <a:latin typeface="+mn-lt"/>
                <a:ea typeface="Calibri" panose="020F0502020204030204" pitchFamily="34" charset="0"/>
                <a:cs typeface="Calibri" panose="020F0502020204030204" pitchFamily="34" charset="0"/>
              </a:defRPr>
            </a:lvl1pPr>
            <a:lvl2pPr>
              <a:defRPr sz="4000">
                <a:latin typeface="+mn-lt"/>
              </a:defRPr>
            </a:lvl2pPr>
            <a:lvl3pPr>
              <a:defRPr sz="4000">
                <a:latin typeface="+mn-lt"/>
              </a:defRPr>
            </a:lvl3pPr>
            <a:lvl4pPr>
              <a:defRPr sz="4000">
                <a:latin typeface="+mn-lt"/>
              </a:defRPr>
            </a:lvl4pPr>
            <a:lvl5pPr marL="3657417"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4000">
                <a:latin typeface="+mn-lt"/>
              </a:defRPr>
            </a:lvl5pPr>
            <a:lvl6pPr marL="4571772"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4000">
                <a:latin typeface="+mn-lt"/>
              </a:defRPr>
            </a:lvl6pPr>
          </a:lstStyle>
          <a:p>
            <a:r>
              <a:rPr lang="nl-NL"/>
              <a:t>Tekststijl van het model bewerken
Test</a:t>
            </a:r>
          </a:p>
          <a:p>
            <a:pPr lvl="1"/>
            <a:r>
              <a:rPr lang="nl-NL"/>
              <a:t>Item 1.1</a:t>
            </a:r>
          </a:p>
          <a:p>
            <a:pPr lvl="2"/>
            <a:r>
              <a:rPr lang="nl-NL"/>
              <a:t>Item 1.1.1</a:t>
            </a:r>
          </a:p>
          <a:p>
            <a:pPr lvl="3"/>
            <a:r>
              <a:rPr lang="nl-NL"/>
              <a:t>Item 1.1.1.1</a:t>
            </a:r>
          </a:p>
          <a:p>
            <a:pPr marL="4114594" marR="0" lvl="4" indent="-457177" algn="l" defTabSz="1828709"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a:t>Item 1.1.1.1.1</a:t>
            </a:r>
          </a:p>
          <a:p>
            <a:pPr marL="5028949" marR="0" lvl="5" indent="-457177" algn="l" defTabSz="1828709"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nl-NL"/>
              <a:t>Item 1.1.1.1.1.1</a:t>
            </a:r>
          </a:p>
        </p:txBody>
      </p:sp>
      <p:sp>
        <p:nvSpPr>
          <p:cNvPr id="5" name="Tijdelijke aanduiding voor tekst 10">
            <a:extLst>
              <a:ext uri="{FF2B5EF4-FFF2-40B4-BE49-F238E27FC236}">
                <a16:creationId xmlns:a16="http://schemas.microsoft.com/office/drawing/2014/main" id="{8512A742-6BAB-5166-6D28-F91DCDFA2DA4}"/>
              </a:ext>
            </a:extLst>
          </p:cNvPr>
          <p:cNvSpPr>
            <a:spLocks noGrp="1"/>
          </p:cNvSpPr>
          <p:nvPr>
            <p:ph type="body" sz="quarter" idx="10" hasCustomPrompt="1"/>
          </p:nvPr>
        </p:nvSpPr>
        <p:spPr>
          <a:xfrm>
            <a:off x="1677987" y="3870309"/>
            <a:ext cx="14333343" cy="1504934"/>
          </a:xfrm>
        </p:spPr>
        <p:txBody>
          <a:bodyPr lIns="0" tIns="0" rIns="0" bIns="0">
            <a:noAutofit/>
          </a:bodyPr>
          <a:lstStyle>
            <a:lvl1pPr marL="0" indent="0">
              <a:buNone/>
              <a:defRPr sz="4400" b="1" i="0" baseline="0">
                <a:solidFill>
                  <a:schemeClr val="accent1"/>
                </a:solidFill>
                <a:latin typeface="+mj-lt"/>
                <a:ea typeface="Calibri" panose="020F0502020204030204" pitchFamily="34" charset="0"/>
                <a:cs typeface="Calibri" panose="020F0502020204030204" pitchFamily="34" charset="0"/>
              </a:defRPr>
            </a:lvl1pPr>
          </a:lstStyle>
          <a:p>
            <a:pPr lvl="0"/>
            <a:r>
              <a:rPr lang="nl-NL"/>
              <a:t>Subtitel om meer duiding te geven.</a:t>
            </a:r>
          </a:p>
        </p:txBody>
      </p:sp>
      <p:sp>
        <p:nvSpPr>
          <p:cNvPr id="6" name="Title 1">
            <a:extLst>
              <a:ext uri="{FF2B5EF4-FFF2-40B4-BE49-F238E27FC236}">
                <a16:creationId xmlns:a16="http://schemas.microsoft.com/office/drawing/2014/main" id="{56557251-5B4A-8475-A486-D5B30A5DC00E}"/>
              </a:ext>
            </a:extLst>
          </p:cNvPr>
          <p:cNvSpPr>
            <a:spLocks noGrp="1"/>
          </p:cNvSpPr>
          <p:nvPr>
            <p:ph type="title" hasCustomPrompt="1"/>
          </p:nvPr>
        </p:nvSpPr>
        <p:spPr>
          <a:xfrm>
            <a:off x="1677988" y="1044573"/>
            <a:ext cx="14333343" cy="2257427"/>
          </a:xfrm>
        </p:spPr>
        <p:txBody>
          <a:bodyPr lIns="0" tIns="0" rIns="0" bIns="0" anchor="b" anchorCtr="0">
            <a:noAutofit/>
          </a:bodyPr>
          <a:lstStyle>
            <a:lvl1pPr>
              <a:defRPr sz="6000" baseline="0">
                <a:solidFill>
                  <a:schemeClr val="accent1"/>
                </a:solidFill>
                <a:latin typeface="+mj-lt"/>
              </a:defRPr>
            </a:lvl1pPr>
          </a:lstStyle>
          <a:p>
            <a:r>
              <a:rPr lang="nl-NL"/>
              <a:t>Een korte, beknopte titel</a:t>
            </a:r>
            <a:endParaRPr lang="en-US"/>
          </a:p>
        </p:txBody>
      </p:sp>
      <p:sp>
        <p:nvSpPr>
          <p:cNvPr id="2" name="Tijdelijke aanduiding voor afbeelding 3">
            <a:extLst>
              <a:ext uri="{FF2B5EF4-FFF2-40B4-BE49-F238E27FC236}">
                <a16:creationId xmlns:a16="http://schemas.microsoft.com/office/drawing/2014/main" id="{C46735F6-9722-B8BB-1956-E38782D8C0CC}"/>
              </a:ext>
            </a:extLst>
          </p:cNvPr>
          <p:cNvSpPr>
            <a:spLocks noGrp="1"/>
          </p:cNvSpPr>
          <p:nvPr>
            <p:ph type="pic" sz="quarter" idx="29" hasCustomPrompt="1"/>
          </p:nvPr>
        </p:nvSpPr>
        <p:spPr>
          <a:xfrm>
            <a:off x="16897351" y="1044573"/>
            <a:ext cx="5846872" cy="4330669"/>
          </a:xfrm>
        </p:spPr>
        <p:txBody>
          <a:bodyPr anchor="ctr"/>
          <a:lstStyle>
            <a:lvl1pPr marL="0" indent="0" algn="ctr">
              <a:buFont typeface="Arial" panose="020B0604020202020204" pitchFamily="34" charset="0"/>
              <a:buNone/>
              <a:defRPr sz="1100"/>
            </a:lvl1pPr>
          </a:lstStyle>
          <a:p>
            <a:r>
              <a:rPr lang="nl-BE"/>
              <a:t>Icoon</a:t>
            </a:r>
            <a:br>
              <a:rPr lang="nl-BE"/>
            </a:br>
            <a:r>
              <a:rPr lang="nl-BE"/>
              <a:t>afbeelding</a:t>
            </a:r>
          </a:p>
        </p:txBody>
      </p:sp>
    </p:spTree>
    <p:extLst>
      <p:ext uri="{BB962C8B-B14F-4D97-AF65-F5344CB8AC3E}">
        <p14:creationId xmlns:p14="http://schemas.microsoft.com/office/powerpoint/2010/main" val="166164374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39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87344" y="2249487"/>
            <a:ext cx="12035026" cy="6451168"/>
          </a:xfrm>
        </p:spPr>
        <p:txBody>
          <a:bodyPr lIns="0" tIns="0" rIns="0" bIns="0" anchor="b" anchorCtr="0">
            <a:noAutofit/>
          </a:bodyPr>
          <a:lstStyle>
            <a:lvl1pPr>
              <a:defRPr sz="11000" baseline="0">
                <a:solidFill>
                  <a:schemeClr val="accent1"/>
                </a:solidFill>
              </a:defRPr>
            </a:lvl1pPr>
          </a:lstStyle>
          <a:p>
            <a:r>
              <a:rPr lang="nl-NL"/>
              <a:t>Grote titel</a:t>
            </a:r>
            <a:endParaRPr lang="en-US"/>
          </a:p>
        </p:txBody>
      </p:sp>
      <p:sp>
        <p:nvSpPr>
          <p:cNvPr id="7" name="Rechthoek 6">
            <a:extLst>
              <a:ext uri="{FF2B5EF4-FFF2-40B4-BE49-F238E27FC236}">
                <a16:creationId xmlns:a16="http://schemas.microsoft.com/office/drawing/2014/main" id="{19C26A7A-A8B2-4142-B919-D2CB690160A6}"/>
              </a:ext>
            </a:extLst>
          </p:cNvPr>
          <p:cNvSpPr/>
          <p:nvPr/>
        </p:nvSpPr>
        <p:spPr>
          <a:xfrm rot="4320000">
            <a:off x="13210384" y="1390030"/>
            <a:ext cx="16250296" cy="9674985"/>
          </a:xfrm>
          <a:custGeom>
            <a:avLst/>
            <a:gdLst>
              <a:gd name="connsiteX0" fmla="*/ 0 w 16427695"/>
              <a:gd name="connsiteY0" fmla="*/ 0 h 9676332"/>
              <a:gd name="connsiteX1" fmla="*/ 16427695 w 16427695"/>
              <a:gd name="connsiteY1" fmla="*/ 0 h 9676332"/>
              <a:gd name="connsiteX2" fmla="*/ 16427695 w 16427695"/>
              <a:gd name="connsiteY2" fmla="*/ 9676332 h 9676332"/>
              <a:gd name="connsiteX3" fmla="*/ 0 w 16427695"/>
              <a:gd name="connsiteY3" fmla="*/ 9676332 h 9676332"/>
              <a:gd name="connsiteX4" fmla="*/ 0 w 16427695"/>
              <a:gd name="connsiteY4" fmla="*/ 0 h 9676332"/>
              <a:gd name="connsiteX0" fmla="*/ 3134748 w 16427695"/>
              <a:gd name="connsiteY0" fmla="*/ 1347 h 9676332"/>
              <a:gd name="connsiteX1" fmla="*/ 16427695 w 16427695"/>
              <a:gd name="connsiteY1" fmla="*/ 0 h 9676332"/>
              <a:gd name="connsiteX2" fmla="*/ 16427695 w 16427695"/>
              <a:gd name="connsiteY2" fmla="*/ 9676332 h 9676332"/>
              <a:gd name="connsiteX3" fmla="*/ 0 w 16427695"/>
              <a:gd name="connsiteY3" fmla="*/ 9676332 h 9676332"/>
              <a:gd name="connsiteX4" fmla="*/ 3134748 w 16427695"/>
              <a:gd name="connsiteY4" fmla="*/ 1347 h 9676332"/>
              <a:gd name="connsiteX0" fmla="*/ 3134748 w 16427695"/>
              <a:gd name="connsiteY0" fmla="*/ 0 h 9674985"/>
              <a:gd name="connsiteX1" fmla="*/ 16258804 w 16427695"/>
              <a:gd name="connsiteY1" fmla="*/ 4249433 h 9674985"/>
              <a:gd name="connsiteX2" fmla="*/ 16427695 w 16427695"/>
              <a:gd name="connsiteY2" fmla="*/ 9674985 h 9674985"/>
              <a:gd name="connsiteX3" fmla="*/ 0 w 16427695"/>
              <a:gd name="connsiteY3" fmla="*/ 9674985 h 9674985"/>
              <a:gd name="connsiteX4" fmla="*/ 3134748 w 16427695"/>
              <a:gd name="connsiteY4" fmla="*/ 0 h 9674985"/>
              <a:gd name="connsiteX0" fmla="*/ 3134748 w 16258804"/>
              <a:gd name="connsiteY0" fmla="*/ 0 h 9674985"/>
              <a:gd name="connsiteX1" fmla="*/ 16258804 w 16258804"/>
              <a:gd name="connsiteY1" fmla="*/ 4249433 h 9674985"/>
              <a:gd name="connsiteX2" fmla="*/ 14449612 w 16258804"/>
              <a:gd name="connsiteY2" fmla="*/ 9673240 h 9674985"/>
              <a:gd name="connsiteX3" fmla="*/ 0 w 16258804"/>
              <a:gd name="connsiteY3" fmla="*/ 9674985 h 9674985"/>
              <a:gd name="connsiteX4" fmla="*/ 3134748 w 16258804"/>
              <a:gd name="connsiteY4" fmla="*/ 0 h 9674985"/>
              <a:gd name="connsiteX0" fmla="*/ 3134748 w 16250296"/>
              <a:gd name="connsiteY0" fmla="*/ 0 h 9674985"/>
              <a:gd name="connsiteX1" fmla="*/ 16250296 w 16250296"/>
              <a:gd name="connsiteY1" fmla="*/ 4232734 h 9674985"/>
              <a:gd name="connsiteX2" fmla="*/ 14449612 w 16250296"/>
              <a:gd name="connsiteY2" fmla="*/ 9673240 h 9674985"/>
              <a:gd name="connsiteX3" fmla="*/ 0 w 16250296"/>
              <a:gd name="connsiteY3" fmla="*/ 9674985 h 9674985"/>
              <a:gd name="connsiteX4" fmla="*/ 3134748 w 16250296"/>
              <a:gd name="connsiteY4" fmla="*/ 0 h 96749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0296" h="9674985">
                <a:moveTo>
                  <a:pt x="3134748" y="0"/>
                </a:moveTo>
                <a:lnTo>
                  <a:pt x="16250296" y="4232734"/>
                </a:lnTo>
                <a:lnTo>
                  <a:pt x="14449612" y="9673240"/>
                </a:lnTo>
                <a:lnTo>
                  <a:pt x="0" y="9674985"/>
                </a:lnTo>
                <a:lnTo>
                  <a:pt x="313474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15" name="Tijdelijke aanduiding voor tekst 14">
            <a:extLst>
              <a:ext uri="{FF2B5EF4-FFF2-40B4-BE49-F238E27FC236}">
                <a16:creationId xmlns:a16="http://schemas.microsoft.com/office/drawing/2014/main" id="{A2FF75A4-96A0-F64C-BC9C-E45C4BBFAB9E}"/>
              </a:ext>
            </a:extLst>
          </p:cNvPr>
          <p:cNvSpPr>
            <a:spLocks noGrp="1"/>
          </p:cNvSpPr>
          <p:nvPr>
            <p:ph type="body" sz="quarter" idx="10" hasCustomPrompt="1"/>
          </p:nvPr>
        </p:nvSpPr>
        <p:spPr>
          <a:xfrm>
            <a:off x="887344" y="8700655"/>
            <a:ext cx="12035026" cy="2765858"/>
          </a:xfrm>
        </p:spPr>
        <p:txBody>
          <a:bodyPr lIns="0" tIns="0" rIns="0" bIns="0">
            <a:noAutofit/>
          </a:bodyPr>
          <a:lstStyle>
            <a:lvl1pPr marL="0" indent="0">
              <a:lnSpc>
                <a:spcPct val="100000"/>
              </a:lnSpc>
              <a:buNone/>
              <a:defRPr sz="6000" b="1" baseline="0">
                <a:latin typeface="+mj-lt"/>
                <a:ea typeface="Calibri" panose="020F0502020204030204" pitchFamily="34" charset="0"/>
                <a:cs typeface="Calibri" panose="020F0502020204030204" pitchFamily="34" charset="0"/>
              </a:defRPr>
            </a:lvl1pPr>
          </a:lstStyle>
          <a:p>
            <a:pPr lvl="0"/>
            <a:r>
              <a:rPr lang="nl-NL"/>
              <a:t>Subtitel</a:t>
            </a:r>
          </a:p>
        </p:txBody>
      </p:sp>
      <p:pic>
        <p:nvPicPr>
          <p:cNvPr id="5" name="Afbeelding 4">
            <a:extLst>
              <a:ext uri="{FF2B5EF4-FFF2-40B4-BE49-F238E27FC236}">
                <a16:creationId xmlns:a16="http://schemas.microsoft.com/office/drawing/2014/main" id="{84933F26-176B-9CA8-BB11-904159909052}"/>
              </a:ext>
            </a:extLst>
          </p:cNvPr>
          <p:cNvPicPr>
            <a:picLocks noChangeAspect="1"/>
          </p:cNvPicPr>
          <p:nvPr/>
        </p:nvPicPr>
        <p:blipFill>
          <a:blip r:embed="rId2"/>
          <a:srcRect/>
          <a:stretch/>
        </p:blipFill>
        <p:spPr>
          <a:xfrm>
            <a:off x="887344" y="12512098"/>
            <a:ext cx="2558510" cy="552730"/>
          </a:xfrm>
          <a:prstGeom prst="rect">
            <a:avLst/>
          </a:prstGeom>
        </p:spPr>
      </p:pic>
      <p:pic>
        <p:nvPicPr>
          <p:cNvPr id="9" name="Afbeelding 8">
            <a:extLst>
              <a:ext uri="{FF2B5EF4-FFF2-40B4-BE49-F238E27FC236}">
                <a16:creationId xmlns:a16="http://schemas.microsoft.com/office/drawing/2014/main" id="{DD74F0EA-EB24-79AD-FA15-A6D0B1BFF9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878040" y="795243"/>
            <a:ext cx="4748729" cy="1845279"/>
          </a:xfrm>
          <a:prstGeom prst="rect">
            <a:avLst/>
          </a:prstGeom>
        </p:spPr>
      </p:pic>
      <p:pic>
        <p:nvPicPr>
          <p:cNvPr id="6" name="Afbeelding 5">
            <a:extLst>
              <a:ext uri="{FF2B5EF4-FFF2-40B4-BE49-F238E27FC236}">
                <a16:creationId xmlns:a16="http://schemas.microsoft.com/office/drawing/2014/main" id="{CB22E13A-70FC-649F-EABE-B81A017E449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878040" y="795243"/>
            <a:ext cx="4748729" cy="1845279"/>
          </a:xfrm>
          <a:prstGeom prst="rect">
            <a:avLst/>
          </a:prstGeom>
        </p:spPr>
      </p:pic>
    </p:spTree>
    <p:extLst>
      <p:ext uri="{BB962C8B-B14F-4D97-AF65-F5344CB8AC3E}">
        <p14:creationId xmlns:p14="http://schemas.microsoft.com/office/powerpoint/2010/main" val="800279781"/>
      </p:ext>
    </p:extLst>
  </p:cSld>
  <p:clrMapOvr>
    <a:masterClrMapping/>
  </p:clrMapOvr>
  <p:extLst>
    <p:ext uri="{DCECCB84-F9BA-43D5-87BE-67443E8EF086}">
      <p15:sldGuideLst xmlns:p15="http://schemas.microsoft.com/office/powerpoint/2012/main">
        <p15:guide id="3" orient="horz" pos="8153" userDrawn="1">
          <p15:clr>
            <a:srgbClr val="FBAE40"/>
          </p15:clr>
        </p15:guide>
        <p15:guide id="4" pos="1057"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houd 20">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E86664C3-6DA4-E0CE-216F-A32BA5F60AC0}"/>
              </a:ext>
            </a:extLst>
          </p:cNvPr>
          <p:cNvSpPr/>
          <p:nvPr userDrawn="1"/>
        </p:nvSpPr>
        <p:spPr>
          <a:xfrm>
            <a:off x="0" y="0"/>
            <a:ext cx="24382413" cy="13716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3" name="Title 1">
            <a:extLst>
              <a:ext uri="{FF2B5EF4-FFF2-40B4-BE49-F238E27FC236}">
                <a16:creationId xmlns:a16="http://schemas.microsoft.com/office/drawing/2014/main" id="{3DC76187-74EE-CAFE-5B07-67E46E4D87EB}"/>
              </a:ext>
            </a:extLst>
          </p:cNvPr>
          <p:cNvSpPr>
            <a:spLocks noGrp="1"/>
          </p:cNvSpPr>
          <p:nvPr>
            <p:ph type="ctrTitle" hasCustomPrompt="1"/>
          </p:nvPr>
        </p:nvSpPr>
        <p:spPr>
          <a:xfrm>
            <a:off x="1677988" y="2057400"/>
            <a:ext cx="21015758" cy="9296400"/>
          </a:xfrm>
        </p:spPr>
        <p:txBody>
          <a:bodyPr lIns="0" tIns="0" rIns="0" bIns="0" anchor="ctr" anchorCtr="0">
            <a:noAutofit/>
          </a:bodyPr>
          <a:lstStyle>
            <a:lvl1pPr algn="ctr">
              <a:defRPr lang="nl-BE" sz="9600" smtClean="0"/>
            </a:lvl1pPr>
          </a:lstStyle>
          <a:p>
            <a:r>
              <a:rPr lang="nl-BE"/>
              <a:t>“Inspirerende quote met een afbeelding op de achtergrond. Rechtermuisklik &gt; achtergrond opmaken &gt; opvulling met afbeelding of </a:t>
            </a:r>
            <a:r>
              <a:rPr lang="nl-BE" err="1"/>
              <a:t>bitmap</a:t>
            </a:r>
            <a:r>
              <a:rPr lang="nl-BE"/>
              <a:t> ”</a:t>
            </a:r>
            <a:endParaRPr lang="en-US"/>
          </a:p>
        </p:txBody>
      </p:sp>
      <p:sp>
        <p:nvSpPr>
          <p:cNvPr id="6" name="Tijdelijke aanduiding voor tekst 12">
            <a:extLst>
              <a:ext uri="{FF2B5EF4-FFF2-40B4-BE49-F238E27FC236}">
                <a16:creationId xmlns:a16="http://schemas.microsoft.com/office/drawing/2014/main" id="{113EDBB6-0711-549A-7007-A43DD865D978}"/>
              </a:ext>
            </a:extLst>
          </p:cNvPr>
          <p:cNvSpPr>
            <a:spLocks noGrp="1"/>
          </p:cNvSpPr>
          <p:nvPr>
            <p:ph type="body" sz="quarter" idx="11" hasCustomPrompt="1"/>
          </p:nvPr>
        </p:nvSpPr>
        <p:spPr>
          <a:xfrm>
            <a:off x="1677988" y="11843657"/>
            <a:ext cx="21032384" cy="684891"/>
          </a:xfrm>
        </p:spPr>
        <p:txBody>
          <a:bodyPr lIns="0" tIns="0" rIns="0" bIns="0">
            <a:noAutofit/>
          </a:bodyPr>
          <a:lstStyle>
            <a:lvl1pPr marL="0" indent="0" algn="r">
              <a:lnSpc>
                <a:spcPct val="100000"/>
              </a:lnSpc>
              <a:buFont typeface="Arial" panose="020B0604020202020204" pitchFamily="34" charset="0"/>
              <a:buNone/>
              <a:defRPr sz="4000" b="1" baseline="0">
                <a:solidFill>
                  <a:schemeClr val="bg1"/>
                </a:solidFill>
                <a:latin typeface="+mn-lt"/>
                <a:ea typeface="Calibri" panose="020F0502020204030204" pitchFamily="34" charset="0"/>
                <a:cs typeface="Calibri" panose="020F0502020204030204" pitchFamily="34" charset="0"/>
              </a:defRPr>
            </a:lvl1pPr>
            <a:lvl2pPr>
              <a:defRPr sz="3200">
                <a:latin typeface="+mn-lt"/>
              </a:defRPr>
            </a:lvl2pPr>
            <a:lvl3pPr>
              <a:defRPr sz="3200">
                <a:latin typeface="+mn-lt"/>
              </a:defRPr>
            </a:lvl3pPr>
            <a:lvl4pPr>
              <a:defRPr sz="3200">
                <a:latin typeface="+mn-lt"/>
              </a:defRPr>
            </a:lvl4pPr>
            <a:lvl5pPr marL="3657417"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a:latin typeface="+mn-lt"/>
              </a:defRPr>
            </a:lvl5pPr>
            <a:lvl6pPr marL="4571772"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a:latin typeface="+mn-lt"/>
              </a:defRPr>
            </a:lvl6pPr>
          </a:lstStyle>
          <a:p>
            <a:r>
              <a:rPr lang="nl-NL"/>
              <a:t>- Voornaam Naam</a:t>
            </a:r>
          </a:p>
        </p:txBody>
      </p:sp>
      <p:pic>
        <p:nvPicPr>
          <p:cNvPr id="2" name="Afbeelding 1">
            <a:extLst>
              <a:ext uri="{FF2B5EF4-FFF2-40B4-BE49-F238E27FC236}">
                <a16:creationId xmlns:a16="http://schemas.microsoft.com/office/drawing/2014/main" id="{395133AF-21B7-7DF4-B9F2-508F236333B1}"/>
              </a:ext>
            </a:extLst>
          </p:cNvPr>
          <p:cNvPicPr>
            <a:picLocks noChangeAspect="1"/>
          </p:cNvPicPr>
          <p:nvPr userDrawn="1"/>
        </p:nvPicPr>
        <p:blipFill>
          <a:blip r:embed="rId2"/>
          <a:srcRect/>
          <a:stretch/>
        </p:blipFill>
        <p:spPr>
          <a:xfrm>
            <a:off x="887344" y="12512712"/>
            <a:ext cx="2558510" cy="551501"/>
          </a:xfrm>
          <a:prstGeom prst="rect">
            <a:avLst/>
          </a:prstGeom>
        </p:spPr>
      </p:pic>
    </p:spTree>
    <p:extLst>
      <p:ext uri="{BB962C8B-B14F-4D97-AF65-F5344CB8AC3E}">
        <p14:creationId xmlns:p14="http://schemas.microsoft.com/office/powerpoint/2010/main" val="2732672591"/>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5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oud 21">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DC76187-74EE-CAFE-5B07-67E46E4D87EB}"/>
              </a:ext>
            </a:extLst>
          </p:cNvPr>
          <p:cNvSpPr>
            <a:spLocks noGrp="1"/>
          </p:cNvSpPr>
          <p:nvPr>
            <p:ph type="ctrTitle" hasCustomPrompt="1"/>
          </p:nvPr>
        </p:nvSpPr>
        <p:spPr>
          <a:xfrm>
            <a:off x="1677988" y="2057400"/>
            <a:ext cx="21015758" cy="9296400"/>
          </a:xfrm>
        </p:spPr>
        <p:txBody>
          <a:bodyPr lIns="0" tIns="0" rIns="0" bIns="0" anchor="ctr" anchorCtr="0">
            <a:noAutofit/>
          </a:bodyPr>
          <a:lstStyle>
            <a:lvl1pPr algn="ctr">
              <a:defRPr lang="nl-BE" sz="9600" smtClean="0">
                <a:solidFill>
                  <a:schemeClr val="bg1"/>
                </a:solidFill>
                <a:latin typeface="+mn-lt"/>
              </a:defRPr>
            </a:lvl1pPr>
          </a:lstStyle>
          <a:p>
            <a:r>
              <a:rPr lang="nl-BE"/>
              <a:t>“Inspirerende quote”</a:t>
            </a:r>
            <a:endParaRPr lang="en-US"/>
          </a:p>
        </p:txBody>
      </p:sp>
      <p:sp>
        <p:nvSpPr>
          <p:cNvPr id="5" name="Tijdelijke aanduiding voor tekst 12">
            <a:extLst>
              <a:ext uri="{FF2B5EF4-FFF2-40B4-BE49-F238E27FC236}">
                <a16:creationId xmlns:a16="http://schemas.microsoft.com/office/drawing/2014/main" id="{9E8653A0-F7DB-DC78-9C9C-E20CA3F8E09F}"/>
              </a:ext>
            </a:extLst>
          </p:cNvPr>
          <p:cNvSpPr>
            <a:spLocks noGrp="1"/>
          </p:cNvSpPr>
          <p:nvPr>
            <p:ph type="body" sz="quarter" idx="11" hasCustomPrompt="1"/>
          </p:nvPr>
        </p:nvSpPr>
        <p:spPr>
          <a:xfrm>
            <a:off x="1677988" y="11843657"/>
            <a:ext cx="21032384" cy="684891"/>
          </a:xfrm>
        </p:spPr>
        <p:txBody>
          <a:bodyPr lIns="0" tIns="0" rIns="0" bIns="0">
            <a:noAutofit/>
          </a:bodyPr>
          <a:lstStyle>
            <a:lvl1pPr marL="0" indent="0" algn="r">
              <a:lnSpc>
                <a:spcPct val="100000"/>
              </a:lnSpc>
              <a:buFont typeface="Arial" panose="020B0604020202020204" pitchFamily="34" charset="0"/>
              <a:buNone/>
              <a:defRPr sz="4000" b="1" baseline="0">
                <a:solidFill>
                  <a:schemeClr val="bg1"/>
                </a:solidFill>
                <a:latin typeface="+mn-lt"/>
                <a:ea typeface="Calibri" panose="020F0502020204030204" pitchFamily="34" charset="0"/>
                <a:cs typeface="Calibri" panose="020F0502020204030204" pitchFamily="34" charset="0"/>
              </a:defRPr>
            </a:lvl1pPr>
            <a:lvl2pPr>
              <a:defRPr sz="3200">
                <a:latin typeface="+mn-lt"/>
              </a:defRPr>
            </a:lvl2pPr>
            <a:lvl3pPr>
              <a:defRPr sz="3200">
                <a:latin typeface="+mn-lt"/>
              </a:defRPr>
            </a:lvl3pPr>
            <a:lvl4pPr>
              <a:defRPr sz="3200">
                <a:latin typeface="+mn-lt"/>
              </a:defRPr>
            </a:lvl4pPr>
            <a:lvl5pPr marL="3657417"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a:latin typeface="+mn-lt"/>
              </a:defRPr>
            </a:lvl5pPr>
            <a:lvl6pPr marL="4571772" marR="0" indent="0" algn="l" defTabSz="1828709" rtl="0" eaLnBrk="1" fontAlgn="auto" latinLnBrk="0" hangingPunct="1">
              <a:lnSpc>
                <a:spcPct val="90000"/>
              </a:lnSpc>
              <a:spcBef>
                <a:spcPts val="1000"/>
              </a:spcBef>
              <a:spcAft>
                <a:spcPts val="0"/>
              </a:spcAft>
              <a:buClrTx/>
              <a:buSzTx/>
              <a:buFont typeface="Arial" panose="020B0604020202020204" pitchFamily="34" charset="0"/>
              <a:buNone/>
              <a:tabLst/>
              <a:defRPr sz="3200">
                <a:latin typeface="+mn-lt"/>
              </a:defRPr>
            </a:lvl6pPr>
          </a:lstStyle>
          <a:p>
            <a:r>
              <a:rPr lang="nl-NL"/>
              <a:t>- Voornaam Naam</a:t>
            </a:r>
          </a:p>
        </p:txBody>
      </p:sp>
      <p:pic>
        <p:nvPicPr>
          <p:cNvPr id="2" name="Afbeelding 1">
            <a:extLst>
              <a:ext uri="{FF2B5EF4-FFF2-40B4-BE49-F238E27FC236}">
                <a16:creationId xmlns:a16="http://schemas.microsoft.com/office/drawing/2014/main" id="{BDA96070-2F9E-C7CA-BF59-AAA3052D3063}"/>
              </a:ext>
            </a:extLst>
          </p:cNvPr>
          <p:cNvPicPr>
            <a:picLocks noChangeAspect="1"/>
          </p:cNvPicPr>
          <p:nvPr userDrawn="1"/>
        </p:nvPicPr>
        <p:blipFill>
          <a:blip r:embed="rId2"/>
          <a:srcRect/>
          <a:stretch/>
        </p:blipFill>
        <p:spPr>
          <a:xfrm>
            <a:off x="887344" y="12512712"/>
            <a:ext cx="2558510" cy="551501"/>
          </a:xfrm>
          <a:prstGeom prst="rect">
            <a:avLst/>
          </a:prstGeom>
        </p:spPr>
      </p:pic>
    </p:spTree>
    <p:extLst>
      <p:ext uri="{BB962C8B-B14F-4D97-AF65-F5344CB8AC3E}">
        <p14:creationId xmlns:p14="http://schemas.microsoft.com/office/powerpoint/2010/main" val="367483770"/>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105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dia 4">
    <p:bg>
      <p:bgPr>
        <a:solidFill>
          <a:schemeClr val="bg1">
            <a:lumMod val="85000"/>
          </a:schemeClr>
        </a:solidFill>
        <a:effectLst/>
      </p:bgPr>
    </p:bg>
    <p:spTree>
      <p:nvGrpSpPr>
        <p:cNvPr id="1" name=""/>
        <p:cNvGrpSpPr/>
        <p:nvPr/>
      </p:nvGrpSpPr>
      <p:grpSpPr>
        <a:xfrm>
          <a:off x="0" y="0"/>
          <a:ext cx="0" cy="0"/>
          <a:chOff x="0" y="0"/>
          <a:chExt cx="0" cy="0"/>
        </a:xfrm>
      </p:grpSpPr>
      <p:sp>
        <p:nvSpPr>
          <p:cNvPr id="2" name="Rechthoek 9">
            <a:extLst>
              <a:ext uri="{FF2B5EF4-FFF2-40B4-BE49-F238E27FC236}">
                <a16:creationId xmlns:a16="http://schemas.microsoft.com/office/drawing/2014/main" id="{6B7E7CD2-6A9E-75D9-FFED-AE3BFD57201F}"/>
              </a:ext>
            </a:extLst>
          </p:cNvPr>
          <p:cNvSpPr/>
          <p:nvPr userDrawn="1"/>
        </p:nvSpPr>
        <p:spPr>
          <a:xfrm rot="4320000">
            <a:off x="-3363473" y="149542"/>
            <a:ext cx="17855431" cy="14711272"/>
          </a:xfrm>
          <a:custGeom>
            <a:avLst/>
            <a:gdLst>
              <a:gd name="connsiteX0" fmla="*/ 0 w 17077691"/>
              <a:gd name="connsiteY0" fmla="*/ 0 h 12416515"/>
              <a:gd name="connsiteX1" fmla="*/ 17077691 w 17077691"/>
              <a:gd name="connsiteY1" fmla="*/ 0 h 12416515"/>
              <a:gd name="connsiteX2" fmla="*/ 17077691 w 17077691"/>
              <a:gd name="connsiteY2" fmla="*/ 12416515 h 12416515"/>
              <a:gd name="connsiteX3" fmla="*/ 0 w 17077691"/>
              <a:gd name="connsiteY3" fmla="*/ 12416515 h 12416515"/>
              <a:gd name="connsiteX4" fmla="*/ 0 w 17077691"/>
              <a:gd name="connsiteY4" fmla="*/ 0 h 12416515"/>
              <a:gd name="connsiteX0" fmla="*/ 0 w 17077691"/>
              <a:gd name="connsiteY0" fmla="*/ 0 h 12416515"/>
              <a:gd name="connsiteX1" fmla="*/ 17077691 w 17077691"/>
              <a:gd name="connsiteY1" fmla="*/ 0 h 12416515"/>
              <a:gd name="connsiteX2" fmla="*/ 13119617 w 17077691"/>
              <a:gd name="connsiteY2" fmla="*/ 12161587 h 12416515"/>
              <a:gd name="connsiteX3" fmla="*/ 0 w 17077691"/>
              <a:gd name="connsiteY3" fmla="*/ 12416515 h 12416515"/>
              <a:gd name="connsiteX4" fmla="*/ 0 w 17077691"/>
              <a:gd name="connsiteY4" fmla="*/ 0 h 12416515"/>
              <a:gd name="connsiteX0" fmla="*/ 0 w 17077691"/>
              <a:gd name="connsiteY0" fmla="*/ 0 h 12161587"/>
              <a:gd name="connsiteX1" fmla="*/ 17077691 w 17077691"/>
              <a:gd name="connsiteY1" fmla="*/ 0 h 12161587"/>
              <a:gd name="connsiteX2" fmla="*/ 13119617 w 17077691"/>
              <a:gd name="connsiteY2" fmla="*/ 12161587 h 12161587"/>
              <a:gd name="connsiteX3" fmla="*/ 62058 w 17077691"/>
              <a:gd name="connsiteY3" fmla="*/ 7894143 h 12161587"/>
              <a:gd name="connsiteX4" fmla="*/ 0 w 17077691"/>
              <a:gd name="connsiteY4" fmla="*/ 0 h 12161587"/>
              <a:gd name="connsiteX0" fmla="*/ 2586519 w 17015633"/>
              <a:gd name="connsiteY0" fmla="*/ 0 h 12164931"/>
              <a:gd name="connsiteX1" fmla="*/ 17015633 w 17015633"/>
              <a:gd name="connsiteY1" fmla="*/ 3344 h 12164931"/>
              <a:gd name="connsiteX2" fmla="*/ 13057559 w 17015633"/>
              <a:gd name="connsiteY2" fmla="*/ 12164931 h 12164931"/>
              <a:gd name="connsiteX3" fmla="*/ 0 w 17015633"/>
              <a:gd name="connsiteY3" fmla="*/ 7897487 h 12164931"/>
              <a:gd name="connsiteX4" fmla="*/ 2586519 w 17015633"/>
              <a:gd name="connsiteY4" fmla="*/ 0 h 12164931"/>
              <a:gd name="connsiteX0" fmla="*/ 3426317 w 17855431"/>
              <a:gd name="connsiteY0" fmla="*/ 0 h 12164931"/>
              <a:gd name="connsiteX1" fmla="*/ 17855431 w 17855431"/>
              <a:gd name="connsiteY1" fmla="*/ 3344 h 12164931"/>
              <a:gd name="connsiteX2" fmla="*/ 13897357 w 17855431"/>
              <a:gd name="connsiteY2" fmla="*/ 12164931 h 12164931"/>
              <a:gd name="connsiteX3" fmla="*/ 0 w 17855431"/>
              <a:gd name="connsiteY3" fmla="*/ 10392450 h 12164931"/>
              <a:gd name="connsiteX4" fmla="*/ 3426317 w 17855431"/>
              <a:gd name="connsiteY4" fmla="*/ 0 h 12164931"/>
              <a:gd name="connsiteX0" fmla="*/ 3426317 w 17855431"/>
              <a:gd name="connsiteY0" fmla="*/ 0 h 14711272"/>
              <a:gd name="connsiteX1" fmla="*/ 17855431 w 17855431"/>
              <a:gd name="connsiteY1" fmla="*/ 3344 h 14711272"/>
              <a:gd name="connsiteX2" fmla="*/ 13215676 w 17855431"/>
              <a:gd name="connsiteY2" fmla="*/ 14711272 h 14711272"/>
              <a:gd name="connsiteX3" fmla="*/ 0 w 17855431"/>
              <a:gd name="connsiteY3" fmla="*/ 10392450 h 14711272"/>
              <a:gd name="connsiteX4" fmla="*/ 3426317 w 17855431"/>
              <a:gd name="connsiteY4" fmla="*/ 0 h 1471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5431" h="14711272">
                <a:moveTo>
                  <a:pt x="3426317" y="0"/>
                </a:moveTo>
                <a:lnTo>
                  <a:pt x="17855431" y="3344"/>
                </a:lnTo>
                <a:lnTo>
                  <a:pt x="13215676" y="14711272"/>
                </a:lnTo>
                <a:lnTo>
                  <a:pt x="0" y="10392450"/>
                </a:lnTo>
                <a:lnTo>
                  <a:pt x="3426317"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pic>
        <p:nvPicPr>
          <p:cNvPr id="3" name="Afbeelding 2">
            <a:extLst>
              <a:ext uri="{FF2B5EF4-FFF2-40B4-BE49-F238E27FC236}">
                <a16:creationId xmlns:a16="http://schemas.microsoft.com/office/drawing/2014/main" id="{4E9F3E9B-5DE6-6D5E-4F0B-10F589B943F8}"/>
              </a:ext>
            </a:extLst>
          </p:cNvPr>
          <p:cNvPicPr>
            <a:picLocks noChangeAspect="1"/>
          </p:cNvPicPr>
          <p:nvPr/>
        </p:nvPicPr>
        <p:blipFill>
          <a:blip r:embed="rId2"/>
          <a:srcRect/>
          <a:stretch/>
        </p:blipFill>
        <p:spPr>
          <a:xfrm>
            <a:off x="887344" y="12512098"/>
            <a:ext cx="2558510" cy="552730"/>
          </a:xfrm>
          <a:prstGeom prst="rect">
            <a:avLst/>
          </a:prstGeom>
        </p:spPr>
      </p:pic>
      <p:pic>
        <p:nvPicPr>
          <p:cNvPr id="4" name="Afbeelding 3">
            <a:extLst>
              <a:ext uri="{FF2B5EF4-FFF2-40B4-BE49-F238E27FC236}">
                <a16:creationId xmlns:a16="http://schemas.microsoft.com/office/drawing/2014/main" id="{FA267E1C-340D-F5D7-D2A3-5C174DC1B3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878040" y="795243"/>
            <a:ext cx="4748729" cy="1845279"/>
          </a:xfrm>
          <a:prstGeom prst="rect">
            <a:avLst/>
          </a:prstGeom>
        </p:spPr>
      </p:pic>
      <p:sp>
        <p:nvSpPr>
          <p:cNvPr id="5" name="Title 1">
            <a:extLst>
              <a:ext uri="{FF2B5EF4-FFF2-40B4-BE49-F238E27FC236}">
                <a16:creationId xmlns:a16="http://schemas.microsoft.com/office/drawing/2014/main" id="{331A13D6-1975-939E-1248-7B3ACD89DC99}"/>
              </a:ext>
            </a:extLst>
          </p:cNvPr>
          <p:cNvSpPr>
            <a:spLocks noGrp="1"/>
          </p:cNvSpPr>
          <p:nvPr>
            <p:ph type="title" hasCustomPrompt="1"/>
          </p:nvPr>
        </p:nvSpPr>
        <p:spPr>
          <a:xfrm>
            <a:off x="887344" y="2249487"/>
            <a:ext cx="10719938" cy="6451168"/>
          </a:xfrm>
        </p:spPr>
        <p:txBody>
          <a:bodyPr lIns="0" tIns="0" rIns="0" bIns="0" anchor="b" anchorCtr="0">
            <a:noAutofit/>
          </a:bodyPr>
          <a:lstStyle>
            <a:lvl1pPr>
              <a:defRPr sz="11000" baseline="0">
                <a:solidFill>
                  <a:schemeClr val="accent1"/>
                </a:solidFill>
              </a:defRPr>
            </a:lvl1pPr>
          </a:lstStyle>
          <a:p>
            <a:r>
              <a:rPr lang="nl-NL"/>
              <a:t>Afbeelding toevoegen achtergrond?</a:t>
            </a:r>
            <a:endParaRPr lang="en-US"/>
          </a:p>
        </p:txBody>
      </p:sp>
      <p:sp>
        <p:nvSpPr>
          <p:cNvPr id="6" name="Tijdelijke aanduiding voor tekst 14">
            <a:extLst>
              <a:ext uri="{FF2B5EF4-FFF2-40B4-BE49-F238E27FC236}">
                <a16:creationId xmlns:a16="http://schemas.microsoft.com/office/drawing/2014/main" id="{FBEBDB5C-0F41-7810-598F-A53AD6A22322}"/>
              </a:ext>
            </a:extLst>
          </p:cNvPr>
          <p:cNvSpPr>
            <a:spLocks noGrp="1"/>
          </p:cNvSpPr>
          <p:nvPr>
            <p:ph type="body" sz="quarter" idx="10" hasCustomPrompt="1"/>
          </p:nvPr>
        </p:nvSpPr>
        <p:spPr>
          <a:xfrm>
            <a:off x="887344" y="8868604"/>
            <a:ext cx="10719938" cy="2765858"/>
          </a:xfrm>
        </p:spPr>
        <p:txBody>
          <a:bodyPr lIns="0" tIns="0" rIns="0" bIns="0">
            <a:noAutofit/>
          </a:bodyPr>
          <a:lstStyle>
            <a:lvl1pPr marL="0" indent="0">
              <a:lnSpc>
                <a:spcPct val="100000"/>
              </a:lnSpc>
              <a:buNone/>
              <a:defRPr sz="6000" b="1" baseline="0">
                <a:latin typeface="+mj-lt"/>
                <a:ea typeface="Calibri" panose="020F0502020204030204" pitchFamily="34" charset="0"/>
                <a:cs typeface="Calibri" panose="020F0502020204030204" pitchFamily="34" charset="0"/>
              </a:defRPr>
            </a:lvl1pPr>
          </a:lstStyle>
          <a:p>
            <a:pPr lvl="0"/>
            <a:r>
              <a:rPr lang="nl-NL"/>
              <a:t>Rechtermuisklik &gt; achtergrond opmaken &gt; opvulling met afbeelding of </a:t>
            </a:r>
            <a:r>
              <a:rPr lang="nl-NL" err="1"/>
              <a:t>bitmap</a:t>
            </a:r>
            <a:endParaRPr lang="nl-NL"/>
          </a:p>
        </p:txBody>
      </p:sp>
    </p:spTree>
    <p:extLst>
      <p:ext uri="{BB962C8B-B14F-4D97-AF65-F5344CB8AC3E}">
        <p14:creationId xmlns:p14="http://schemas.microsoft.com/office/powerpoint/2010/main" val="1450486607"/>
      </p:ext>
    </p:extLst>
  </p:cSld>
  <p:clrMapOvr>
    <a:masterClrMapping/>
  </p:clrMapOvr>
  <p:extLst>
    <p:ext uri="{DCECCB84-F9BA-43D5-87BE-67443E8EF086}">
      <p15:sldGuideLst xmlns:p15="http://schemas.microsoft.com/office/powerpoint/2012/main">
        <p15:guide id="3" orient="horz" pos="4320" userDrawn="1">
          <p15:clr>
            <a:srgbClr val="FBAE40"/>
          </p15:clr>
        </p15:guide>
        <p15:guide id="4" pos="105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eldia 5">
    <p:bg>
      <p:bgPr>
        <a:solidFill>
          <a:schemeClr val="bg1">
            <a:lumMod val="85000"/>
          </a:schemeClr>
        </a:solidFill>
        <a:effectLst/>
      </p:bgPr>
    </p:bg>
    <p:spTree>
      <p:nvGrpSpPr>
        <p:cNvPr id="1" name=""/>
        <p:cNvGrpSpPr/>
        <p:nvPr/>
      </p:nvGrpSpPr>
      <p:grpSpPr>
        <a:xfrm>
          <a:off x="0" y="0"/>
          <a:ext cx="0" cy="0"/>
          <a:chOff x="0" y="0"/>
          <a:chExt cx="0" cy="0"/>
        </a:xfrm>
      </p:grpSpPr>
      <p:sp>
        <p:nvSpPr>
          <p:cNvPr id="5" name="Rechthoek 9">
            <a:extLst>
              <a:ext uri="{FF2B5EF4-FFF2-40B4-BE49-F238E27FC236}">
                <a16:creationId xmlns:a16="http://schemas.microsoft.com/office/drawing/2014/main" id="{3C4530FB-55AA-F30A-3ED1-C42952305DFF}"/>
              </a:ext>
            </a:extLst>
          </p:cNvPr>
          <p:cNvSpPr/>
          <p:nvPr userDrawn="1"/>
        </p:nvSpPr>
        <p:spPr>
          <a:xfrm rot="4320000">
            <a:off x="-3363473" y="149542"/>
            <a:ext cx="17855431" cy="14711272"/>
          </a:xfrm>
          <a:custGeom>
            <a:avLst/>
            <a:gdLst>
              <a:gd name="connsiteX0" fmla="*/ 0 w 17077691"/>
              <a:gd name="connsiteY0" fmla="*/ 0 h 12416515"/>
              <a:gd name="connsiteX1" fmla="*/ 17077691 w 17077691"/>
              <a:gd name="connsiteY1" fmla="*/ 0 h 12416515"/>
              <a:gd name="connsiteX2" fmla="*/ 17077691 w 17077691"/>
              <a:gd name="connsiteY2" fmla="*/ 12416515 h 12416515"/>
              <a:gd name="connsiteX3" fmla="*/ 0 w 17077691"/>
              <a:gd name="connsiteY3" fmla="*/ 12416515 h 12416515"/>
              <a:gd name="connsiteX4" fmla="*/ 0 w 17077691"/>
              <a:gd name="connsiteY4" fmla="*/ 0 h 12416515"/>
              <a:gd name="connsiteX0" fmla="*/ 0 w 17077691"/>
              <a:gd name="connsiteY0" fmla="*/ 0 h 12416515"/>
              <a:gd name="connsiteX1" fmla="*/ 17077691 w 17077691"/>
              <a:gd name="connsiteY1" fmla="*/ 0 h 12416515"/>
              <a:gd name="connsiteX2" fmla="*/ 13119617 w 17077691"/>
              <a:gd name="connsiteY2" fmla="*/ 12161587 h 12416515"/>
              <a:gd name="connsiteX3" fmla="*/ 0 w 17077691"/>
              <a:gd name="connsiteY3" fmla="*/ 12416515 h 12416515"/>
              <a:gd name="connsiteX4" fmla="*/ 0 w 17077691"/>
              <a:gd name="connsiteY4" fmla="*/ 0 h 12416515"/>
              <a:gd name="connsiteX0" fmla="*/ 0 w 17077691"/>
              <a:gd name="connsiteY0" fmla="*/ 0 h 12161587"/>
              <a:gd name="connsiteX1" fmla="*/ 17077691 w 17077691"/>
              <a:gd name="connsiteY1" fmla="*/ 0 h 12161587"/>
              <a:gd name="connsiteX2" fmla="*/ 13119617 w 17077691"/>
              <a:gd name="connsiteY2" fmla="*/ 12161587 h 12161587"/>
              <a:gd name="connsiteX3" fmla="*/ 62058 w 17077691"/>
              <a:gd name="connsiteY3" fmla="*/ 7894143 h 12161587"/>
              <a:gd name="connsiteX4" fmla="*/ 0 w 17077691"/>
              <a:gd name="connsiteY4" fmla="*/ 0 h 12161587"/>
              <a:gd name="connsiteX0" fmla="*/ 2586519 w 17015633"/>
              <a:gd name="connsiteY0" fmla="*/ 0 h 12164931"/>
              <a:gd name="connsiteX1" fmla="*/ 17015633 w 17015633"/>
              <a:gd name="connsiteY1" fmla="*/ 3344 h 12164931"/>
              <a:gd name="connsiteX2" fmla="*/ 13057559 w 17015633"/>
              <a:gd name="connsiteY2" fmla="*/ 12164931 h 12164931"/>
              <a:gd name="connsiteX3" fmla="*/ 0 w 17015633"/>
              <a:gd name="connsiteY3" fmla="*/ 7897487 h 12164931"/>
              <a:gd name="connsiteX4" fmla="*/ 2586519 w 17015633"/>
              <a:gd name="connsiteY4" fmla="*/ 0 h 12164931"/>
              <a:gd name="connsiteX0" fmla="*/ 3426317 w 17855431"/>
              <a:gd name="connsiteY0" fmla="*/ 0 h 12164931"/>
              <a:gd name="connsiteX1" fmla="*/ 17855431 w 17855431"/>
              <a:gd name="connsiteY1" fmla="*/ 3344 h 12164931"/>
              <a:gd name="connsiteX2" fmla="*/ 13897357 w 17855431"/>
              <a:gd name="connsiteY2" fmla="*/ 12164931 h 12164931"/>
              <a:gd name="connsiteX3" fmla="*/ 0 w 17855431"/>
              <a:gd name="connsiteY3" fmla="*/ 10392450 h 12164931"/>
              <a:gd name="connsiteX4" fmla="*/ 3426317 w 17855431"/>
              <a:gd name="connsiteY4" fmla="*/ 0 h 12164931"/>
              <a:gd name="connsiteX0" fmla="*/ 3426317 w 17855431"/>
              <a:gd name="connsiteY0" fmla="*/ 0 h 14711272"/>
              <a:gd name="connsiteX1" fmla="*/ 17855431 w 17855431"/>
              <a:gd name="connsiteY1" fmla="*/ 3344 h 14711272"/>
              <a:gd name="connsiteX2" fmla="*/ 13215676 w 17855431"/>
              <a:gd name="connsiteY2" fmla="*/ 14711272 h 14711272"/>
              <a:gd name="connsiteX3" fmla="*/ 0 w 17855431"/>
              <a:gd name="connsiteY3" fmla="*/ 10392450 h 14711272"/>
              <a:gd name="connsiteX4" fmla="*/ 3426317 w 17855431"/>
              <a:gd name="connsiteY4" fmla="*/ 0 h 14711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5431" h="14711272">
                <a:moveTo>
                  <a:pt x="3426317" y="0"/>
                </a:moveTo>
                <a:lnTo>
                  <a:pt x="17855431" y="3344"/>
                </a:lnTo>
                <a:lnTo>
                  <a:pt x="13215676" y="14711272"/>
                </a:lnTo>
                <a:lnTo>
                  <a:pt x="0" y="10392450"/>
                </a:lnTo>
                <a:lnTo>
                  <a:pt x="342631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solidFill>
                <a:schemeClr val="bg1"/>
              </a:solidFill>
            </a:endParaRPr>
          </a:p>
        </p:txBody>
      </p:sp>
      <p:pic>
        <p:nvPicPr>
          <p:cNvPr id="3" name="Afbeelding 2">
            <a:extLst>
              <a:ext uri="{FF2B5EF4-FFF2-40B4-BE49-F238E27FC236}">
                <a16:creationId xmlns:a16="http://schemas.microsoft.com/office/drawing/2014/main" id="{4E9F3E9B-5DE6-6D5E-4F0B-10F589B943F8}"/>
              </a:ext>
            </a:extLst>
          </p:cNvPr>
          <p:cNvPicPr>
            <a:picLocks noChangeAspect="1"/>
          </p:cNvPicPr>
          <p:nvPr/>
        </p:nvPicPr>
        <p:blipFill>
          <a:blip r:embed="rId2"/>
          <a:srcRect/>
          <a:stretch/>
        </p:blipFill>
        <p:spPr>
          <a:xfrm>
            <a:off x="887344" y="12512712"/>
            <a:ext cx="2558510" cy="551501"/>
          </a:xfrm>
          <a:prstGeom prst="rect">
            <a:avLst/>
          </a:prstGeom>
        </p:spPr>
      </p:pic>
      <p:pic>
        <p:nvPicPr>
          <p:cNvPr id="4" name="Afbeelding 3">
            <a:extLst>
              <a:ext uri="{FF2B5EF4-FFF2-40B4-BE49-F238E27FC236}">
                <a16:creationId xmlns:a16="http://schemas.microsoft.com/office/drawing/2014/main" id="{FA267E1C-340D-F5D7-D2A3-5C174DC1B3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878040" y="795243"/>
            <a:ext cx="4748729" cy="1845279"/>
          </a:xfrm>
          <a:prstGeom prst="rect">
            <a:avLst/>
          </a:prstGeom>
        </p:spPr>
      </p:pic>
      <p:sp>
        <p:nvSpPr>
          <p:cNvPr id="2" name="Title 1">
            <a:extLst>
              <a:ext uri="{FF2B5EF4-FFF2-40B4-BE49-F238E27FC236}">
                <a16:creationId xmlns:a16="http://schemas.microsoft.com/office/drawing/2014/main" id="{35FCF1FE-3863-826D-CB56-F14FC4EDDE6D}"/>
              </a:ext>
            </a:extLst>
          </p:cNvPr>
          <p:cNvSpPr>
            <a:spLocks noGrp="1"/>
          </p:cNvSpPr>
          <p:nvPr>
            <p:ph type="title" hasCustomPrompt="1"/>
          </p:nvPr>
        </p:nvSpPr>
        <p:spPr>
          <a:xfrm>
            <a:off x="887344" y="2249487"/>
            <a:ext cx="12035026" cy="6451168"/>
          </a:xfrm>
        </p:spPr>
        <p:txBody>
          <a:bodyPr lIns="0" tIns="0" rIns="0" bIns="0" anchor="b" anchorCtr="0">
            <a:noAutofit/>
          </a:bodyPr>
          <a:lstStyle>
            <a:lvl1pPr>
              <a:defRPr sz="11000" baseline="0">
                <a:solidFill>
                  <a:schemeClr val="bg1"/>
                </a:solidFill>
              </a:defRPr>
            </a:lvl1pPr>
          </a:lstStyle>
          <a:p>
            <a:r>
              <a:rPr lang="nl-NL"/>
              <a:t>Afbeelding toevoegen achtergrond?</a:t>
            </a:r>
            <a:endParaRPr lang="en-US"/>
          </a:p>
        </p:txBody>
      </p:sp>
      <p:sp>
        <p:nvSpPr>
          <p:cNvPr id="7" name="Tijdelijke aanduiding voor tekst 14">
            <a:extLst>
              <a:ext uri="{FF2B5EF4-FFF2-40B4-BE49-F238E27FC236}">
                <a16:creationId xmlns:a16="http://schemas.microsoft.com/office/drawing/2014/main" id="{C998BDB3-B595-44D7-1D07-9A887B7A1A86}"/>
              </a:ext>
            </a:extLst>
          </p:cNvPr>
          <p:cNvSpPr>
            <a:spLocks noGrp="1"/>
          </p:cNvSpPr>
          <p:nvPr>
            <p:ph type="body" sz="quarter" idx="10" hasCustomPrompt="1"/>
          </p:nvPr>
        </p:nvSpPr>
        <p:spPr>
          <a:xfrm>
            <a:off x="887344" y="8811491"/>
            <a:ext cx="12035026" cy="2765858"/>
          </a:xfrm>
        </p:spPr>
        <p:txBody>
          <a:bodyPr lIns="0" tIns="0" rIns="0" bIns="0">
            <a:noAutofit/>
          </a:bodyPr>
          <a:lstStyle>
            <a:lvl1pPr marL="0" indent="0">
              <a:lnSpc>
                <a:spcPct val="100000"/>
              </a:lnSpc>
              <a:buNone/>
              <a:defRPr sz="6000" b="1" baseline="0">
                <a:solidFill>
                  <a:schemeClr val="bg1"/>
                </a:solidFill>
                <a:latin typeface="+mj-lt"/>
                <a:ea typeface="Calibri" panose="020F0502020204030204" pitchFamily="34" charset="0"/>
                <a:cs typeface="Calibri" panose="020F0502020204030204" pitchFamily="34" charset="0"/>
              </a:defRPr>
            </a:lvl1pPr>
          </a:lstStyle>
          <a:p>
            <a:pPr lvl="0"/>
            <a:r>
              <a:rPr lang="nl-NL"/>
              <a:t>Rechtermuisklik &gt; achtergrond opmaken &gt; opvulling met afbeelding of </a:t>
            </a:r>
            <a:r>
              <a:rPr lang="nl-NL" err="1"/>
              <a:t>bitmap</a:t>
            </a:r>
            <a:endParaRPr lang="nl-NL"/>
          </a:p>
        </p:txBody>
      </p:sp>
    </p:spTree>
    <p:extLst>
      <p:ext uri="{BB962C8B-B14F-4D97-AF65-F5344CB8AC3E}">
        <p14:creationId xmlns:p14="http://schemas.microsoft.com/office/powerpoint/2010/main" val="1616863145"/>
      </p:ext>
    </p:extLst>
  </p:cSld>
  <p:clrMapOvr>
    <a:masterClrMapping/>
  </p:clrMapOvr>
  <p:extLst>
    <p:ext uri="{DCECCB84-F9BA-43D5-87BE-67443E8EF086}">
      <p15:sldGuideLst xmlns:p15="http://schemas.microsoft.com/office/powerpoint/2012/main">
        <p15:guide id="3" orient="horz" pos="4320" userDrawn="1">
          <p15:clr>
            <a:srgbClr val="FBAE40"/>
          </p15:clr>
        </p15:guide>
        <p15:guide id="4" pos="105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dia 6">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4933F26-176B-9CA8-BB11-904159909052}"/>
              </a:ext>
            </a:extLst>
          </p:cNvPr>
          <p:cNvPicPr>
            <a:picLocks noChangeAspect="1"/>
          </p:cNvPicPr>
          <p:nvPr/>
        </p:nvPicPr>
        <p:blipFill>
          <a:blip r:embed="rId2"/>
          <a:srcRect/>
          <a:stretch/>
        </p:blipFill>
        <p:spPr>
          <a:xfrm>
            <a:off x="887344" y="12512098"/>
            <a:ext cx="2558510" cy="552730"/>
          </a:xfrm>
          <a:prstGeom prst="rect">
            <a:avLst/>
          </a:prstGeom>
        </p:spPr>
      </p:pic>
      <p:sp>
        <p:nvSpPr>
          <p:cNvPr id="3" name="Vrije vorm: vorm 2">
            <a:extLst>
              <a:ext uri="{FF2B5EF4-FFF2-40B4-BE49-F238E27FC236}">
                <a16:creationId xmlns:a16="http://schemas.microsoft.com/office/drawing/2014/main" id="{7BF2D760-8744-F1B7-A120-6D57F47CF9CA}"/>
              </a:ext>
            </a:extLst>
          </p:cNvPr>
          <p:cNvSpPr/>
          <p:nvPr/>
        </p:nvSpPr>
        <p:spPr>
          <a:xfrm>
            <a:off x="19641582" y="2"/>
            <a:ext cx="4776689" cy="13715998"/>
          </a:xfrm>
          <a:custGeom>
            <a:avLst/>
            <a:gdLst>
              <a:gd name="connsiteX0" fmla="*/ 0 w 1794174"/>
              <a:gd name="connsiteY0" fmla="*/ 0 h 5151871"/>
              <a:gd name="connsiteX1" fmla="*/ 1794174 w 1794174"/>
              <a:gd name="connsiteY1" fmla="*/ 0 h 5151871"/>
              <a:gd name="connsiteX2" fmla="*/ 1794174 w 1794174"/>
              <a:gd name="connsiteY2" fmla="*/ 5151871 h 5151871"/>
              <a:gd name="connsiteX3" fmla="*/ 1768319 w 1794174"/>
              <a:gd name="connsiteY3" fmla="*/ 5151871 h 5151871"/>
              <a:gd name="connsiteX4" fmla="*/ 0 w 1794174"/>
              <a:gd name="connsiteY4" fmla="*/ 0 h 51518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4174" h="5151871">
                <a:moveTo>
                  <a:pt x="0" y="0"/>
                </a:moveTo>
                <a:lnTo>
                  <a:pt x="1794174" y="0"/>
                </a:lnTo>
                <a:lnTo>
                  <a:pt x="1794174" y="5151871"/>
                </a:lnTo>
                <a:lnTo>
                  <a:pt x="1768319" y="515187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1">
            <a:extLst>
              <a:ext uri="{FF2B5EF4-FFF2-40B4-BE49-F238E27FC236}">
                <a16:creationId xmlns:a16="http://schemas.microsoft.com/office/drawing/2014/main" id="{1D5E11C9-0C77-E2B7-0DEC-A545B0C30940}"/>
              </a:ext>
            </a:extLst>
          </p:cNvPr>
          <p:cNvSpPr>
            <a:spLocks noGrp="1"/>
          </p:cNvSpPr>
          <p:nvPr>
            <p:ph type="title" hasCustomPrompt="1"/>
          </p:nvPr>
        </p:nvSpPr>
        <p:spPr>
          <a:xfrm>
            <a:off x="887343" y="2249487"/>
            <a:ext cx="16896803" cy="6451168"/>
          </a:xfrm>
        </p:spPr>
        <p:txBody>
          <a:bodyPr lIns="0" tIns="0" rIns="0" bIns="0" anchor="b" anchorCtr="0">
            <a:noAutofit/>
          </a:bodyPr>
          <a:lstStyle>
            <a:lvl1pPr>
              <a:defRPr sz="11000" baseline="0">
                <a:solidFill>
                  <a:schemeClr val="accent1"/>
                </a:solidFill>
              </a:defRPr>
            </a:lvl1pPr>
          </a:lstStyle>
          <a:p>
            <a:r>
              <a:rPr lang="nl-NL"/>
              <a:t>Afbeelding toevoegen achtergrond?</a:t>
            </a:r>
            <a:endParaRPr lang="en-US"/>
          </a:p>
        </p:txBody>
      </p:sp>
      <p:sp>
        <p:nvSpPr>
          <p:cNvPr id="10" name="Tijdelijke aanduiding voor tekst 14">
            <a:extLst>
              <a:ext uri="{FF2B5EF4-FFF2-40B4-BE49-F238E27FC236}">
                <a16:creationId xmlns:a16="http://schemas.microsoft.com/office/drawing/2014/main" id="{9EE4FBFC-8DFA-1D04-35BC-54CE98BB8B91}"/>
              </a:ext>
            </a:extLst>
          </p:cNvPr>
          <p:cNvSpPr>
            <a:spLocks noGrp="1"/>
          </p:cNvSpPr>
          <p:nvPr>
            <p:ph type="body" sz="quarter" idx="10" hasCustomPrompt="1"/>
          </p:nvPr>
        </p:nvSpPr>
        <p:spPr>
          <a:xfrm>
            <a:off x="887344" y="8811491"/>
            <a:ext cx="16896802" cy="2765858"/>
          </a:xfrm>
        </p:spPr>
        <p:txBody>
          <a:bodyPr lIns="0" tIns="0" rIns="0" bIns="0">
            <a:noAutofit/>
          </a:bodyPr>
          <a:lstStyle>
            <a:lvl1pPr marL="0" indent="0">
              <a:lnSpc>
                <a:spcPct val="100000"/>
              </a:lnSpc>
              <a:buNone/>
              <a:defRPr sz="6000" b="1" baseline="0">
                <a:latin typeface="+mj-lt"/>
                <a:ea typeface="Calibri" panose="020F0502020204030204" pitchFamily="34" charset="0"/>
                <a:cs typeface="Calibri" panose="020F0502020204030204" pitchFamily="34" charset="0"/>
              </a:defRPr>
            </a:lvl1pPr>
          </a:lstStyle>
          <a:p>
            <a:pPr lvl="0"/>
            <a:r>
              <a:rPr lang="nl-NL"/>
              <a:t>Rechtermuisklik &gt; achtergrond opmaken &gt; opvulling met afbeelding of </a:t>
            </a:r>
            <a:r>
              <a:rPr lang="nl-NL" err="1"/>
              <a:t>bitmap</a:t>
            </a:r>
            <a:endParaRPr lang="nl-NL"/>
          </a:p>
        </p:txBody>
      </p:sp>
      <p:pic>
        <p:nvPicPr>
          <p:cNvPr id="8" name="Afbeelding 7">
            <a:extLst>
              <a:ext uri="{FF2B5EF4-FFF2-40B4-BE49-F238E27FC236}">
                <a16:creationId xmlns:a16="http://schemas.microsoft.com/office/drawing/2014/main" id="{1834AE01-8E81-8B80-285D-927452A100F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878040" y="795243"/>
            <a:ext cx="4748729" cy="1845279"/>
          </a:xfrm>
          <a:prstGeom prst="rect">
            <a:avLst/>
          </a:prstGeom>
        </p:spPr>
      </p:pic>
    </p:spTree>
    <p:extLst>
      <p:ext uri="{BB962C8B-B14F-4D97-AF65-F5344CB8AC3E}">
        <p14:creationId xmlns:p14="http://schemas.microsoft.com/office/powerpoint/2010/main" val="2202198066"/>
      </p:ext>
    </p:extLst>
  </p:cSld>
  <p:clrMapOvr>
    <a:masterClrMapping/>
  </p:clrMapOvr>
  <p:extLst>
    <p:ext uri="{DCECCB84-F9BA-43D5-87BE-67443E8EF086}">
      <p15:sldGuideLst xmlns:p15="http://schemas.microsoft.com/office/powerpoint/2012/main">
        <p15:guide id="3" orient="horz" pos="8153" userDrawn="1">
          <p15:clr>
            <a:srgbClr val="FBAE40"/>
          </p15:clr>
        </p15:guide>
        <p15:guide id="4" pos="1057"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dia 7">
    <p:bg>
      <p:bgPr>
        <a:solidFill>
          <a:schemeClr val="bg1">
            <a:lumMod val="85000"/>
          </a:schemeClr>
        </a:solidFill>
        <a:effectLst/>
      </p:bgPr>
    </p:bg>
    <p:spTree>
      <p:nvGrpSpPr>
        <p:cNvPr id="1" name=""/>
        <p:cNvGrpSpPr/>
        <p:nvPr/>
      </p:nvGrpSpPr>
      <p:grpSpPr>
        <a:xfrm>
          <a:off x="0" y="0"/>
          <a:ext cx="0" cy="0"/>
          <a:chOff x="0" y="0"/>
          <a:chExt cx="0" cy="0"/>
        </a:xfrm>
      </p:grpSpPr>
      <p:sp>
        <p:nvSpPr>
          <p:cNvPr id="5" name="Rechthoek 9">
            <a:extLst>
              <a:ext uri="{FF2B5EF4-FFF2-40B4-BE49-F238E27FC236}">
                <a16:creationId xmlns:a16="http://schemas.microsoft.com/office/drawing/2014/main" id="{19054C7B-5713-A361-2A46-DC4031B0B894}"/>
              </a:ext>
            </a:extLst>
          </p:cNvPr>
          <p:cNvSpPr/>
          <p:nvPr userDrawn="1"/>
        </p:nvSpPr>
        <p:spPr>
          <a:xfrm rot="17280000" flipH="1">
            <a:off x="9089760" y="-415149"/>
            <a:ext cx="18188042" cy="15887926"/>
          </a:xfrm>
          <a:custGeom>
            <a:avLst/>
            <a:gdLst>
              <a:gd name="connsiteX0" fmla="*/ 0 w 17077691"/>
              <a:gd name="connsiteY0" fmla="*/ 0 h 12416515"/>
              <a:gd name="connsiteX1" fmla="*/ 17077691 w 17077691"/>
              <a:gd name="connsiteY1" fmla="*/ 0 h 12416515"/>
              <a:gd name="connsiteX2" fmla="*/ 17077691 w 17077691"/>
              <a:gd name="connsiteY2" fmla="*/ 12416515 h 12416515"/>
              <a:gd name="connsiteX3" fmla="*/ 0 w 17077691"/>
              <a:gd name="connsiteY3" fmla="*/ 12416515 h 12416515"/>
              <a:gd name="connsiteX4" fmla="*/ 0 w 17077691"/>
              <a:gd name="connsiteY4" fmla="*/ 0 h 12416515"/>
              <a:gd name="connsiteX0" fmla="*/ 0 w 17077691"/>
              <a:gd name="connsiteY0" fmla="*/ 0 h 12416515"/>
              <a:gd name="connsiteX1" fmla="*/ 17077691 w 17077691"/>
              <a:gd name="connsiteY1" fmla="*/ 0 h 12416515"/>
              <a:gd name="connsiteX2" fmla="*/ 13119617 w 17077691"/>
              <a:gd name="connsiteY2" fmla="*/ 12161587 h 12416515"/>
              <a:gd name="connsiteX3" fmla="*/ 0 w 17077691"/>
              <a:gd name="connsiteY3" fmla="*/ 12416515 h 12416515"/>
              <a:gd name="connsiteX4" fmla="*/ 0 w 17077691"/>
              <a:gd name="connsiteY4" fmla="*/ 0 h 12416515"/>
              <a:gd name="connsiteX0" fmla="*/ 0 w 17077691"/>
              <a:gd name="connsiteY0" fmla="*/ 0 h 12161587"/>
              <a:gd name="connsiteX1" fmla="*/ 17077691 w 17077691"/>
              <a:gd name="connsiteY1" fmla="*/ 0 h 12161587"/>
              <a:gd name="connsiteX2" fmla="*/ 13119617 w 17077691"/>
              <a:gd name="connsiteY2" fmla="*/ 12161587 h 12161587"/>
              <a:gd name="connsiteX3" fmla="*/ 62058 w 17077691"/>
              <a:gd name="connsiteY3" fmla="*/ 7894143 h 12161587"/>
              <a:gd name="connsiteX4" fmla="*/ 0 w 17077691"/>
              <a:gd name="connsiteY4" fmla="*/ 0 h 12161587"/>
              <a:gd name="connsiteX0" fmla="*/ 2586519 w 17015633"/>
              <a:gd name="connsiteY0" fmla="*/ 0 h 12164931"/>
              <a:gd name="connsiteX1" fmla="*/ 17015633 w 17015633"/>
              <a:gd name="connsiteY1" fmla="*/ 3344 h 12164931"/>
              <a:gd name="connsiteX2" fmla="*/ 13057559 w 17015633"/>
              <a:gd name="connsiteY2" fmla="*/ 12164931 h 12164931"/>
              <a:gd name="connsiteX3" fmla="*/ 0 w 17015633"/>
              <a:gd name="connsiteY3" fmla="*/ 7897487 h 12164931"/>
              <a:gd name="connsiteX4" fmla="*/ 2586519 w 17015633"/>
              <a:gd name="connsiteY4" fmla="*/ 0 h 12164931"/>
              <a:gd name="connsiteX0" fmla="*/ 3426317 w 17855431"/>
              <a:gd name="connsiteY0" fmla="*/ 0 h 12164931"/>
              <a:gd name="connsiteX1" fmla="*/ 17855431 w 17855431"/>
              <a:gd name="connsiteY1" fmla="*/ 3344 h 12164931"/>
              <a:gd name="connsiteX2" fmla="*/ 13897357 w 17855431"/>
              <a:gd name="connsiteY2" fmla="*/ 12164931 h 12164931"/>
              <a:gd name="connsiteX3" fmla="*/ 0 w 17855431"/>
              <a:gd name="connsiteY3" fmla="*/ 10392450 h 12164931"/>
              <a:gd name="connsiteX4" fmla="*/ 3426317 w 17855431"/>
              <a:gd name="connsiteY4" fmla="*/ 0 h 12164931"/>
              <a:gd name="connsiteX0" fmla="*/ 3426317 w 17855431"/>
              <a:gd name="connsiteY0" fmla="*/ 0 h 14711272"/>
              <a:gd name="connsiteX1" fmla="*/ 17855431 w 17855431"/>
              <a:gd name="connsiteY1" fmla="*/ 3344 h 14711272"/>
              <a:gd name="connsiteX2" fmla="*/ 13215676 w 17855431"/>
              <a:gd name="connsiteY2" fmla="*/ 14711272 h 14711272"/>
              <a:gd name="connsiteX3" fmla="*/ 0 w 17855431"/>
              <a:gd name="connsiteY3" fmla="*/ 10392450 h 14711272"/>
              <a:gd name="connsiteX4" fmla="*/ 3426317 w 17855431"/>
              <a:gd name="connsiteY4" fmla="*/ 0 h 14711272"/>
              <a:gd name="connsiteX0" fmla="*/ 3758928 w 18188042"/>
              <a:gd name="connsiteY0" fmla="*/ 0 h 14711272"/>
              <a:gd name="connsiteX1" fmla="*/ 18188042 w 18188042"/>
              <a:gd name="connsiteY1" fmla="*/ 3344 h 14711272"/>
              <a:gd name="connsiteX2" fmla="*/ 13548287 w 18188042"/>
              <a:gd name="connsiteY2" fmla="*/ 14711272 h 14711272"/>
              <a:gd name="connsiteX3" fmla="*/ 0 w 18188042"/>
              <a:gd name="connsiteY3" fmla="*/ 11595456 h 14711272"/>
              <a:gd name="connsiteX4" fmla="*/ 3758928 w 18188042"/>
              <a:gd name="connsiteY4" fmla="*/ 0 h 14711272"/>
              <a:gd name="connsiteX0" fmla="*/ 3758928 w 18188042"/>
              <a:gd name="connsiteY0" fmla="*/ 0 h 15887926"/>
              <a:gd name="connsiteX1" fmla="*/ 18188042 w 18188042"/>
              <a:gd name="connsiteY1" fmla="*/ 3344 h 15887926"/>
              <a:gd name="connsiteX2" fmla="*/ 13224240 w 18188042"/>
              <a:gd name="connsiteY2" fmla="*/ 15887926 h 15887926"/>
              <a:gd name="connsiteX3" fmla="*/ 0 w 18188042"/>
              <a:gd name="connsiteY3" fmla="*/ 11595456 h 15887926"/>
              <a:gd name="connsiteX4" fmla="*/ 3758928 w 18188042"/>
              <a:gd name="connsiteY4" fmla="*/ 0 h 1588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8042" h="15887926">
                <a:moveTo>
                  <a:pt x="3758928" y="0"/>
                </a:moveTo>
                <a:lnTo>
                  <a:pt x="18188042" y="3344"/>
                </a:lnTo>
                <a:lnTo>
                  <a:pt x="13224240" y="15887926"/>
                </a:lnTo>
                <a:lnTo>
                  <a:pt x="0" y="11595456"/>
                </a:lnTo>
                <a:lnTo>
                  <a:pt x="375892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solidFill>
                <a:schemeClr val="bg1"/>
              </a:solidFill>
            </a:endParaRPr>
          </a:p>
        </p:txBody>
      </p:sp>
      <p:pic>
        <p:nvPicPr>
          <p:cNvPr id="3" name="Afbeelding 2">
            <a:extLst>
              <a:ext uri="{FF2B5EF4-FFF2-40B4-BE49-F238E27FC236}">
                <a16:creationId xmlns:a16="http://schemas.microsoft.com/office/drawing/2014/main" id="{4E9F3E9B-5DE6-6D5E-4F0B-10F589B943F8}"/>
              </a:ext>
            </a:extLst>
          </p:cNvPr>
          <p:cNvPicPr>
            <a:picLocks noChangeAspect="1"/>
          </p:cNvPicPr>
          <p:nvPr userDrawn="1"/>
        </p:nvPicPr>
        <p:blipFill>
          <a:blip r:embed="rId2"/>
          <a:srcRect/>
          <a:stretch/>
        </p:blipFill>
        <p:spPr>
          <a:xfrm>
            <a:off x="887344" y="12512712"/>
            <a:ext cx="2558510" cy="551501"/>
          </a:xfrm>
          <a:prstGeom prst="rect">
            <a:avLst/>
          </a:prstGeom>
        </p:spPr>
      </p:pic>
      <p:pic>
        <p:nvPicPr>
          <p:cNvPr id="4" name="Afbeelding 3">
            <a:extLst>
              <a:ext uri="{FF2B5EF4-FFF2-40B4-BE49-F238E27FC236}">
                <a16:creationId xmlns:a16="http://schemas.microsoft.com/office/drawing/2014/main" id="{FA267E1C-340D-F5D7-D2A3-5C174DC1B36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87344" y="795243"/>
            <a:ext cx="4748729" cy="1845279"/>
          </a:xfrm>
          <a:prstGeom prst="rect">
            <a:avLst/>
          </a:prstGeom>
        </p:spPr>
      </p:pic>
      <p:sp>
        <p:nvSpPr>
          <p:cNvPr id="2" name="Title 1">
            <a:extLst>
              <a:ext uri="{FF2B5EF4-FFF2-40B4-BE49-F238E27FC236}">
                <a16:creationId xmlns:a16="http://schemas.microsoft.com/office/drawing/2014/main" id="{5A471C69-677B-9207-5DF1-F548E72981D7}"/>
              </a:ext>
            </a:extLst>
          </p:cNvPr>
          <p:cNvSpPr>
            <a:spLocks noGrp="1"/>
          </p:cNvSpPr>
          <p:nvPr>
            <p:ph type="title" hasCustomPrompt="1"/>
          </p:nvPr>
        </p:nvSpPr>
        <p:spPr>
          <a:xfrm>
            <a:off x="11914909" y="2249487"/>
            <a:ext cx="11342952" cy="6451168"/>
          </a:xfrm>
        </p:spPr>
        <p:txBody>
          <a:bodyPr lIns="0" tIns="0" rIns="0" bIns="0" anchor="b" anchorCtr="0">
            <a:noAutofit/>
          </a:bodyPr>
          <a:lstStyle>
            <a:lvl1pPr>
              <a:defRPr sz="11000" baseline="0">
                <a:solidFill>
                  <a:schemeClr val="bg1"/>
                </a:solidFill>
              </a:defRPr>
            </a:lvl1pPr>
          </a:lstStyle>
          <a:p>
            <a:r>
              <a:rPr lang="nl-NL"/>
              <a:t>Afbeelding toevoegen achtergrond?</a:t>
            </a:r>
            <a:endParaRPr lang="en-US"/>
          </a:p>
        </p:txBody>
      </p:sp>
      <p:sp>
        <p:nvSpPr>
          <p:cNvPr id="7" name="Tijdelijke aanduiding voor tekst 14">
            <a:extLst>
              <a:ext uri="{FF2B5EF4-FFF2-40B4-BE49-F238E27FC236}">
                <a16:creationId xmlns:a16="http://schemas.microsoft.com/office/drawing/2014/main" id="{ABF9FF29-0F12-36A9-4424-7CF0A936BB36}"/>
              </a:ext>
            </a:extLst>
          </p:cNvPr>
          <p:cNvSpPr>
            <a:spLocks noGrp="1"/>
          </p:cNvSpPr>
          <p:nvPr>
            <p:ph type="body" sz="quarter" idx="10" hasCustomPrompt="1"/>
          </p:nvPr>
        </p:nvSpPr>
        <p:spPr>
          <a:xfrm>
            <a:off x="11914909" y="8811491"/>
            <a:ext cx="11342952" cy="2765858"/>
          </a:xfrm>
        </p:spPr>
        <p:txBody>
          <a:bodyPr lIns="0" tIns="0" rIns="0" bIns="0">
            <a:noAutofit/>
          </a:bodyPr>
          <a:lstStyle>
            <a:lvl1pPr marL="0" indent="0">
              <a:lnSpc>
                <a:spcPct val="100000"/>
              </a:lnSpc>
              <a:buNone/>
              <a:defRPr sz="6000" b="1" baseline="0">
                <a:solidFill>
                  <a:schemeClr val="bg1"/>
                </a:solidFill>
                <a:latin typeface="+mj-lt"/>
                <a:ea typeface="Calibri" panose="020F0502020204030204" pitchFamily="34" charset="0"/>
                <a:cs typeface="Calibri" panose="020F0502020204030204" pitchFamily="34" charset="0"/>
              </a:defRPr>
            </a:lvl1pPr>
          </a:lstStyle>
          <a:p>
            <a:pPr lvl="0"/>
            <a:r>
              <a:rPr lang="nl-NL"/>
              <a:t>Rechtermuisklik &gt; achtergrond opmaken &gt; opvulling met afbeelding of </a:t>
            </a:r>
            <a:r>
              <a:rPr lang="nl-NL" err="1"/>
              <a:t>bitmap</a:t>
            </a:r>
            <a:endParaRPr lang="nl-NL"/>
          </a:p>
        </p:txBody>
      </p:sp>
    </p:spTree>
    <p:extLst>
      <p:ext uri="{BB962C8B-B14F-4D97-AF65-F5344CB8AC3E}">
        <p14:creationId xmlns:p14="http://schemas.microsoft.com/office/powerpoint/2010/main" val="2000201128"/>
      </p:ext>
    </p:extLst>
  </p:cSld>
  <p:clrMapOvr>
    <a:masterClrMapping/>
  </p:clrMapOvr>
  <p:extLst>
    <p:ext uri="{DCECCB84-F9BA-43D5-87BE-67443E8EF086}">
      <p15:sldGuideLst xmlns:p15="http://schemas.microsoft.com/office/powerpoint/2012/main">
        <p15:guide id="3" orient="horz" pos="4320" userDrawn="1">
          <p15:clr>
            <a:srgbClr val="FBAE40"/>
          </p15:clr>
        </p15:guide>
        <p15:guide id="4" pos="1057"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dia 8">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E92DEE92-9EC2-5BB5-8320-B6B927D2D9A6}"/>
              </a:ext>
            </a:extLst>
          </p:cNvPr>
          <p:cNvPicPr>
            <a:picLocks noChangeAspect="1"/>
          </p:cNvPicPr>
          <p:nvPr/>
        </p:nvPicPr>
        <p:blipFill>
          <a:blip r:embed="rId2"/>
          <a:srcRect/>
          <a:stretch/>
        </p:blipFill>
        <p:spPr>
          <a:xfrm>
            <a:off x="887344" y="12512712"/>
            <a:ext cx="2558510" cy="551501"/>
          </a:xfrm>
          <a:prstGeom prst="rect">
            <a:avLst/>
          </a:prstGeom>
        </p:spPr>
      </p:pic>
      <p:pic>
        <p:nvPicPr>
          <p:cNvPr id="7" name="Afbeelding 6">
            <a:extLst>
              <a:ext uri="{FF2B5EF4-FFF2-40B4-BE49-F238E27FC236}">
                <a16:creationId xmlns:a16="http://schemas.microsoft.com/office/drawing/2014/main" id="{792FEAA5-62F1-2207-B6FD-8BF069BD47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8878040" y="795243"/>
            <a:ext cx="4748729" cy="1845279"/>
          </a:xfrm>
          <a:prstGeom prst="rect">
            <a:avLst/>
          </a:prstGeom>
        </p:spPr>
      </p:pic>
      <p:sp>
        <p:nvSpPr>
          <p:cNvPr id="3" name="Vrije vorm: vorm 2">
            <a:extLst>
              <a:ext uri="{FF2B5EF4-FFF2-40B4-BE49-F238E27FC236}">
                <a16:creationId xmlns:a16="http://schemas.microsoft.com/office/drawing/2014/main" id="{5D972B2E-43BF-A3A9-37A7-85379FF7CAC8}"/>
              </a:ext>
            </a:extLst>
          </p:cNvPr>
          <p:cNvSpPr/>
          <p:nvPr userDrawn="1"/>
        </p:nvSpPr>
        <p:spPr>
          <a:xfrm>
            <a:off x="-17929" y="3235398"/>
            <a:ext cx="24470639" cy="10508310"/>
          </a:xfrm>
          <a:custGeom>
            <a:avLst/>
            <a:gdLst>
              <a:gd name="connsiteX0" fmla="*/ 9144000 w 9144000"/>
              <a:gd name="connsiteY0" fmla="*/ 0 h 2263500"/>
              <a:gd name="connsiteX1" fmla="*/ 9144000 w 9144000"/>
              <a:gd name="connsiteY1" fmla="*/ 2263500 h 2263500"/>
              <a:gd name="connsiteX2" fmla="*/ 0 w 9144000"/>
              <a:gd name="connsiteY2" fmla="*/ 2263500 h 2263500"/>
              <a:gd name="connsiteX3" fmla="*/ 0 w 9144000"/>
              <a:gd name="connsiteY3" fmla="*/ 1943617 h 2263500"/>
              <a:gd name="connsiteX4" fmla="*/ 9144000 w 9144000"/>
              <a:gd name="connsiteY4" fmla="*/ 0 h 2263500"/>
              <a:gd name="connsiteX0" fmla="*/ 9163878 w 9163878"/>
              <a:gd name="connsiteY0" fmla="*/ 0 h 2492100"/>
              <a:gd name="connsiteX1" fmla="*/ 9163878 w 9163878"/>
              <a:gd name="connsiteY1" fmla="*/ 2263500 h 2492100"/>
              <a:gd name="connsiteX2" fmla="*/ 0 w 9163878"/>
              <a:gd name="connsiteY2" fmla="*/ 2492100 h 2492100"/>
              <a:gd name="connsiteX3" fmla="*/ 19878 w 9163878"/>
              <a:gd name="connsiteY3" fmla="*/ 1943617 h 2492100"/>
              <a:gd name="connsiteX4" fmla="*/ 9163878 w 9163878"/>
              <a:gd name="connsiteY4" fmla="*/ 0 h 2492100"/>
              <a:gd name="connsiteX0" fmla="*/ 9163878 w 9183756"/>
              <a:gd name="connsiteY0" fmla="*/ 0 h 2492100"/>
              <a:gd name="connsiteX1" fmla="*/ 9183756 w 9183756"/>
              <a:gd name="connsiteY1" fmla="*/ 2492100 h 2492100"/>
              <a:gd name="connsiteX2" fmla="*/ 0 w 9183756"/>
              <a:gd name="connsiteY2" fmla="*/ 2492100 h 2492100"/>
              <a:gd name="connsiteX3" fmla="*/ 19878 w 9183756"/>
              <a:gd name="connsiteY3" fmla="*/ 1943617 h 2492100"/>
              <a:gd name="connsiteX4" fmla="*/ 9163878 w 9183756"/>
              <a:gd name="connsiteY4" fmla="*/ 0 h 2492100"/>
              <a:gd name="connsiteX0" fmla="*/ 9153450 w 9173328"/>
              <a:gd name="connsiteY0" fmla="*/ 0 h 2492100"/>
              <a:gd name="connsiteX1" fmla="*/ 9173328 w 9173328"/>
              <a:gd name="connsiteY1" fmla="*/ 2492100 h 2492100"/>
              <a:gd name="connsiteX2" fmla="*/ 0 w 9173328"/>
              <a:gd name="connsiteY2" fmla="*/ 2360686 h 2492100"/>
              <a:gd name="connsiteX3" fmla="*/ 9450 w 9173328"/>
              <a:gd name="connsiteY3" fmla="*/ 1943617 h 2492100"/>
              <a:gd name="connsiteX4" fmla="*/ 9153450 w 9173328"/>
              <a:gd name="connsiteY4" fmla="*/ 0 h 2492100"/>
              <a:gd name="connsiteX0" fmla="*/ 9153450 w 9225469"/>
              <a:gd name="connsiteY0" fmla="*/ 0 h 2373201"/>
              <a:gd name="connsiteX1" fmla="*/ 9225469 w 9225469"/>
              <a:gd name="connsiteY1" fmla="*/ 2373201 h 2373201"/>
              <a:gd name="connsiteX2" fmla="*/ 0 w 9225469"/>
              <a:gd name="connsiteY2" fmla="*/ 2360686 h 2373201"/>
              <a:gd name="connsiteX3" fmla="*/ 9450 w 9225469"/>
              <a:gd name="connsiteY3" fmla="*/ 1943617 h 2373201"/>
              <a:gd name="connsiteX4" fmla="*/ 9153450 w 9225469"/>
              <a:gd name="connsiteY4" fmla="*/ 0 h 2373201"/>
              <a:gd name="connsiteX0" fmla="*/ 9153450 w 9173327"/>
              <a:gd name="connsiteY0" fmla="*/ 0 h 2360686"/>
              <a:gd name="connsiteX1" fmla="*/ 9173327 w 9173327"/>
              <a:gd name="connsiteY1" fmla="*/ 2116630 h 2360686"/>
              <a:gd name="connsiteX2" fmla="*/ 0 w 9173327"/>
              <a:gd name="connsiteY2" fmla="*/ 2360686 h 2360686"/>
              <a:gd name="connsiteX3" fmla="*/ 9450 w 9173327"/>
              <a:gd name="connsiteY3" fmla="*/ 1943617 h 2360686"/>
              <a:gd name="connsiteX4" fmla="*/ 9153450 w 9173327"/>
              <a:gd name="connsiteY4" fmla="*/ 0 h 2360686"/>
              <a:gd name="connsiteX0" fmla="*/ 9153450 w 9173327"/>
              <a:gd name="connsiteY0" fmla="*/ 0 h 2373201"/>
              <a:gd name="connsiteX1" fmla="*/ 9173327 w 9173327"/>
              <a:gd name="connsiteY1" fmla="*/ 2373201 h 2373201"/>
              <a:gd name="connsiteX2" fmla="*/ 0 w 9173327"/>
              <a:gd name="connsiteY2" fmla="*/ 2360686 h 2373201"/>
              <a:gd name="connsiteX3" fmla="*/ 9450 w 9173327"/>
              <a:gd name="connsiteY3" fmla="*/ 1943617 h 2373201"/>
              <a:gd name="connsiteX4" fmla="*/ 9153450 w 9173327"/>
              <a:gd name="connsiteY4" fmla="*/ 0 h 2373201"/>
              <a:gd name="connsiteX0" fmla="*/ 9153450 w 9173327"/>
              <a:gd name="connsiteY0" fmla="*/ 0 h 2373201"/>
              <a:gd name="connsiteX1" fmla="*/ 9173327 w 9173327"/>
              <a:gd name="connsiteY1" fmla="*/ 2373201 h 2373201"/>
              <a:gd name="connsiteX2" fmla="*/ 0 w 9173327"/>
              <a:gd name="connsiteY2" fmla="*/ 2235529 h 2373201"/>
              <a:gd name="connsiteX3" fmla="*/ 9450 w 9173327"/>
              <a:gd name="connsiteY3" fmla="*/ 1943617 h 2373201"/>
              <a:gd name="connsiteX4" fmla="*/ 9153450 w 9173327"/>
              <a:gd name="connsiteY4" fmla="*/ 0 h 2373201"/>
              <a:gd name="connsiteX0" fmla="*/ 9163878 w 9183755"/>
              <a:gd name="connsiteY0" fmla="*/ 0 h 2373201"/>
              <a:gd name="connsiteX1" fmla="*/ 9183755 w 9183755"/>
              <a:gd name="connsiteY1" fmla="*/ 2373201 h 2373201"/>
              <a:gd name="connsiteX2" fmla="*/ 0 w 9183755"/>
              <a:gd name="connsiteY2" fmla="*/ 2366943 h 2373201"/>
              <a:gd name="connsiteX3" fmla="*/ 19878 w 9183755"/>
              <a:gd name="connsiteY3" fmla="*/ 1943617 h 2373201"/>
              <a:gd name="connsiteX4" fmla="*/ 9163878 w 9183755"/>
              <a:gd name="connsiteY4" fmla="*/ 0 h 2373201"/>
              <a:gd name="connsiteX0" fmla="*/ 9164187 w 9184064"/>
              <a:gd name="connsiteY0" fmla="*/ 0 h 2373201"/>
              <a:gd name="connsiteX1" fmla="*/ 9184064 w 9184064"/>
              <a:gd name="connsiteY1" fmla="*/ 2373201 h 2373201"/>
              <a:gd name="connsiteX2" fmla="*/ 309 w 9184064"/>
              <a:gd name="connsiteY2" fmla="*/ 2366943 h 2373201"/>
              <a:gd name="connsiteX3" fmla="*/ 0 w 9184064"/>
              <a:gd name="connsiteY3" fmla="*/ 1951716 h 2373201"/>
              <a:gd name="connsiteX4" fmla="*/ 9164187 w 9184064"/>
              <a:gd name="connsiteY4" fmla="*/ 0 h 2373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4064" h="2373201">
                <a:moveTo>
                  <a:pt x="9164187" y="0"/>
                </a:moveTo>
                <a:lnTo>
                  <a:pt x="9184064" y="2373201"/>
                </a:lnTo>
                <a:lnTo>
                  <a:pt x="309" y="2366943"/>
                </a:lnTo>
                <a:lnTo>
                  <a:pt x="0" y="1951716"/>
                </a:lnTo>
                <a:lnTo>
                  <a:pt x="91641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Afbeelding 3">
            <a:extLst>
              <a:ext uri="{FF2B5EF4-FFF2-40B4-BE49-F238E27FC236}">
                <a16:creationId xmlns:a16="http://schemas.microsoft.com/office/drawing/2014/main" id="{DDE0C1EB-7C38-8CFE-0871-1B82776E7BC1}"/>
              </a:ext>
            </a:extLst>
          </p:cNvPr>
          <p:cNvPicPr>
            <a:picLocks noChangeAspect="1"/>
          </p:cNvPicPr>
          <p:nvPr userDrawn="1"/>
        </p:nvPicPr>
        <p:blipFill>
          <a:blip r:embed="rId2"/>
          <a:srcRect/>
          <a:stretch/>
        </p:blipFill>
        <p:spPr>
          <a:xfrm>
            <a:off x="887344" y="12512712"/>
            <a:ext cx="2558510" cy="551501"/>
          </a:xfrm>
          <a:prstGeom prst="rect">
            <a:avLst/>
          </a:prstGeom>
        </p:spPr>
      </p:pic>
      <p:sp>
        <p:nvSpPr>
          <p:cNvPr id="2" name="Title 1"/>
          <p:cNvSpPr>
            <a:spLocks noGrp="1"/>
          </p:cNvSpPr>
          <p:nvPr>
            <p:ph type="ctrTitle" hasCustomPrompt="1"/>
          </p:nvPr>
        </p:nvSpPr>
        <p:spPr>
          <a:xfrm>
            <a:off x="10196945" y="7398327"/>
            <a:ext cx="13429824" cy="4708451"/>
          </a:xfrm>
        </p:spPr>
        <p:txBody>
          <a:bodyPr lIns="0" tIns="0" rIns="0" bIns="0" anchor="b" anchorCtr="0">
            <a:noAutofit/>
          </a:bodyPr>
          <a:lstStyle>
            <a:lvl1pPr algn="r">
              <a:defRPr sz="11000" b="1" baseline="0">
                <a:solidFill>
                  <a:schemeClr val="bg1"/>
                </a:solidFill>
              </a:defRPr>
            </a:lvl1pPr>
          </a:lstStyle>
          <a:p>
            <a:r>
              <a:rPr lang="nl-NL"/>
              <a:t>Grote, </a:t>
            </a:r>
            <a:br>
              <a:rPr lang="nl-NL"/>
            </a:br>
            <a:r>
              <a:rPr lang="nl-NL"/>
              <a:t>korte titel</a:t>
            </a:r>
            <a:endParaRPr lang="en-US"/>
          </a:p>
        </p:txBody>
      </p:sp>
    </p:spTree>
    <p:extLst>
      <p:ext uri="{BB962C8B-B14F-4D97-AF65-F5344CB8AC3E}">
        <p14:creationId xmlns:p14="http://schemas.microsoft.com/office/powerpoint/2010/main" val="603906629"/>
      </p:ext>
    </p:extLst>
  </p:cSld>
  <p:clrMapOvr>
    <a:masterClrMapping/>
  </p:clrMapOvr>
  <p:extLst>
    <p:ext uri="{DCECCB84-F9BA-43D5-87BE-67443E8EF086}">
      <p15:sldGuideLst xmlns:p15="http://schemas.microsoft.com/office/powerpoint/2012/main">
        <p15:guide id="3" orient="horz" pos="8153" userDrawn="1">
          <p15:clr>
            <a:srgbClr val="FBAE40"/>
          </p15:clr>
        </p15:guide>
        <p15:guide id="4" pos="103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dia 9">
    <p:bg>
      <p:bgPr>
        <a:solidFill>
          <a:schemeClr val="bg1">
            <a:lumMod val="85000"/>
          </a:schemeClr>
        </a:solid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424990EE-69E0-26E4-65AD-B30AF6401D82}"/>
              </a:ext>
            </a:extLst>
          </p:cNvPr>
          <p:cNvSpPr/>
          <p:nvPr userDrawn="1"/>
        </p:nvSpPr>
        <p:spPr>
          <a:xfrm>
            <a:off x="0" y="0"/>
            <a:ext cx="24382413" cy="137160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BE"/>
          </a:p>
        </p:txBody>
      </p:sp>
      <p:sp>
        <p:nvSpPr>
          <p:cNvPr id="4" name="Title 1">
            <a:extLst>
              <a:ext uri="{FF2B5EF4-FFF2-40B4-BE49-F238E27FC236}">
                <a16:creationId xmlns:a16="http://schemas.microsoft.com/office/drawing/2014/main" id="{AE94AC7A-90AC-25A8-88B8-C03B18768EC5}"/>
              </a:ext>
            </a:extLst>
          </p:cNvPr>
          <p:cNvSpPr>
            <a:spLocks noGrp="1"/>
          </p:cNvSpPr>
          <p:nvPr>
            <p:ph type="ctrTitle" hasCustomPrompt="1"/>
          </p:nvPr>
        </p:nvSpPr>
        <p:spPr>
          <a:xfrm>
            <a:off x="887344" y="2466109"/>
            <a:ext cx="22739425" cy="4904510"/>
          </a:xfrm>
        </p:spPr>
        <p:txBody>
          <a:bodyPr lIns="0" tIns="0" rIns="0" bIns="0" anchor="b" anchorCtr="0">
            <a:noAutofit/>
          </a:bodyPr>
          <a:lstStyle>
            <a:lvl1pPr algn="ctr">
              <a:defRPr sz="11000" b="1" baseline="0">
                <a:solidFill>
                  <a:schemeClr val="bg1"/>
                </a:solidFill>
              </a:defRPr>
            </a:lvl1pPr>
          </a:lstStyle>
          <a:p>
            <a:r>
              <a:rPr lang="nl-NL"/>
              <a:t>Afbeelding toevoegen </a:t>
            </a:r>
            <a:br>
              <a:rPr lang="nl-NL"/>
            </a:br>
            <a:r>
              <a:rPr lang="nl-NL"/>
              <a:t>op achtergrond?</a:t>
            </a:r>
            <a:endParaRPr lang="en-US"/>
          </a:p>
        </p:txBody>
      </p:sp>
      <p:sp>
        <p:nvSpPr>
          <p:cNvPr id="6" name="Tijdelijke aanduiding voor tekst 14">
            <a:extLst>
              <a:ext uri="{FF2B5EF4-FFF2-40B4-BE49-F238E27FC236}">
                <a16:creationId xmlns:a16="http://schemas.microsoft.com/office/drawing/2014/main" id="{46135B06-CA34-DCE2-9199-F2CF1D78650D}"/>
              </a:ext>
            </a:extLst>
          </p:cNvPr>
          <p:cNvSpPr>
            <a:spLocks noGrp="1"/>
          </p:cNvSpPr>
          <p:nvPr>
            <p:ph type="body" sz="quarter" idx="10" hasCustomPrompt="1"/>
          </p:nvPr>
        </p:nvSpPr>
        <p:spPr>
          <a:xfrm>
            <a:off x="887344" y="7786255"/>
            <a:ext cx="22739425" cy="3463636"/>
          </a:xfrm>
        </p:spPr>
        <p:txBody>
          <a:bodyPr lIns="0" tIns="0" rIns="0" bIns="0">
            <a:noAutofit/>
          </a:bodyPr>
          <a:lstStyle>
            <a:lvl1pPr marL="0" indent="0" algn="ctr">
              <a:lnSpc>
                <a:spcPct val="100000"/>
              </a:lnSpc>
              <a:buNone/>
              <a:defRPr sz="6000" b="1" baseline="0">
                <a:solidFill>
                  <a:schemeClr val="bg1"/>
                </a:solidFill>
                <a:latin typeface="+mj-lt"/>
                <a:ea typeface="Calibri" panose="020F0502020204030204" pitchFamily="34" charset="0"/>
                <a:cs typeface="Calibri" panose="020F0502020204030204" pitchFamily="34" charset="0"/>
              </a:defRPr>
            </a:lvl1pPr>
          </a:lstStyle>
          <a:p>
            <a:pPr lvl="0"/>
            <a:r>
              <a:rPr lang="nl-NL"/>
              <a:t>Rechtermuisklik &gt; achtergrond opmaken </a:t>
            </a:r>
            <a:br>
              <a:rPr lang="nl-NL"/>
            </a:br>
            <a:r>
              <a:rPr lang="nl-NL"/>
              <a:t>&gt; opvulling met afbeelding of </a:t>
            </a:r>
            <a:r>
              <a:rPr lang="nl-NL" err="1"/>
              <a:t>bitmap</a:t>
            </a:r>
            <a:endParaRPr lang="nl-NL"/>
          </a:p>
        </p:txBody>
      </p:sp>
      <p:pic>
        <p:nvPicPr>
          <p:cNvPr id="7" name="Afbeelding 6">
            <a:extLst>
              <a:ext uri="{FF2B5EF4-FFF2-40B4-BE49-F238E27FC236}">
                <a16:creationId xmlns:a16="http://schemas.microsoft.com/office/drawing/2014/main" id="{84BBA361-B63A-C5D2-5D32-346E78C27C95}"/>
              </a:ext>
            </a:extLst>
          </p:cNvPr>
          <p:cNvPicPr>
            <a:picLocks noChangeAspect="1"/>
          </p:cNvPicPr>
          <p:nvPr/>
        </p:nvPicPr>
        <p:blipFill>
          <a:blip r:embed="rId2"/>
          <a:srcRect/>
          <a:stretch/>
        </p:blipFill>
        <p:spPr>
          <a:xfrm>
            <a:off x="887344" y="12512712"/>
            <a:ext cx="2558510" cy="551501"/>
          </a:xfrm>
          <a:prstGeom prst="rect">
            <a:avLst/>
          </a:prstGeom>
        </p:spPr>
      </p:pic>
      <p:pic>
        <p:nvPicPr>
          <p:cNvPr id="3" name="Afbeelding 2">
            <a:extLst>
              <a:ext uri="{FF2B5EF4-FFF2-40B4-BE49-F238E27FC236}">
                <a16:creationId xmlns:a16="http://schemas.microsoft.com/office/drawing/2014/main" id="{85267B34-4841-9DE1-9DBB-7AE52D26421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878040" y="795243"/>
            <a:ext cx="4748729" cy="1845279"/>
          </a:xfrm>
          <a:prstGeom prst="rect">
            <a:avLst/>
          </a:prstGeom>
        </p:spPr>
      </p:pic>
    </p:spTree>
    <p:extLst>
      <p:ext uri="{BB962C8B-B14F-4D97-AF65-F5344CB8AC3E}">
        <p14:creationId xmlns:p14="http://schemas.microsoft.com/office/powerpoint/2010/main" val="305348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a:p>
        </p:txBody>
      </p:sp>
    </p:spTree>
    <p:extLst>
      <p:ext uri="{BB962C8B-B14F-4D97-AF65-F5344CB8AC3E}">
        <p14:creationId xmlns:p14="http://schemas.microsoft.com/office/powerpoint/2010/main" val="380909365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1828709" rtl="0" eaLnBrk="1" latinLnBrk="0" hangingPunct="1">
        <a:lnSpc>
          <a:spcPct val="90000"/>
        </a:lnSpc>
        <a:spcBef>
          <a:spcPct val="0"/>
        </a:spcBef>
        <a:buNone/>
        <a:defRPr sz="11000" b="1" kern="1200">
          <a:solidFill>
            <a:schemeClr val="tx1"/>
          </a:solidFill>
          <a:latin typeface="+mj-lt"/>
          <a:ea typeface="Calibri" panose="020F0502020204030204" pitchFamily="34" charset="0"/>
          <a:cs typeface="Calibri" panose="020F050202020403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4000" kern="1200">
          <a:solidFill>
            <a:schemeClr val="tx1"/>
          </a:solidFill>
          <a:latin typeface="+mn-lt"/>
          <a:ea typeface="Calibri" panose="020F0502020204030204" pitchFamily="34" charset="0"/>
          <a:cs typeface="Calibri" panose="020F050202020403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a:p>
        </p:txBody>
      </p:sp>
    </p:spTree>
    <p:extLst>
      <p:ext uri="{BB962C8B-B14F-4D97-AF65-F5344CB8AC3E}">
        <p14:creationId xmlns:p14="http://schemas.microsoft.com/office/powerpoint/2010/main" val="16264447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38" r:id="rId4"/>
    <p:sldLayoutId id="2147483739" r:id="rId5"/>
    <p:sldLayoutId id="2147483740" r:id="rId6"/>
    <p:sldLayoutId id="2147483742" r:id="rId7"/>
    <p:sldLayoutId id="2147483758" r:id="rId8"/>
    <p:sldLayoutId id="2147483695" r:id="rId9"/>
    <p:sldLayoutId id="2147483736" r:id="rId10"/>
    <p:sldLayoutId id="2147483737" r:id="rId11"/>
    <p:sldLayoutId id="2147483727" r:id="rId12"/>
    <p:sldLayoutId id="2147483728" r:id="rId13"/>
    <p:sldLayoutId id="2147483729" r:id="rId14"/>
    <p:sldLayoutId id="2147483730" r:id="rId15"/>
    <p:sldLayoutId id="2147483735" r:id="rId16"/>
    <p:sldLayoutId id="2147483757" r:id="rId17"/>
    <p:sldLayoutId id="2147483744" r:id="rId18"/>
    <p:sldLayoutId id="2147483734" r:id="rId19"/>
    <p:sldLayoutId id="2147483743" r:id="rId20"/>
  </p:sldLayoutIdLst>
  <p:txStyles>
    <p:titleStyle>
      <a:lvl1pPr algn="l" defTabSz="1828709" rtl="0" eaLnBrk="1" latinLnBrk="0" hangingPunct="1">
        <a:lnSpc>
          <a:spcPct val="90000"/>
        </a:lnSpc>
        <a:spcBef>
          <a:spcPct val="0"/>
        </a:spcBef>
        <a:buNone/>
        <a:defRPr sz="7200" b="1" kern="1200">
          <a:solidFill>
            <a:schemeClr val="accent1"/>
          </a:solidFill>
          <a:latin typeface="+mj-lt"/>
          <a:ea typeface="Calibri" panose="020F0502020204030204" pitchFamily="34" charset="0"/>
          <a:cs typeface="Calibri" panose="020F0502020204030204" pitchFamily="34"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4000" kern="1200">
          <a:solidFill>
            <a:schemeClr val="tx1"/>
          </a:solidFill>
          <a:latin typeface="+mn-lt"/>
          <a:ea typeface="Calibri" panose="020F0502020204030204" pitchFamily="34" charset="0"/>
          <a:cs typeface="Calibri" panose="020F0502020204030204" pitchFamily="34"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92B6C98A-368F-8178-41B1-1CE133A3D3D9}"/>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893A2B5-50A0-3F7A-46C5-B46117EA55D7}"/>
              </a:ext>
            </a:extLst>
          </p:cNvPr>
          <p:cNvSpPr>
            <a:spLocks noGrp="1"/>
          </p:cNvSpPr>
          <p:nvPr>
            <p:ph type="ctrTitle"/>
          </p:nvPr>
        </p:nvSpPr>
        <p:spPr>
          <a:xfrm>
            <a:off x="887344" y="3865416"/>
            <a:ext cx="22739425" cy="3653547"/>
          </a:xfrm>
        </p:spPr>
        <p:txBody>
          <a:bodyPr/>
          <a:lstStyle/>
          <a:p>
            <a:r>
              <a:rPr lang="nl-BE" sz="8800">
                <a:latin typeface="Calibri" panose="020F0502020204030204" pitchFamily="34" charset="0"/>
              </a:rPr>
              <a:t>Implementatie centrale regie en toeleiding. </a:t>
            </a:r>
          </a:p>
        </p:txBody>
      </p:sp>
    </p:spTree>
    <p:extLst>
      <p:ext uri="{BB962C8B-B14F-4D97-AF65-F5344CB8AC3E}">
        <p14:creationId xmlns:p14="http://schemas.microsoft.com/office/powerpoint/2010/main" val="1098204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3163B-1B97-DB73-5D7A-7313910FF269}"/>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A894982C-3C4E-FC48-83CC-3F5AA2394F6A}"/>
              </a:ext>
            </a:extLst>
          </p:cNvPr>
          <p:cNvSpPr>
            <a:spLocks noGrp="1"/>
          </p:cNvSpPr>
          <p:nvPr>
            <p:ph type="body" sz="quarter" idx="11"/>
          </p:nvPr>
        </p:nvSpPr>
        <p:spPr>
          <a:xfrm>
            <a:off x="1677988" y="3937518"/>
            <a:ext cx="21032384" cy="9529100"/>
          </a:xfrm>
        </p:spPr>
        <p:txBody>
          <a:bodyPr vert="horz" lIns="0" tIns="0" rIns="0" bIns="0" rtlCol="0" anchor="t">
            <a:noAutofit/>
          </a:bodyPr>
          <a:lstStyle/>
          <a:p>
            <a:r>
              <a:rPr lang="nl-BE" sz="3600" b="1">
                <a:ea typeface="Calibri"/>
                <a:cs typeface="Calibri"/>
              </a:rPr>
              <a:t>Uitgangspunt</a:t>
            </a:r>
            <a:r>
              <a:rPr lang="nl-BE" sz="3600">
                <a:ea typeface="Calibri"/>
                <a:cs typeface="Calibri"/>
              </a:rPr>
              <a:t> </a:t>
            </a:r>
          </a:p>
          <a:p>
            <a:pPr marL="571500" indent="-571500">
              <a:buFontTx/>
              <a:buChar char="-"/>
            </a:pPr>
            <a:r>
              <a:rPr lang="nl-BE" sz="3600">
                <a:ea typeface="Calibri"/>
                <a:cs typeface="Calibri"/>
              </a:rPr>
              <a:t>Voorbereiding zorgt voor een haalbare opstart: niet-opstart is uitzonderlijk en vraagt motivatie. </a:t>
            </a:r>
          </a:p>
          <a:p>
            <a:pPr marL="571500" indent="-571500">
              <a:buFontTx/>
              <a:buChar char="-"/>
            </a:pPr>
            <a:r>
              <a:rPr lang="nl-BE" sz="3600"/>
              <a:t>Niet vrijblijvend, maar is niet gelijk aan opnameplicht</a:t>
            </a:r>
          </a:p>
          <a:p>
            <a:r>
              <a:rPr lang="nl-BE" sz="3600" b="1"/>
              <a:t>Mogelijkheden creëren </a:t>
            </a:r>
          </a:p>
          <a:p>
            <a:pPr marL="571500" indent="-571500">
              <a:buFontTx/>
              <a:buChar char="-"/>
            </a:pPr>
            <a:r>
              <a:rPr lang="nl-BE" sz="3600"/>
              <a:t>Welke voorwaarden of ondersteuning zijn nodig? Welke partners kunnen worden betrokken? Is een gedeelde opname, gefaseerde opstart of bijkomende ondersteuning mogelijk? Wat moet extra gebeuren om het traject haalbaar te maken? </a:t>
            </a:r>
          </a:p>
          <a:p>
            <a:r>
              <a:rPr lang="nl-BE" sz="3600" b="1"/>
              <a:t>Motivering </a:t>
            </a:r>
          </a:p>
          <a:p>
            <a:pPr marL="571500" indent="-571500">
              <a:buFontTx/>
              <a:buChar char="-"/>
            </a:pPr>
            <a:r>
              <a:rPr lang="nl-BE" sz="3600"/>
              <a:t>moet aangeven waarom opname op dat moment niet haalbaar is;</a:t>
            </a:r>
          </a:p>
          <a:p>
            <a:pPr marL="571500" indent="-571500">
              <a:buFontTx/>
              <a:buChar char="-"/>
            </a:pPr>
            <a:r>
              <a:rPr lang="nl-BE" sz="3600"/>
              <a:t>structurele of principiële uitsluitingen worden vermeden; </a:t>
            </a:r>
          </a:p>
          <a:p>
            <a:pPr marL="571500" indent="-571500">
              <a:buFontTx/>
              <a:buChar char="-"/>
            </a:pPr>
            <a:r>
              <a:rPr lang="nl-BE" sz="3600"/>
              <a:t>Jeugdzorg en -Bescherming bespreekt beslissingen teammatig; </a:t>
            </a:r>
          </a:p>
          <a:p>
            <a:pPr marL="571500" indent="-571500">
              <a:buFontTx/>
              <a:buChar char="-"/>
            </a:pPr>
            <a:r>
              <a:rPr lang="nl-BE" sz="3600"/>
              <a:t>In uitzonderlijke gevallen: bij niet-aanvaarde motivering </a:t>
            </a:r>
            <a:r>
              <a:rPr lang="nl-BE" sz="3600" u="sng"/>
              <a:t>kan</a:t>
            </a:r>
            <a:r>
              <a:rPr lang="nl-BE" sz="3600"/>
              <a:t> de overheid meer sturend optreden.</a:t>
            </a:r>
          </a:p>
          <a:p>
            <a:br>
              <a:rPr lang="nl-BE"/>
            </a:br>
            <a:endParaRPr lang="nl-BE"/>
          </a:p>
          <a:p>
            <a:endParaRPr lang="nl-BE"/>
          </a:p>
          <a:p>
            <a:endParaRPr lang="nl-BE"/>
          </a:p>
          <a:p>
            <a:br>
              <a:rPr lang="nl-BE"/>
            </a:br>
            <a:endParaRPr lang="nl-BE"/>
          </a:p>
          <a:p>
            <a:endParaRPr lang="nl-BE"/>
          </a:p>
          <a:p>
            <a:endParaRPr lang="nl-BE"/>
          </a:p>
          <a:p>
            <a:endParaRPr lang="nl-BE"/>
          </a:p>
          <a:p>
            <a:endParaRPr lang="nl-BE"/>
          </a:p>
        </p:txBody>
      </p:sp>
      <p:sp>
        <p:nvSpPr>
          <p:cNvPr id="4" name="Titel 3">
            <a:extLst>
              <a:ext uri="{FF2B5EF4-FFF2-40B4-BE49-F238E27FC236}">
                <a16:creationId xmlns:a16="http://schemas.microsoft.com/office/drawing/2014/main" id="{52E6F1D3-829D-CE72-FEF9-B74070FF426E}"/>
              </a:ext>
            </a:extLst>
          </p:cNvPr>
          <p:cNvSpPr>
            <a:spLocks noGrp="1"/>
          </p:cNvSpPr>
          <p:nvPr>
            <p:ph type="title"/>
          </p:nvPr>
        </p:nvSpPr>
        <p:spPr/>
        <p:txBody>
          <a:bodyPr/>
          <a:lstStyle/>
          <a:p>
            <a:r>
              <a:rPr lang="nl-BE"/>
              <a:t>Wat als opstart niet mogelijk lijkt?</a:t>
            </a:r>
          </a:p>
        </p:txBody>
      </p:sp>
      <p:pic>
        <p:nvPicPr>
          <p:cNvPr id="7" name="Afbeelding 6">
            <a:extLst>
              <a:ext uri="{FF2B5EF4-FFF2-40B4-BE49-F238E27FC236}">
                <a16:creationId xmlns:a16="http://schemas.microsoft.com/office/drawing/2014/main" id="{12A3EA21-C095-3D6F-8F8C-92D9241B9CCA}"/>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319464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2D30C-C1E9-BF1D-A3B1-40458A825084}"/>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E7C00956-D852-4653-EC41-89D6F18D73F0}"/>
              </a:ext>
            </a:extLst>
          </p:cNvPr>
          <p:cNvSpPr>
            <a:spLocks noGrp="1"/>
          </p:cNvSpPr>
          <p:nvPr>
            <p:ph type="body" sz="quarter" idx="11"/>
          </p:nvPr>
        </p:nvSpPr>
        <p:spPr>
          <a:xfrm>
            <a:off x="1677988" y="3937518"/>
            <a:ext cx="21032384" cy="9529100"/>
          </a:xfrm>
        </p:spPr>
        <p:txBody>
          <a:bodyPr vert="horz" lIns="0" tIns="0" rIns="0" bIns="0" rtlCol="0" anchor="t">
            <a:noAutofit/>
          </a:bodyPr>
          <a:lstStyle/>
          <a:p>
            <a:r>
              <a:rPr lang="nl-BE" sz="3600"/>
              <a:t>Voorzieningen kunnen  terecht met vragen over afwegingen en beslissingen bij:</a:t>
            </a:r>
          </a:p>
          <a:p>
            <a:endParaRPr lang="nl-BE" sz="3600"/>
          </a:p>
          <a:p>
            <a:pPr marL="571500" indent="-571500">
              <a:buFontTx/>
              <a:buChar char="-"/>
            </a:pPr>
            <a:r>
              <a:rPr lang="nl-BE" sz="3600">
                <a:ea typeface="Calibri"/>
                <a:cs typeface="Calibri"/>
              </a:rPr>
              <a:t>rechtstreeks betrokken medewerker Jeugdzorg en – Bescherming </a:t>
            </a:r>
          </a:p>
          <a:p>
            <a:pPr marL="571500" indent="-571500">
              <a:buFontTx/>
              <a:buChar char="-"/>
            </a:pPr>
            <a:r>
              <a:rPr lang="nl-BE" sz="3600"/>
              <a:t>indien nodig overleg met leidinggevende JZB;</a:t>
            </a:r>
          </a:p>
          <a:p>
            <a:pPr marL="571500" indent="-571500">
              <a:buFontTx/>
              <a:buChar char="-"/>
            </a:pPr>
            <a:r>
              <a:rPr lang="nl-BE" sz="3600"/>
              <a:t>regionale beleidsmedewerker Voorzieningenbeleid kan meekijken naar proportionaliteit en bredere context;</a:t>
            </a:r>
          </a:p>
          <a:p>
            <a:pPr marL="571500" indent="-571500">
              <a:buFontTx/>
              <a:buChar char="-"/>
            </a:pPr>
            <a:r>
              <a:rPr lang="nl-BE" sz="3600">
                <a:ea typeface="Calibri"/>
                <a:cs typeface="Calibri"/>
              </a:rPr>
              <a:t>structurele spanningen kunnen regionaal besproken worden. </a:t>
            </a:r>
            <a:br>
              <a:rPr lang="nl-BE"/>
            </a:br>
            <a:r>
              <a:rPr lang="nl-BE">
                <a:ea typeface="Calibri"/>
                <a:cs typeface="Calibri"/>
              </a:rPr>
              <a:t> </a:t>
            </a:r>
            <a:br>
              <a:rPr lang="nl-BE"/>
            </a:br>
            <a:br>
              <a:rPr lang="nl-BE"/>
            </a:br>
            <a:endParaRPr lang="nl-BE"/>
          </a:p>
          <a:p>
            <a:endParaRPr lang="nl-BE"/>
          </a:p>
          <a:p>
            <a:endParaRPr lang="nl-BE"/>
          </a:p>
          <a:p>
            <a:br>
              <a:rPr lang="nl-BE"/>
            </a:br>
            <a:endParaRPr lang="nl-BE"/>
          </a:p>
          <a:p>
            <a:endParaRPr lang="nl-BE"/>
          </a:p>
          <a:p>
            <a:endParaRPr lang="nl-BE"/>
          </a:p>
          <a:p>
            <a:endParaRPr lang="nl-BE"/>
          </a:p>
          <a:p>
            <a:endParaRPr lang="nl-BE"/>
          </a:p>
        </p:txBody>
      </p:sp>
      <p:sp>
        <p:nvSpPr>
          <p:cNvPr id="4" name="Titel 3">
            <a:extLst>
              <a:ext uri="{FF2B5EF4-FFF2-40B4-BE49-F238E27FC236}">
                <a16:creationId xmlns:a16="http://schemas.microsoft.com/office/drawing/2014/main" id="{470EEA82-E2D6-C4B0-38CF-991938590644}"/>
              </a:ext>
            </a:extLst>
          </p:cNvPr>
          <p:cNvSpPr>
            <a:spLocks noGrp="1"/>
          </p:cNvSpPr>
          <p:nvPr>
            <p:ph type="title"/>
          </p:nvPr>
        </p:nvSpPr>
        <p:spPr/>
        <p:txBody>
          <a:bodyPr/>
          <a:lstStyle/>
          <a:p>
            <a:r>
              <a:rPr lang="nl-BE"/>
              <a:t>Wat als opstart niet mogelijk lijkt?</a:t>
            </a:r>
          </a:p>
        </p:txBody>
      </p:sp>
      <p:pic>
        <p:nvPicPr>
          <p:cNvPr id="7" name="Afbeelding 6">
            <a:extLst>
              <a:ext uri="{FF2B5EF4-FFF2-40B4-BE49-F238E27FC236}">
                <a16:creationId xmlns:a16="http://schemas.microsoft.com/office/drawing/2014/main" id="{9B30B395-B706-A647-1D3C-03FBCEB6E708}"/>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1676584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706B6-367C-BD80-739C-174DDE1A58C4}"/>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4F8F4C84-0341-2B7D-132F-347A45F9F3B1}"/>
              </a:ext>
            </a:extLst>
          </p:cNvPr>
          <p:cNvSpPr>
            <a:spLocks noGrp="1"/>
          </p:cNvSpPr>
          <p:nvPr>
            <p:ph type="body" sz="quarter" idx="11"/>
          </p:nvPr>
        </p:nvSpPr>
        <p:spPr>
          <a:xfrm>
            <a:off x="1677988" y="3937518"/>
            <a:ext cx="21032384" cy="9529100"/>
          </a:xfrm>
        </p:spPr>
        <p:txBody>
          <a:bodyPr vert="horz" lIns="0" tIns="0" rIns="0" bIns="0" rtlCol="0" anchor="t">
            <a:noAutofit/>
          </a:bodyPr>
          <a:lstStyle/>
          <a:p>
            <a:r>
              <a:rPr lang="nl-BE" sz="3600" b="1"/>
              <a:t>Organisatieniveau: </a:t>
            </a:r>
            <a:r>
              <a:rPr lang="nl-BE" sz="3200"/>
              <a:t>Voorzieningenbeleid volgt de implementatie bij individuele organisaties intensiever op vanaf september 2026. </a:t>
            </a:r>
          </a:p>
          <a:p>
            <a:pPr marL="571500" indent="-571500">
              <a:buFontTx/>
              <a:buChar char="-"/>
            </a:pPr>
            <a:r>
              <a:rPr lang="nl-BE" sz="3200"/>
              <a:t>Regionale beleidsmedewerker als aanspreekpunt;</a:t>
            </a:r>
          </a:p>
          <a:p>
            <a:pPr marL="571500" indent="-571500">
              <a:buFontTx/>
              <a:buChar char="-"/>
            </a:pPr>
            <a:r>
              <a:rPr lang="nl-BE" sz="3200"/>
              <a:t>monitoring van bezettingscijfers (BINC)</a:t>
            </a:r>
          </a:p>
          <a:p>
            <a:pPr marL="571500" indent="-571500">
              <a:buFontTx/>
              <a:buChar char="-"/>
            </a:pPr>
            <a:r>
              <a:rPr lang="nl-BE" sz="3200"/>
              <a:t>maandelijkse analyse van beschikbare en niet-beschikbare plaatsen (CBS)</a:t>
            </a:r>
          </a:p>
          <a:p>
            <a:pPr marL="571500" indent="-571500">
              <a:buFontTx/>
              <a:buChar char="-"/>
            </a:pPr>
            <a:r>
              <a:rPr lang="nl-BE" sz="3200"/>
              <a:t>analyse van signalen vanuit voorzieningen of Jeugdzorg en -Bescherming.</a:t>
            </a:r>
          </a:p>
          <a:p>
            <a:endParaRPr lang="nl-BE" sz="3200"/>
          </a:p>
          <a:p>
            <a:r>
              <a:rPr lang="nl-BE" sz="3200"/>
              <a:t>Deze monitoring leidt tot gerichte gesprekken, plannen van aanpak en bijsturing waar nodig. </a:t>
            </a:r>
          </a:p>
          <a:p>
            <a:pPr marL="571500" indent="-571500">
              <a:buFontTx/>
              <a:buChar char="-"/>
            </a:pPr>
            <a:r>
              <a:rPr lang="nl-BE" sz="3200"/>
              <a:t>Contact ter verduidelijking vragen over gegevens; </a:t>
            </a:r>
          </a:p>
          <a:p>
            <a:pPr marL="571500" indent="-571500">
              <a:buFontTx/>
              <a:buChar char="-"/>
            </a:pPr>
            <a:r>
              <a:rPr lang="nl-BE" sz="3200"/>
              <a:t>plan van aanpak voor structureel niet-beschikbare plaatsen; </a:t>
            </a:r>
          </a:p>
          <a:p>
            <a:pPr marL="571500" indent="-571500">
              <a:buFontTx/>
              <a:buChar char="-"/>
            </a:pPr>
            <a:r>
              <a:rPr lang="nl-BE" sz="3200">
                <a:ea typeface="Calibri"/>
                <a:cs typeface="Calibri"/>
              </a:rPr>
              <a:t>bespreking eventuele lage bezettingscijfers; </a:t>
            </a:r>
          </a:p>
          <a:p>
            <a:pPr marL="571500" indent="-571500">
              <a:buFontTx/>
              <a:buChar char="-"/>
            </a:pPr>
            <a:r>
              <a:rPr lang="nl-BE" sz="3200"/>
              <a:t>redenen van niet-beschikbaarheid of niet-opstart bevragen; </a:t>
            </a:r>
          </a:p>
          <a:p>
            <a:pPr marL="571500" indent="-571500">
              <a:buFontTx/>
              <a:buChar char="-"/>
            </a:pPr>
            <a:r>
              <a:rPr lang="nl-BE" sz="3200">
                <a:ea typeface="Calibri"/>
                <a:cs typeface="Calibri"/>
              </a:rPr>
              <a:t>eventueel gezamenlijk overleg activeren tussen voorziening, Jeugdzorg en -Bescherming en Voorzieningenbeleid. </a:t>
            </a:r>
            <a:endParaRPr lang="nl-BE" sz="3600">
              <a:ea typeface="Calibri"/>
              <a:cs typeface="Calibri"/>
            </a:endParaRPr>
          </a:p>
          <a:p>
            <a:br>
              <a:rPr lang="nl-BE"/>
            </a:br>
            <a:r>
              <a:rPr lang="nl-BE">
                <a:ea typeface="Calibri"/>
                <a:cs typeface="Calibri"/>
              </a:rPr>
              <a:t> </a:t>
            </a:r>
            <a:br>
              <a:rPr lang="nl-BE"/>
            </a:br>
            <a:br>
              <a:rPr lang="nl-BE"/>
            </a:br>
            <a:endParaRPr lang="nl-BE"/>
          </a:p>
          <a:p>
            <a:endParaRPr lang="nl-BE"/>
          </a:p>
          <a:p>
            <a:endParaRPr lang="nl-BE"/>
          </a:p>
          <a:p>
            <a:br>
              <a:rPr lang="nl-BE"/>
            </a:br>
            <a:endParaRPr lang="nl-BE"/>
          </a:p>
          <a:p>
            <a:endParaRPr lang="nl-BE"/>
          </a:p>
          <a:p>
            <a:endParaRPr lang="nl-BE"/>
          </a:p>
          <a:p>
            <a:endParaRPr lang="nl-BE"/>
          </a:p>
          <a:p>
            <a:endParaRPr lang="nl-BE"/>
          </a:p>
        </p:txBody>
      </p:sp>
      <p:sp>
        <p:nvSpPr>
          <p:cNvPr id="4" name="Titel 3">
            <a:extLst>
              <a:ext uri="{FF2B5EF4-FFF2-40B4-BE49-F238E27FC236}">
                <a16:creationId xmlns:a16="http://schemas.microsoft.com/office/drawing/2014/main" id="{BB65EFA7-3D6E-245C-B346-C527C180CEE7}"/>
              </a:ext>
            </a:extLst>
          </p:cNvPr>
          <p:cNvSpPr>
            <a:spLocks noGrp="1"/>
          </p:cNvSpPr>
          <p:nvPr>
            <p:ph type="title"/>
          </p:nvPr>
        </p:nvSpPr>
        <p:spPr/>
        <p:txBody>
          <a:bodyPr/>
          <a:lstStyle/>
          <a:p>
            <a:r>
              <a:rPr lang="nl-BE"/>
              <a:t>Opvolging en analyse september – december 2026</a:t>
            </a:r>
          </a:p>
        </p:txBody>
      </p:sp>
      <p:pic>
        <p:nvPicPr>
          <p:cNvPr id="7" name="Afbeelding 6">
            <a:extLst>
              <a:ext uri="{FF2B5EF4-FFF2-40B4-BE49-F238E27FC236}">
                <a16:creationId xmlns:a16="http://schemas.microsoft.com/office/drawing/2014/main" id="{B064B2B1-5B59-2AC0-CE53-A6723E18817A}"/>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1532134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C7E76D-81FF-0070-4037-596F09AEF427}"/>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4BC22B12-724A-6B8C-1B11-329FD9726346}"/>
              </a:ext>
            </a:extLst>
          </p:cNvPr>
          <p:cNvSpPr>
            <a:spLocks noGrp="1"/>
          </p:cNvSpPr>
          <p:nvPr>
            <p:ph type="body" sz="quarter" idx="11"/>
          </p:nvPr>
        </p:nvSpPr>
        <p:spPr>
          <a:xfrm>
            <a:off x="1677988" y="3937518"/>
            <a:ext cx="21032384" cy="9529100"/>
          </a:xfrm>
        </p:spPr>
        <p:txBody>
          <a:bodyPr vert="horz" lIns="0" tIns="0" rIns="0" bIns="0" rtlCol="0" anchor="t">
            <a:noAutofit/>
          </a:bodyPr>
          <a:lstStyle/>
          <a:p>
            <a:r>
              <a:rPr lang="nl-BE" sz="3600" b="1"/>
              <a:t>Regionaal:</a:t>
            </a:r>
          </a:p>
          <a:p>
            <a:pPr marL="571500" indent="-571500">
              <a:buFontTx/>
              <a:buChar char="-"/>
            </a:pPr>
            <a:r>
              <a:rPr lang="nl-BE" sz="3600">
                <a:ea typeface="Calibri"/>
                <a:cs typeface="Calibri"/>
              </a:rPr>
              <a:t>analyse van bezetting, (niet) beschikbare capaciteit en (redenen van) niet-opstart per provincie;</a:t>
            </a:r>
          </a:p>
          <a:p>
            <a:pPr marL="571500" indent="-571500">
              <a:buFontTx/>
              <a:buChar char="-"/>
            </a:pPr>
            <a:r>
              <a:rPr lang="nl-BE" sz="3600"/>
              <a:t>terugkoppeling naar voorzieningen; </a:t>
            </a:r>
          </a:p>
          <a:p>
            <a:pPr marL="571500" indent="-571500">
              <a:buFontTx/>
              <a:buChar char="-"/>
            </a:pPr>
            <a:r>
              <a:rPr lang="nl-BE" sz="3600">
                <a:ea typeface="Calibri"/>
                <a:cs typeface="Calibri"/>
              </a:rPr>
              <a:t>vanuit overleg tussen regionale beleidsmedewerker VZB en JZB.</a:t>
            </a:r>
          </a:p>
          <a:p>
            <a:endParaRPr lang="nl-BE" sz="3600"/>
          </a:p>
          <a:p>
            <a:r>
              <a:rPr lang="nl-BE" b="1">
                <a:ea typeface="Calibri"/>
                <a:cs typeface="Calibri"/>
              </a:rPr>
              <a:t>Vlaams:</a:t>
            </a:r>
            <a:r>
              <a:rPr lang="nl-BE" sz="3600">
                <a:ea typeface="Calibri"/>
                <a:cs typeface="Calibri"/>
              </a:rPr>
              <a:t> </a:t>
            </a:r>
          </a:p>
          <a:p>
            <a:pPr marL="571500" indent="-571500">
              <a:buFontTx/>
              <a:buChar char="-"/>
            </a:pPr>
            <a:r>
              <a:rPr lang="nl-BE" sz="3600"/>
              <a:t>bundeling van cijfers en analyses vanuit regio’s; </a:t>
            </a:r>
          </a:p>
          <a:p>
            <a:pPr marL="571500" indent="-571500">
              <a:buFontTx/>
              <a:buChar char="-"/>
            </a:pPr>
            <a:r>
              <a:rPr lang="nl-BE" sz="3600">
                <a:ea typeface="Calibri"/>
                <a:cs typeface="Calibri"/>
              </a:rPr>
              <a:t>input voor doorontwikkeling regionale zorgstrategie, capaciteitsplanning en beleidsbijsturing;</a:t>
            </a:r>
          </a:p>
          <a:p>
            <a:pPr marL="571500" indent="-571500">
              <a:buFontTx/>
              <a:buChar char="-"/>
            </a:pPr>
            <a:r>
              <a:rPr lang="nl-BE" sz="3600">
                <a:ea typeface="Calibri"/>
                <a:cs typeface="Calibri"/>
              </a:rPr>
              <a:t>uitwerking richtsnoer omgaan met niet-beschikbare capaciteit en niet-opnames </a:t>
            </a:r>
          </a:p>
          <a:p>
            <a:endParaRPr lang="nl-BE" sz="3600"/>
          </a:p>
          <a:p>
            <a:endParaRPr lang="nl-BE" sz="3600"/>
          </a:p>
          <a:p>
            <a:br>
              <a:rPr lang="nl-BE"/>
            </a:br>
            <a:r>
              <a:rPr lang="nl-BE">
                <a:ea typeface="Calibri"/>
                <a:cs typeface="Calibri"/>
              </a:rPr>
              <a:t> </a:t>
            </a:r>
            <a:br>
              <a:rPr lang="nl-BE"/>
            </a:br>
            <a:br>
              <a:rPr lang="nl-BE"/>
            </a:br>
            <a:endParaRPr lang="nl-BE"/>
          </a:p>
          <a:p>
            <a:endParaRPr lang="nl-BE"/>
          </a:p>
          <a:p>
            <a:endParaRPr lang="nl-BE"/>
          </a:p>
          <a:p>
            <a:br>
              <a:rPr lang="nl-BE"/>
            </a:br>
            <a:endParaRPr lang="nl-BE"/>
          </a:p>
          <a:p>
            <a:endParaRPr lang="nl-BE"/>
          </a:p>
          <a:p>
            <a:endParaRPr lang="nl-BE"/>
          </a:p>
          <a:p>
            <a:endParaRPr lang="nl-BE"/>
          </a:p>
          <a:p>
            <a:endParaRPr lang="nl-BE"/>
          </a:p>
        </p:txBody>
      </p:sp>
      <p:sp>
        <p:nvSpPr>
          <p:cNvPr id="4" name="Titel 3">
            <a:extLst>
              <a:ext uri="{FF2B5EF4-FFF2-40B4-BE49-F238E27FC236}">
                <a16:creationId xmlns:a16="http://schemas.microsoft.com/office/drawing/2014/main" id="{1BE5699E-3E7A-EC42-5C49-0FE60FFFDDEA}"/>
              </a:ext>
            </a:extLst>
          </p:cNvPr>
          <p:cNvSpPr>
            <a:spLocks noGrp="1"/>
          </p:cNvSpPr>
          <p:nvPr>
            <p:ph type="title"/>
          </p:nvPr>
        </p:nvSpPr>
        <p:spPr/>
        <p:txBody>
          <a:bodyPr/>
          <a:lstStyle/>
          <a:p>
            <a:r>
              <a:rPr lang="nl-BE"/>
              <a:t>Opvolging en analyse september – december 2026</a:t>
            </a:r>
          </a:p>
        </p:txBody>
      </p:sp>
      <p:pic>
        <p:nvPicPr>
          <p:cNvPr id="7" name="Afbeelding 6">
            <a:extLst>
              <a:ext uri="{FF2B5EF4-FFF2-40B4-BE49-F238E27FC236}">
                <a16:creationId xmlns:a16="http://schemas.microsoft.com/office/drawing/2014/main" id="{07B84751-7EDE-46C7-FB3D-CE0466A1C784}"/>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29626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76D02-617F-A8F5-E7AD-B97EAB9B7D88}"/>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369AECAE-2E6B-0C9D-78DE-28E851C1227B}"/>
              </a:ext>
            </a:extLst>
          </p:cNvPr>
          <p:cNvSpPr>
            <a:spLocks noGrp="1"/>
          </p:cNvSpPr>
          <p:nvPr>
            <p:ph type="body" sz="quarter" idx="11"/>
          </p:nvPr>
        </p:nvSpPr>
        <p:spPr>
          <a:xfrm>
            <a:off x="1677988" y="3937518"/>
            <a:ext cx="21032384" cy="9529100"/>
          </a:xfrm>
        </p:spPr>
        <p:txBody>
          <a:bodyPr vert="horz" lIns="0" tIns="0" rIns="0" bIns="0" rtlCol="0" anchor="t">
            <a:noAutofit/>
          </a:bodyPr>
          <a:lstStyle/>
          <a:p>
            <a:r>
              <a:rPr lang="nl-BE" sz="3600">
                <a:ea typeface="Calibri"/>
                <a:cs typeface="Calibri"/>
              </a:rPr>
              <a:t>Handleiding voor gebruik van Insisto; </a:t>
            </a:r>
          </a:p>
          <a:p>
            <a:r>
              <a:rPr lang="nl-BE" sz="3600">
                <a:ea typeface="Calibri"/>
                <a:cs typeface="Calibri"/>
              </a:rPr>
              <a:t>- bijlage bij nota</a:t>
            </a:r>
            <a:endParaRPr lang="nl-BE" sz="3600"/>
          </a:p>
          <a:p>
            <a:endParaRPr lang="nl-BE" sz="3600"/>
          </a:p>
          <a:p>
            <a:endParaRPr lang="nl-BE" sz="3600"/>
          </a:p>
          <a:p>
            <a:endParaRPr lang="nl-BE" sz="3600"/>
          </a:p>
          <a:p>
            <a:r>
              <a:rPr lang="nl-BE" sz="3600"/>
              <a:t>webpagina met </a:t>
            </a:r>
          </a:p>
          <a:p>
            <a:pPr marL="571500" indent="-571500">
              <a:buFontTx/>
              <a:buChar char="-"/>
            </a:pPr>
            <a:r>
              <a:rPr lang="nl-BE" sz="3600"/>
              <a:t>Nota</a:t>
            </a:r>
          </a:p>
          <a:p>
            <a:pPr marL="571500" indent="-571500">
              <a:buFontTx/>
              <a:buChar char="-"/>
            </a:pPr>
            <a:r>
              <a:rPr lang="nl-BE" sz="3600"/>
              <a:t>technische handleiding</a:t>
            </a:r>
          </a:p>
          <a:p>
            <a:pPr marL="571500" indent="-571500">
              <a:buFontTx/>
              <a:buChar char="-"/>
            </a:pPr>
            <a:r>
              <a:rPr lang="nl-BE" sz="3600"/>
              <a:t>PPT</a:t>
            </a:r>
          </a:p>
          <a:p>
            <a:pPr marL="571500" indent="-571500">
              <a:buFontTx/>
              <a:buChar char="-"/>
            </a:pPr>
            <a:r>
              <a:rPr lang="nl-BE" sz="3600"/>
              <a:t>FAQ</a:t>
            </a:r>
          </a:p>
          <a:p>
            <a:pPr marL="571500" indent="-571500">
              <a:buFontTx/>
              <a:buChar char="-"/>
            </a:pPr>
            <a:r>
              <a:rPr lang="nl-BE" sz="3600">
                <a:ea typeface="Calibri"/>
                <a:cs typeface="Calibri"/>
              </a:rPr>
              <a:t>bredere visietekst</a:t>
            </a:r>
            <a:br>
              <a:rPr lang="nl-BE"/>
            </a:br>
            <a:r>
              <a:rPr lang="nl-BE">
                <a:ea typeface="Calibri"/>
                <a:cs typeface="Calibri"/>
              </a:rPr>
              <a:t> </a:t>
            </a:r>
            <a:br>
              <a:rPr lang="nl-BE"/>
            </a:br>
            <a:br>
              <a:rPr lang="nl-BE"/>
            </a:br>
            <a:endParaRPr lang="nl-BE"/>
          </a:p>
          <a:p>
            <a:endParaRPr lang="nl-BE"/>
          </a:p>
          <a:p>
            <a:endParaRPr lang="nl-BE"/>
          </a:p>
          <a:p>
            <a:br>
              <a:rPr lang="nl-BE"/>
            </a:br>
            <a:endParaRPr lang="nl-BE"/>
          </a:p>
          <a:p>
            <a:endParaRPr lang="nl-BE"/>
          </a:p>
          <a:p>
            <a:endParaRPr lang="nl-BE"/>
          </a:p>
          <a:p>
            <a:endParaRPr lang="nl-BE"/>
          </a:p>
          <a:p>
            <a:endParaRPr lang="nl-BE"/>
          </a:p>
        </p:txBody>
      </p:sp>
      <p:sp>
        <p:nvSpPr>
          <p:cNvPr id="4" name="Titel 3">
            <a:extLst>
              <a:ext uri="{FF2B5EF4-FFF2-40B4-BE49-F238E27FC236}">
                <a16:creationId xmlns:a16="http://schemas.microsoft.com/office/drawing/2014/main" id="{4A66D25A-4F4D-3599-408E-EFEB06DD8038}"/>
              </a:ext>
            </a:extLst>
          </p:cNvPr>
          <p:cNvSpPr>
            <a:spLocks noGrp="1"/>
          </p:cNvSpPr>
          <p:nvPr>
            <p:ph type="title"/>
          </p:nvPr>
        </p:nvSpPr>
        <p:spPr/>
        <p:txBody>
          <a:bodyPr/>
          <a:lstStyle/>
          <a:p>
            <a:r>
              <a:rPr lang="nl-BE"/>
              <a:t>Ondersteuning bij implementatie</a:t>
            </a:r>
          </a:p>
        </p:txBody>
      </p:sp>
      <p:pic>
        <p:nvPicPr>
          <p:cNvPr id="7" name="Afbeelding 6">
            <a:extLst>
              <a:ext uri="{FF2B5EF4-FFF2-40B4-BE49-F238E27FC236}">
                <a16:creationId xmlns:a16="http://schemas.microsoft.com/office/drawing/2014/main" id="{C96E7420-BAE7-8803-BA0D-684AFAA090F7}"/>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39206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7CA13AC-8C3A-699C-8A4C-127D19443430}"/>
              </a:ext>
            </a:extLst>
          </p:cNvPr>
          <p:cNvSpPr>
            <a:spLocks noGrp="1"/>
          </p:cNvSpPr>
          <p:nvPr>
            <p:ph type="body" sz="quarter" idx="11"/>
          </p:nvPr>
        </p:nvSpPr>
        <p:spPr/>
        <p:txBody>
          <a:bodyPr vert="horz" lIns="0" tIns="0" rIns="0" bIns="0" rtlCol="0" anchor="t">
            <a:noAutofit/>
          </a:bodyPr>
          <a:lstStyle/>
          <a:p>
            <a:r>
              <a:rPr lang="en-US" dirty="0">
                <a:ea typeface="Calibri"/>
                <a:cs typeface="Calibri"/>
              </a:rPr>
              <a:t>Antwerpen: </a:t>
            </a:r>
            <a:r>
              <a:rPr lang="en-US" dirty="0" err="1">
                <a:ea typeface="Calibri"/>
                <a:cs typeface="Calibri"/>
              </a:rPr>
              <a:t>Eef</a:t>
            </a:r>
            <a:r>
              <a:rPr lang="en-US" dirty="0">
                <a:ea typeface="Calibri"/>
                <a:cs typeface="Calibri"/>
              </a:rPr>
              <a:t> </a:t>
            </a:r>
            <a:r>
              <a:rPr lang="en-US" dirty="0" err="1">
                <a:ea typeface="Calibri"/>
                <a:cs typeface="Calibri"/>
              </a:rPr>
              <a:t>Goedseels</a:t>
            </a:r>
            <a:r>
              <a:rPr lang="en-US" dirty="0">
                <a:ea typeface="Calibri"/>
                <a:cs typeface="Calibri"/>
              </a:rPr>
              <a:t>: </a:t>
            </a:r>
            <a:r>
              <a:rPr lang="en-US" dirty="0">
                <a:ea typeface="+mn-lt"/>
                <a:cs typeface="+mn-lt"/>
              </a:rPr>
              <a:t>eef.goedseels@opgroeien.be</a:t>
            </a:r>
            <a:endParaRPr lang="en-US" dirty="0">
              <a:ea typeface="Calibri"/>
              <a:cs typeface="Calibri"/>
            </a:endParaRPr>
          </a:p>
          <a:p>
            <a:r>
              <a:rPr lang="en-US" dirty="0">
                <a:ea typeface="Calibri"/>
                <a:cs typeface="Calibri"/>
              </a:rPr>
              <a:t>Limburg: Ellen </a:t>
            </a:r>
            <a:r>
              <a:rPr lang="en-US" dirty="0" err="1">
                <a:ea typeface="Calibri"/>
                <a:cs typeface="Calibri"/>
              </a:rPr>
              <a:t>Hoefnagels</a:t>
            </a:r>
            <a:r>
              <a:rPr lang="en-US" dirty="0">
                <a:ea typeface="Calibri"/>
                <a:cs typeface="Calibri"/>
              </a:rPr>
              <a:t>: </a:t>
            </a:r>
            <a:r>
              <a:rPr lang="en-US" dirty="0" err="1">
                <a:ea typeface="Calibri"/>
                <a:cs typeface="Calibri"/>
              </a:rPr>
              <a:t>ellen.hoefnagels@opgroeien.b</a:t>
            </a:r>
            <a:r>
              <a:rPr lang="en-US" dirty="0">
                <a:ea typeface="Calibri"/>
                <a:cs typeface="Calibri"/>
              </a:rPr>
              <a:t>e</a:t>
            </a:r>
          </a:p>
          <a:p>
            <a:r>
              <a:rPr lang="en-US">
                <a:ea typeface="Calibri"/>
                <a:cs typeface="Calibri"/>
              </a:rPr>
              <a:t>Oost-Vlaanderen: Sharon Van Audenhove: </a:t>
            </a:r>
            <a:r>
              <a:rPr lang="en-US">
                <a:ea typeface="+mn-lt"/>
                <a:cs typeface="+mn-lt"/>
              </a:rPr>
              <a:t>sharon.vanaudenhove@opgroeien.be</a:t>
            </a:r>
            <a:r>
              <a:rPr lang="en-US" dirty="0">
                <a:ea typeface="Calibri"/>
                <a:cs typeface="Calibri"/>
              </a:rPr>
              <a:t>  </a:t>
            </a:r>
            <a:endParaRPr lang="en-US" dirty="0"/>
          </a:p>
          <a:p>
            <a:r>
              <a:rPr lang="en-US" dirty="0" err="1">
                <a:ea typeface="Calibri"/>
                <a:cs typeface="Calibri"/>
              </a:rPr>
              <a:t>Vlaams</a:t>
            </a:r>
            <a:r>
              <a:rPr lang="en-US" dirty="0">
                <a:ea typeface="Calibri"/>
                <a:cs typeface="Calibri"/>
              </a:rPr>
              <a:t>-Brabant: Jasmien Deklerck:</a:t>
            </a:r>
            <a:r>
              <a:rPr lang="en-US" dirty="0">
                <a:ea typeface="+mn-lt"/>
                <a:cs typeface="+mn-lt"/>
              </a:rPr>
              <a:t> jasmien.deklerck@opgroeien.be</a:t>
            </a:r>
            <a:endParaRPr lang="en-US" dirty="0"/>
          </a:p>
          <a:p>
            <a:r>
              <a:rPr lang="en-US">
                <a:ea typeface="Calibri"/>
                <a:cs typeface="Calibri"/>
              </a:rPr>
              <a:t>West-Vlaanderen: Hanneke Van Belle : </a:t>
            </a:r>
            <a:r>
              <a:rPr lang="en-US">
                <a:ea typeface="+mn-lt"/>
                <a:cs typeface="+mn-lt"/>
              </a:rPr>
              <a:t>hanneke.vanbelle@opgroeien.be</a:t>
            </a:r>
            <a:endParaRPr lang="en-US" dirty="0">
              <a:ea typeface="+mn-lt"/>
              <a:cs typeface="+mn-lt"/>
            </a:endParaRPr>
          </a:p>
          <a:p>
            <a:endParaRPr lang="en-US" dirty="0"/>
          </a:p>
        </p:txBody>
      </p:sp>
      <p:sp>
        <p:nvSpPr>
          <p:cNvPr id="3" name="Title 2">
            <a:extLst>
              <a:ext uri="{FF2B5EF4-FFF2-40B4-BE49-F238E27FC236}">
                <a16:creationId xmlns:a16="http://schemas.microsoft.com/office/drawing/2014/main" id="{51451107-E166-3C84-948A-F2C1508D9B07}"/>
              </a:ext>
            </a:extLst>
          </p:cNvPr>
          <p:cNvSpPr>
            <a:spLocks noGrp="1"/>
          </p:cNvSpPr>
          <p:nvPr>
            <p:ph type="title"/>
          </p:nvPr>
        </p:nvSpPr>
        <p:spPr/>
        <p:txBody>
          <a:bodyPr/>
          <a:lstStyle/>
          <a:p>
            <a:r>
              <a:rPr lang="en-US" dirty="0">
                <a:ea typeface="Calibri"/>
                <a:cs typeface="Calibri"/>
              </a:rPr>
              <a:t>Regionale </a:t>
            </a:r>
            <a:r>
              <a:rPr lang="en-US" dirty="0" err="1">
                <a:ea typeface="Calibri"/>
                <a:cs typeface="Calibri"/>
              </a:rPr>
              <a:t>beleidsmedewerkers</a:t>
            </a:r>
            <a:r>
              <a:rPr lang="en-US" dirty="0">
                <a:ea typeface="Calibri"/>
                <a:cs typeface="Calibri"/>
              </a:rPr>
              <a:t> </a:t>
            </a:r>
            <a:r>
              <a:rPr lang="en-US" dirty="0" err="1">
                <a:ea typeface="Calibri"/>
                <a:cs typeface="Calibri"/>
              </a:rPr>
              <a:t>voorzieningenbeleid</a:t>
            </a:r>
            <a:endParaRPr lang="en-US" dirty="0" err="1"/>
          </a:p>
        </p:txBody>
      </p:sp>
    </p:spTree>
    <p:extLst>
      <p:ext uri="{BB962C8B-B14F-4D97-AF65-F5344CB8AC3E}">
        <p14:creationId xmlns:p14="http://schemas.microsoft.com/office/powerpoint/2010/main" val="3770805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ECF14-A487-8F84-676E-333BED8E6F8D}"/>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088D9539-282D-3585-54C4-0B58F2448613}"/>
              </a:ext>
            </a:extLst>
          </p:cNvPr>
          <p:cNvSpPr>
            <a:spLocks noGrp="1"/>
          </p:cNvSpPr>
          <p:nvPr>
            <p:ph type="title"/>
          </p:nvPr>
        </p:nvSpPr>
        <p:spPr/>
        <p:txBody>
          <a:bodyPr/>
          <a:lstStyle/>
          <a:p>
            <a:r>
              <a:rPr lang="nl-BE"/>
              <a:t>Vragen?</a:t>
            </a:r>
          </a:p>
        </p:txBody>
      </p:sp>
    </p:spTree>
    <p:extLst>
      <p:ext uri="{BB962C8B-B14F-4D97-AF65-F5344CB8AC3E}">
        <p14:creationId xmlns:p14="http://schemas.microsoft.com/office/powerpoint/2010/main" val="1473539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DB6EC97-85DE-68D6-101D-DF6A230DD55D}"/>
              </a:ext>
            </a:extLst>
          </p:cNvPr>
          <p:cNvSpPr>
            <a:spLocks noGrp="1"/>
          </p:cNvSpPr>
          <p:nvPr>
            <p:ph type="title"/>
          </p:nvPr>
        </p:nvSpPr>
        <p:spPr/>
        <p:txBody>
          <a:bodyPr/>
          <a:lstStyle/>
          <a:p>
            <a:r>
              <a:rPr lang="nl-BE"/>
              <a:t>Vragen?</a:t>
            </a:r>
          </a:p>
        </p:txBody>
      </p:sp>
      <p:sp>
        <p:nvSpPr>
          <p:cNvPr id="5" name="Tijdelijke aanduiding voor tekst 4">
            <a:extLst>
              <a:ext uri="{FF2B5EF4-FFF2-40B4-BE49-F238E27FC236}">
                <a16:creationId xmlns:a16="http://schemas.microsoft.com/office/drawing/2014/main" id="{785207CC-6EFA-449A-5EEE-DC446A2CB6BC}"/>
              </a:ext>
            </a:extLst>
          </p:cNvPr>
          <p:cNvSpPr>
            <a:spLocks noGrp="1"/>
          </p:cNvSpPr>
          <p:nvPr>
            <p:ph type="body" sz="quarter" idx="10"/>
          </p:nvPr>
        </p:nvSpPr>
        <p:spPr/>
        <p:txBody>
          <a:bodyPr/>
          <a:lstStyle/>
          <a:p>
            <a:pPr marL="857250" indent="-857250">
              <a:buFontTx/>
              <a:buChar char="-"/>
            </a:pPr>
            <a:r>
              <a:rPr lang="nl-BE"/>
              <a:t>Tijdens presentatie in de chat</a:t>
            </a:r>
          </a:p>
          <a:p>
            <a:pPr marL="857250" indent="-857250">
              <a:buFontTx/>
              <a:buChar char="-"/>
            </a:pPr>
            <a:r>
              <a:rPr lang="nl-BE"/>
              <a:t>Na de presentatie in dialoog</a:t>
            </a:r>
          </a:p>
        </p:txBody>
      </p:sp>
    </p:spTree>
    <p:extLst>
      <p:ext uri="{BB962C8B-B14F-4D97-AF65-F5344CB8AC3E}">
        <p14:creationId xmlns:p14="http://schemas.microsoft.com/office/powerpoint/2010/main" val="306953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2733E27-E99C-7632-02A2-76C1A48F123A}"/>
              </a:ext>
            </a:extLst>
          </p:cNvPr>
          <p:cNvSpPr>
            <a:spLocks noGrp="1"/>
          </p:cNvSpPr>
          <p:nvPr>
            <p:ph type="body" sz="quarter" idx="11"/>
          </p:nvPr>
        </p:nvSpPr>
        <p:spPr/>
        <p:txBody>
          <a:bodyPr vert="horz" lIns="0" tIns="0" rIns="0" bIns="0" rtlCol="0" anchor="t">
            <a:noAutofit/>
          </a:bodyPr>
          <a:lstStyle/>
          <a:p>
            <a:r>
              <a:rPr lang="nl-BE"/>
              <a:t>Vraag naar een meer centrale, transparante en doelgerichte sturing van beschikbare verblijfscapaciteit</a:t>
            </a:r>
          </a:p>
          <a:p>
            <a:endParaRPr lang="nl-BE"/>
          </a:p>
          <a:p>
            <a:pPr marL="571500" indent="-571500">
              <a:buFont typeface="Arial" panose="020B0604020202020204" pitchFamily="34" charset="0"/>
              <a:buChar char="•"/>
            </a:pPr>
            <a:r>
              <a:rPr lang="nl-BE"/>
              <a:t>schaarste aan beschikbare capaciteit;</a:t>
            </a:r>
          </a:p>
          <a:p>
            <a:pPr marL="571500" indent="-571500">
              <a:buFont typeface="Arial" panose="020B0604020202020204" pitchFamily="34" charset="0"/>
              <a:buChar char="•"/>
            </a:pPr>
            <a:r>
              <a:rPr lang="nl-BE"/>
              <a:t>toenemende complexiteit van hulpvragen;</a:t>
            </a:r>
          </a:p>
          <a:p>
            <a:pPr marL="571500" indent="-571500">
              <a:buFont typeface="Arial" panose="020B0604020202020204" pitchFamily="34" charset="0"/>
              <a:buChar char="•"/>
            </a:pPr>
            <a:r>
              <a:rPr lang="nl-BE"/>
              <a:t>rechtvaardige toegang; </a:t>
            </a:r>
          </a:p>
          <a:p>
            <a:pPr marL="571500" indent="-571500">
              <a:buFont typeface="Arial" panose="020B0604020202020204" pitchFamily="34" charset="0"/>
              <a:buChar char="•"/>
            </a:pPr>
            <a:r>
              <a:rPr lang="nl-BE"/>
              <a:t>versnippering in toeleiding en matching; </a:t>
            </a:r>
          </a:p>
          <a:p>
            <a:pPr marL="571500" indent="-571500">
              <a:buFont typeface="Arial" panose="020B0604020202020204" pitchFamily="34" charset="0"/>
              <a:buChar char="•"/>
            </a:pPr>
            <a:r>
              <a:rPr lang="nl-BE">
                <a:ea typeface="Calibri"/>
                <a:cs typeface="Calibri"/>
              </a:rPr>
              <a:t>individuele verantwoordelijkheid organisaties zorgt voor gemeenschappelijk regionaal draagvlak;</a:t>
            </a:r>
          </a:p>
          <a:p>
            <a:pPr marL="571500" indent="-571500">
              <a:buFont typeface="Arial" panose="020B0604020202020204" pitchFamily="34" charset="0"/>
              <a:buChar char="•"/>
            </a:pPr>
            <a:r>
              <a:rPr lang="nl-BE">
                <a:ea typeface="Calibri"/>
                <a:cs typeface="Calibri"/>
              </a:rPr>
              <a:t>gezamenlijke keuze om er te staan voor kinderen en jongeren in meest kwetsbare situaties;</a:t>
            </a:r>
          </a:p>
          <a:p>
            <a:pPr marL="571500" indent="-571500">
              <a:buFont typeface="Arial" panose="020B0604020202020204" pitchFamily="34" charset="0"/>
              <a:buChar char="•"/>
            </a:pPr>
            <a:r>
              <a:rPr lang="nl-BE">
                <a:ea typeface="Calibri"/>
                <a:cs typeface="Calibri"/>
              </a:rPr>
              <a:t>regeerakkoord / plan Jeugdhulp</a:t>
            </a:r>
            <a:br>
              <a:rPr lang="nl-BE"/>
            </a:br>
            <a:r>
              <a:rPr lang="nl-BE">
                <a:ea typeface="Calibri"/>
                <a:cs typeface="Calibri"/>
              </a:rPr>
              <a:t> </a:t>
            </a:r>
          </a:p>
          <a:p>
            <a:endParaRPr lang="nl-BE"/>
          </a:p>
          <a:p>
            <a:endParaRPr lang="nl-BE"/>
          </a:p>
        </p:txBody>
      </p:sp>
      <p:sp>
        <p:nvSpPr>
          <p:cNvPr id="4" name="Titel 3">
            <a:extLst>
              <a:ext uri="{FF2B5EF4-FFF2-40B4-BE49-F238E27FC236}">
                <a16:creationId xmlns:a16="http://schemas.microsoft.com/office/drawing/2014/main" id="{5194DDB3-F90E-3632-8333-41729B13B797}"/>
              </a:ext>
            </a:extLst>
          </p:cNvPr>
          <p:cNvSpPr>
            <a:spLocks noGrp="1"/>
          </p:cNvSpPr>
          <p:nvPr>
            <p:ph type="title"/>
          </p:nvPr>
        </p:nvSpPr>
        <p:spPr/>
        <p:txBody>
          <a:bodyPr/>
          <a:lstStyle/>
          <a:p>
            <a:r>
              <a:rPr lang="nl-BE"/>
              <a:t>Waarom deze verandering?</a:t>
            </a:r>
          </a:p>
        </p:txBody>
      </p:sp>
      <p:pic>
        <p:nvPicPr>
          <p:cNvPr id="7" name="Afbeelding 6">
            <a:extLst>
              <a:ext uri="{FF2B5EF4-FFF2-40B4-BE49-F238E27FC236}">
                <a16:creationId xmlns:a16="http://schemas.microsoft.com/office/drawing/2014/main" id="{CBE1305B-8E54-902D-9743-A65A646FBCB0}"/>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2459585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EC4FA-4CE6-C0B1-6750-1F9B70CE44FB}"/>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DEAECA90-9729-572B-34AB-F8BB01CB5EEA}"/>
              </a:ext>
            </a:extLst>
          </p:cNvPr>
          <p:cNvSpPr>
            <a:spLocks noGrp="1"/>
          </p:cNvSpPr>
          <p:nvPr>
            <p:ph type="body" sz="quarter" idx="11"/>
          </p:nvPr>
        </p:nvSpPr>
        <p:spPr/>
        <p:txBody>
          <a:bodyPr vert="horz" lIns="0" tIns="0" rIns="0" bIns="0" rtlCol="0" anchor="t">
            <a:noAutofit/>
          </a:bodyPr>
          <a:lstStyle/>
          <a:p>
            <a:r>
              <a:rPr lang="nl-BE"/>
              <a:t>Centrale regie past binnen de bredere beweging naar een transparante, toegankelijke, proactieve en geïntegreerde jeugdhulp. </a:t>
            </a:r>
          </a:p>
          <a:p>
            <a:pPr marL="571500" indent="-571500">
              <a:buFont typeface="Wingdings" panose="05000000000000000000" pitchFamily="2" charset="2"/>
              <a:buChar char="Ø"/>
            </a:pPr>
            <a:r>
              <a:rPr lang="nl-BE">
                <a:ea typeface="Calibri"/>
                <a:cs typeface="Calibri"/>
              </a:rPr>
              <a:t>Geen afzonderlijke technische ingreep, maar een bouwsteen binnen een bredere transitie. </a:t>
            </a:r>
            <a:r>
              <a:rPr lang="nl-BE" sz="3600">
                <a:ea typeface="Calibri"/>
                <a:cs typeface="Calibri"/>
              </a:rPr>
              <a:t>(* JZB)</a:t>
            </a:r>
          </a:p>
          <a:p>
            <a:pPr marL="571500" indent="-571500">
              <a:buFont typeface="Wingdings" panose="05000000000000000000" pitchFamily="2" charset="2"/>
              <a:buChar char="Ø"/>
            </a:pPr>
            <a:r>
              <a:rPr lang="nl-BE">
                <a:ea typeface="Calibri"/>
                <a:cs typeface="Calibri"/>
              </a:rPr>
              <a:t>Het gaat om een andere manier van samenwerken; vanuit duidelijke rollen in dialoog, goed onderbouwde en transparante beslissingen.</a:t>
            </a:r>
          </a:p>
          <a:p>
            <a:r>
              <a:rPr lang="nl-BE">
                <a:ea typeface="Calibri"/>
                <a:cs typeface="Calibri"/>
              </a:rPr>
              <a:t> </a:t>
            </a:r>
          </a:p>
          <a:p>
            <a:r>
              <a:rPr lang="nl-BE">
                <a:ea typeface="Calibri"/>
                <a:cs typeface="Calibri"/>
              </a:rPr>
              <a:t>Toeleiding wordt een kritieke hefboom om zorggarantie te realiseren. </a:t>
            </a:r>
          </a:p>
          <a:p>
            <a:pPr marL="571500" indent="-571500">
              <a:buFont typeface="Wingdings" panose="05000000000000000000" pitchFamily="2" charset="2"/>
              <a:buChar char="Ø"/>
            </a:pPr>
            <a:r>
              <a:rPr lang="nl-BE"/>
              <a:t>Jeugdzorg en -Bescherming neemt de regierol op: prioritering op basis van actuele noden; opvolging van toeleiding en matching; </a:t>
            </a:r>
          </a:p>
          <a:p>
            <a:pPr marL="571500" indent="-571500">
              <a:buFont typeface="Wingdings" panose="05000000000000000000" pitchFamily="2" charset="2"/>
              <a:buChar char="Ø"/>
            </a:pPr>
            <a:r>
              <a:rPr lang="nl-BE"/>
              <a:t>Voorzieningenbeleid ondersteunt voorzieningen en volgt afspraken op. </a:t>
            </a:r>
          </a:p>
          <a:p>
            <a:br>
              <a:rPr lang="nl-BE"/>
            </a:br>
            <a:r>
              <a:rPr lang="nl-BE">
                <a:ea typeface="Calibri"/>
                <a:cs typeface="Calibri"/>
              </a:rPr>
              <a:t> </a:t>
            </a:r>
          </a:p>
          <a:p>
            <a:endParaRPr lang="nl-BE"/>
          </a:p>
          <a:p>
            <a:endParaRPr lang="nl-BE"/>
          </a:p>
        </p:txBody>
      </p:sp>
      <p:sp>
        <p:nvSpPr>
          <p:cNvPr id="4" name="Titel 3">
            <a:extLst>
              <a:ext uri="{FF2B5EF4-FFF2-40B4-BE49-F238E27FC236}">
                <a16:creationId xmlns:a16="http://schemas.microsoft.com/office/drawing/2014/main" id="{DD697057-AED6-E612-885C-C56518271A6A}"/>
              </a:ext>
            </a:extLst>
          </p:cNvPr>
          <p:cNvSpPr>
            <a:spLocks noGrp="1"/>
          </p:cNvSpPr>
          <p:nvPr>
            <p:ph type="title"/>
          </p:nvPr>
        </p:nvSpPr>
        <p:spPr/>
        <p:txBody>
          <a:bodyPr/>
          <a:lstStyle/>
          <a:p>
            <a:r>
              <a:rPr lang="nl-BE"/>
              <a:t>Beleidskader</a:t>
            </a:r>
          </a:p>
        </p:txBody>
      </p:sp>
      <p:pic>
        <p:nvPicPr>
          <p:cNvPr id="7" name="Afbeelding 6">
            <a:extLst>
              <a:ext uri="{FF2B5EF4-FFF2-40B4-BE49-F238E27FC236}">
                <a16:creationId xmlns:a16="http://schemas.microsoft.com/office/drawing/2014/main" id="{63FB2F52-F4F8-F95C-7365-71B35761051B}"/>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1904815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F9E4A-48AE-5539-6B29-C08A779646A6}"/>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A7EAFDB0-7E67-89D5-097B-CC8C74BD5F20}"/>
              </a:ext>
            </a:extLst>
          </p:cNvPr>
          <p:cNvSpPr>
            <a:spLocks noGrp="1"/>
          </p:cNvSpPr>
          <p:nvPr>
            <p:ph type="body" sz="quarter" idx="11"/>
          </p:nvPr>
        </p:nvSpPr>
        <p:spPr/>
        <p:txBody>
          <a:bodyPr vert="horz" lIns="0" tIns="0" rIns="0" bIns="0" rtlCol="0" anchor="t">
            <a:noAutofit/>
          </a:bodyPr>
          <a:lstStyle/>
          <a:p>
            <a:r>
              <a:rPr lang="nl-BE">
                <a:ea typeface="Calibri"/>
                <a:cs typeface="Calibri"/>
              </a:rPr>
              <a:t>De centrale regie steunt op vijf inhoudelijke principes die richting geven aan beslissingen en samenwerking: </a:t>
            </a:r>
          </a:p>
          <a:p>
            <a:pPr marL="571500" indent="-571500">
              <a:buFont typeface="Arial" panose="020B0604020202020204" pitchFamily="34" charset="0"/>
              <a:buChar char="•"/>
            </a:pPr>
            <a:r>
              <a:rPr lang="nl-BE">
                <a:ea typeface="Calibri"/>
                <a:cs typeface="Calibri"/>
              </a:rPr>
              <a:t>centrale toeleiding;</a:t>
            </a:r>
          </a:p>
          <a:p>
            <a:pPr marL="571500" indent="-571500">
              <a:buFont typeface="Arial" panose="020B0604020202020204" pitchFamily="34" charset="0"/>
              <a:buChar char="•"/>
            </a:pPr>
            <a:r>
              <a:rPr lang="nl-BE"/>
              <a:t>ondersteuningsnoden centraal;</a:t>
            </a:r>
          </a:p>
          <a:p>
            <a:pPr marL="571500" indent="-571500">
              <a:buFont typeface="Arial" panose="020B0604020202020204" pitchFamily="34" charset="0"/>
              <a:buChar char="•"/>
            </a:pPr>
            <a:r>
              <a:rPr lang="nl-BE"/>
              <a:t>dialoog met en ondersteuning van jeugdhulporganisaties;</a:t>
            </a:r>
          </a:p>
          <a:p>
            <a:pPr marL="571500" indent="-571500">
              <a:buFont typeface="Arial" panose="020B0604020202020204" pitchFamily="34" charset="0"/>
              <a:buChar char="•"/>
            </a:pPr>
            <a:r>
              <a:rPr lang="nl-BE"/>
              <a:t>collectieve én individuele verantwoordelijkheid;</a:t>
            </a:r>
          </a:p>
          <a:p>
            <a:pPr marL="571500" indent="-571500">
              <a:buFont typeface="Arial" panose="020B0604020202020204" pitchFamily="34" charset="0"/>
              <a:buChar char="•"/>
            </a:pPr>
            <a:r>
              <a:rPr lang="nl-BE"/>
              <a:t>monitoring als sleutel tot sturing en transparantie. </a:t>
            </a:r>
          </a:p>
          <a:p>
            <a:r>
              <a:rPr lang="nl-BE">
                <a:ea typeface="Calibri"/>
                <a:cs typeface="Calibri"/>
              </a:rPr>
              <a:t> </a:t>
            </a:r>
          </a:p>
          <a:p>
            <a:endParaRPr lang="nl-BE"/>
          </a:p>
          <a:p>
            <a:endParaRPr lang="nl-BE"/>
          </a:p>
        </p:txBody>
      </p:sp>
      <p:sp>
        <p:nvSpPr>
          <p:cNvPr id="4" name="Titel 3">
            <a:extLst>
              <a:ext uri="{FF2B5EF4-FFF2-40B4-BE49-F238E27FC236}">
                <a16:creationId xmlns:a16="http://schemas.microsoft.com/office/drawing/2014/main" id="{F8E59DBD-19D5-8914-72B8-A7742CCC8009}"/>
              </a:ext>
            </a:extLst>
          </p:cNvPr>
          <p:cNvSpPr>
            <a:spLocks noGrp="1"/>
          </p:cNvSpPr>
          <p:nvPr>
            <p:ph type="title"/>
          </p:nvPr>
        </p:nvSpPr>
        <p:spPr/>
        <p:txBody>
          <a:bodyPr/>
          <a:lstStyle/>
          <a:p>
            <a:r>
              <a:rPr lang="nl-BE"/>
              <a:t>5 basisprincipes</a:t>
            </a:r>
          </a:p>
        </p:txBody>
      </p:sp>
      <p:pic>
        <p:nvPicPr>
          <p:cNvPr id="7" name="Afbeelding 6">
            <a:extLst>
              <a:ext uri="{FF2B5EF4-FFF2-40B4-BE49-F238E27FC236}">
                <a16:creationId xmlns:a16="http://schemas.microsoft.com/office/drawing/2014/main" id="{204BC258-BE04-C2E8-025C-B55961E0286A}"/>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56523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388A3-A7FB-1B8F-8A6A-5F448690AD9C}"/>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4ECDFEC6-43D1-0937-AFAF-35E10C920635}"/>
              </a:ext>
            </a:extLst>
          </p:cNvPr>
          <p:cNvSpPr>
            <a:spLocks noGrp="1"/>
          </p:cNvSpPr>
          <p:nvPr>
            <p:ph type="body" sz="quarter" idx="11"/>
          </p:nvPr>
        </p:nvSpPr>
        <p:spPr/>
        <p:txBody>
          <a:bodyPr vert="horz" lIns="0" tIns="0" rIns="0" bIns="0" rtlCol="0" anchor="t">
            <a:noAutofit/>
          </a:bodyPr>
          <a:lstStyle/>
          <a:p>
            <a:r>
              <a:rPr lang="nl-BE"/>
              <a:t>De noden van kind, jongere en gezin vormen het vertrekpunt voor toeleiding, matching en begeleiding. </a:t>
            </a:r>
          </a:p>
          <a:p>
            <a:pPr marL="571500" indent="-571500">
              <a:buFont typeface="Arial" panose="020B0604020202020204" pitchFamily="34" charset="0"/>
              <a:buChar char="•"/>
            </a:pPr>
            <a:r>
              <a:rPr lang="nl-BE">
                <a:ea typeface="Calibri"/>
                <a:cs typeface="Calibri"/>
              </a:rPr>
              <a:t>kwaliteitsvolle match staat centraal;</a:t>
            </a:r>
          </a:p>
          <a:p>
            <a:pPr marL="571500" indent="-571500">
              <a:buFont typeface="Arial" panose="020B0604020202020204" pitchFamily="34" charset="0"/>
              <a:buChar char="•"/>
            </a:pPr>
            <a:r>
              <a:rPr lang="nl-BE"/>
              <a:t>aandacht voor context, netwerk en haalbaarheid;</a:t>
            </a:r>
          </a:p>
          <a:p>
            <a:pPr marL="571500" indent="-571500">
              <a:buFont typeface="Arial" panose="020B0604020202020204" pitchFamily="34" charset="0"/>
              <a:buChar char="•"/>
            </a:pPr>
            <a:r>
              <a:rPr lang="nl-BE"/>
              <a:t>matching vertrekt vanuit inhoudelijke noden; opstart wordt voorbereid in dialoog. </a:t>
            </a:r>
          </a:p>
          <a:p>
            <a:pPr marL="571500" indent="-571500">
              <a:buFont typeface="Arial" panose="020B0604020202020204" pitchFamily="34" charset="0"/>
              <a:buChar char="•"/>
            </a:pPr>
            <a:endParaRPr lang="nl-BE"/>
          </a:p>
          <a:p>
            <a:r>
              <a:rPr lang="nl-BE">
                <a:ea typeface="Calibri"/>
                <a:cs typeface="Calibri"/>
              </a:rPr>
              <a:t>Dialoog is essentieel om capaciteit op haalbare en kwaliteitsvolle wijze in te zetten. </a:t>
            </a:r>
          </a:p>
          <a:p>
            <a:pPr marL="571500" indent="-571500">
              <a:buFont typeface="Arial" panose="020B0604020202020204" pitchFamily="34" charset="0"/>
              <a:buChar char="•"/>
            </a:pPr>
            <a:r>
              <a:rPr lang="nl-BE">
                <a:ea typeface="Calibri"/>
                <a:cs typeface="Calibri"/>
              </a:rPr>
              <a:t>Casusniveau: pro-actieve afstemming over concrete opstart; </a:t>
            </a:r>
          </a:p>
          <a:p>
            <a:pPr marL="571500" indent="-571500">
              <a:buFont typeface="Arial,Sans-Serif" panose="020B0604020202020204" pitchFamily="34" charset="0"/>
              <a:buChar char="•"/>
            </a:pPr>
            <a:r>
              <a:rPr lang="nl-BE">
                <a:ea typeface="Calibri"/>
                <a:cs typeface="Calibri"/>
              </a:rPr>
              <a:t>ruimte om haalbaarheid van casus te motiveren; </a:t>
            </a:r>
            <a:endParaRPr lang="en-US">
              <a:ea typeface="Calibri"/>
              <a:cs typeface="Calibri"/>
            </a:endParaRPr>
          </a:p>
          <a:p>
            <a:pPr marL="571500" indent="-571500">
              <a:buFont typeface="Arial" panose="020B0604020202020204" pitchFamily="34" charset="0"/>
              <a:buChar char="•"/>
            </a:pPr>
            <a:r>
              <a:rPr lang="nl-BE">
                <a:ea typeface="Calibri"/>
                <a:cs typeface="Calibri"/>
              </a:rPr>
              <a:t>casusoverstijgend niveau: inzicht in werking, sterktes en knelpunten; </a:t>
            </a:r>
            <a:endParaRPr lang="nl-BE"/>
          </a:p>
          <a:p>
            <a:pPr marL="571500" indent="-571500">
              <a:buFont typeface="Arial" panose="020B0604020202020204" pitchFamily="34" charset="0"/>
              <a:buChar char="•"/>
            </a:pPr>
            <a:r>
              <a:rPr lang="nl-BE"/>
              <a:t>blijven zoeken naar het versterken van randvoorwaarden. </a:t>
            </a:r>
          </a:p>
          <a:p>
            <a:endParaRPr lang="nl-BE"/>
          </a:p>
          <a:p>
            <a:r>
              <a:rPr lang="nl-BE">
                <a:ea typeface="Calibri"/>
                <a:cs typeface="Calibri"/>
              </a:rPr>
              <a:t> </a:t>
            </a:r>
          </a:p>
          <a:p>
            <a:endParaRPr lang="nl-BE"/>
          </a:p>
          <a:p>
            <a:endParaRPr lang="nl-BE"/>
          </a:p>
        </p:txBody>
      </p:sp>
      <p:sp>
        <p:nvSpPr>
          <p:cNvPr id="4" name="Titel 3">
            <a:extLst>
              <a:ext uri="{FF2B5EF4-FFF2-40B4-BE49-F238E27FC236}">
                <a16:creationId xmlns:a16="http://schemas.microsoft.com/office/drawing/2014/main" id="{784220A1-A7DE-D2D3-3036-74B1A893D4EF}"/>
              </a:ext>
            </a:extLst>
          </p:cNvPr>
          <p:cNvSpPr>
            <a:spLocks noGrp="1"/>
          </p:cNvSpPr>
          <p:nvPr>
            <p:ph type="title"/>
          </p:nvPr>
        </p:nvSpPr>
        <p:spPr/>
        <p:txBody>
          <a:bodyPr/>
          <a:lstStyle/>
          <a:p>
            <a:r>
              <a:rPr lang="nl-BE"/>
              <a:t>Dialoog en matching</a:t>
            </a:r>
          </a:p>
        </p:txBody>
      </p:sp>
      <p:pic>
        <p:nvPicPr>
          <p:cNvPr id="7" name="Afbeelding 6">
            <a:extLst>
              <a:ext uri="{FF2B5EF4-FFF2-40B4-BE49-F238E27FC236}">
                <a16:creationId xmlns:a16="http://schemas.microsoft.com/office/drawing/2014/main" id="{D29F0484-B72F-8D07-851E-FBF2E812C432}"/>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427452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4FF76-91AA-8EDB-1D0B-5C61C2654B84}"/>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CE85A1CF-63C6-A3FF-D312-EE7CDC11F568}"/>
              </a:ext>
            </a:extLst>
          </p:cNvPr>
          <p:cNvSpPr>
            <a:spLocks noGrp="1"/>
          </p:cNvSpPr>
          <p:nvPr>
            <p:ph type="body" sz="quarter" idx="11"/>
          </p:nvPr>
        </p:nvSpPr>
        <p:spPr/>
        <p:txBody>
          <a:bodyPr vert="horz" lIns="0" tIns="0" rIns="0" bIns="0" rtlCol="0" anchor="t">
            <a:noAutofit/>
          </a:bodyPr>
          <a:lstStyle/>
          <a:p>
            <a:r>
              <a:rPr lang="nl-BE"/>
              <a:t>Elk vanuit eigen rol en mandaat, maar met zelfde doelstelling : Recht op kansrijk opgroeien voor elk kind en elke jongere mogelijk maken.</a:t>
            </a:r>
          </a:p>
          <a:p>
            <a:pPr marL="571500" indent="-571500">
              <a:buFont typeface="Arial" panose="020B0604020202020204" pitchFamily="34" charset="0"/>
              <a:buChar char="•"/>
            </a:pPr>
            <a:r>
              <a:rPr lang="nl-BE"/>
              <a:t>Samen zoeken naar integrale antwoorden; </a:t>
            </a:r>
          </a:p>
          <a:p>
            <a:pPr marL="571500" indent="-571500">
              <a:buFont typeface="Arial" panose="020B0604020202020204" pitchFamily="34" charset="0"/>
              <a:buChar char="•"/>
            </a:pPr>
            <a:r>
              <a:rPr lang="nl-BE">
                <a:ea typeface="Calibri"/>
                <a:cs typeface="Calibri"/>
              </a:rPr>
              <a:t>vermijden van breuken in trajecten -&gt; belang van continuiteit;</a:t>
            </a:r>
            <a:endParaRPr lang="nl-BE"/>
          </a:p>
          <a:p>
            <a:pPr marL="571500" indent="-571500">
              <a:buFont typeface="Arial" panose="020B0604020202020204" pitchFamily="34" charset="0"/>
              <a:buChar char="•"/>
            </a:pPr>
            <a:r>
              <a:rPr lang="nl-BE">
                <a:ea typeface="Calibri"/>
                <a:cs typeface="Calibri"/>
              </a:rPr>
              <a:t>aandacht voor draagkracht binnen voorzieningen; </a:t>
            </a:r>
          </a:p>
          <a:p>
            <a:pPr marL="571500" indent="-571500">
              <a:buFont typeface="Arial" panose="020B0604020202020204" pitchFamily="34" charset="0"/>
              <a:buChar char="•"/>
            </a:pPr>
            <a:r>
              <a:rPr lang="nl-BE"/>
              <a:t>complexe trajecten niet individualiseren maar collectief maken; </a:t>
            </a:r>
          </a:p>
          <a:p>
            <a:pPr marL="571500" indent="-571500">
              <a:buFont typeface="Arial" panose="020B0604020202020204" pitchFamily="34" charset="0"/>
              <a:buChar char="•"/>
            </a:pPr>
            <a:r>
              <a:rPr lang="nl-BE"/>
              <a:t>evenwicht tussen noden van jongeren en draagkracht van organisaties. </a:t>
            </a:r>
          </a:p>
          <a:p>
            <a:pPr marL="571500" indent="-571500">
              <a:buFont typeface="Arial" panose="020B0604020202020204" pitchFamily="34" charset="0"/>
              <a:buChar char="•"/>
            </a:pPr>
            <a:endParaRPr lang="nl-BE"/>
          </a:p>
          <a:p>
            <a:endParaRPr lang="nl-BE"/>
          </a:p>
          <a:p>
            <a:r>
              <a:rPr lang="nl-BE"/>
              <a:t>Belang van  samenhang tussen capaciteitsbeheer, prioritering, wachtbeheer, monitoring en dialoog.</a:t>
            </a:r>
          </a:p>
          <a:p>
            <a:r>
              <a:rPr lang="nl-BE">
                <a:ea typeface="Calibri"/>
                <a:cs typeface="Calibri"/>
              </a:rPr>
              <a:t> </a:t>
            </a:r>
          </a:p>
          <a:p>
            <a:endParaRPr lang="nl-BE"/>
          </a:p>
          <a:p>
            <a:endParaRPr lang="nl-BE"/>
          </a:p>
        </p:txBody>
      </p:sp>
      <p:sp>
        <p:nvSpPr>
          <p:cNvPr id="4" name="Titel 3">
            <a:extLst>
              <a:ext uri="{FF2B5EF4-FFF2-40B4-BE49-F238E27FC236}">
                <a16:creationId xmlns:a16="http://schemas.microsoft.com/office/drawing/2014/main" id="{CCB4D4E4-812A-EF34-5DF5-2D51E376DBCA}"/>
              </a:ext>
            </a:extLst>
          </p:cNvPr>
          <p:cNvSpPr>
            <a:spLocks noGrp="1"/>
          </p:cNvSpPr>
          <p:nvPr>
            <p:ph type="title"/>
          </p:nvPr>
        </p:nvSpPr>
        <p:spPr/>
        <p:txBody>
          <a:bodyPr/>
          <a:lstStyle/>
          <a:p>
            <a:r>
              <a:rPr lang="nl-BE"/>
              <a:t>Rollen en partnerschap</a:t>
            </a:r>
          </a:p>
        </p:txBody>
      </p:sp>
      <p:pic>
        <p:nvPicPr>
          <p:cNvPr id="7" name="Afbeelding 6">
            <a:extLst>
              <a:ext uri="{FF2B5EF4-FFF2-40B4-BE49-F238E27FC236}">
                <a16:creationId xmlns:a16="http://schemas.microsoft.com/office/drawing/2014/main" id="{3BF12269-316F-988B-81A9-D3EB64BAE468}"/>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2145120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DD9C8-C9B9-F2EA-6F7E-8C052168F2A1}"/>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AD573F13-FADD-4CAC-77BC-428939FF40B8}"/>
              </a:ext>
            </a:extLst>
          </p:cNvPr>
          <p:cNvSpPr>
            <a:spLocks noGrp="1"/>
          </p:cNvSpPr>
          <p:nvPr>
            <p:ph type="body" sz="quarter" idx="11"/>
          </p:nvPr>
        </p:nvSpPr>
        <p:spPr>
          <a:xfrm>
            <a:off x="1663475" y="3937518"/>
            <a:ext cx="21046897" cy="8750688"/>
          </a:xfrm>
        </p:spPr>
        <p:txBody>
          <a:bodyPr vert="horz" lIns="0" tIns="0" rIns="0" bIns="0" rtlCol="0" anchor="t">
            <a:noAutofit/>
          </a:bodyPr>
          <a:lstStyle/>
          <a:p>
            <a:r>
              <a:rPr lang="nl-BE"/>
              <a:t>De centrale toeleiding start vanaf 1 september 2026 voor de functie verblijf binnen NRTJ-capaciteit. </a:t>
            </a:r>
          </a:p>
          <a:p>
            <a:pPr marL="571500" indent="-571500">
              <a:buFont typeface="Arial" panose="020B0604020202020204" pitchFamily="34" charset="0"/>
              <a:buChar char="•"/>
            </a:pPr>
            <a:r>
              <a:rPr lang="nl-BE">
                <a:ea typeface="Calibri"/>
                <a:cs typeface="Calibri"/>
              </a:rPr>
              <a:t>Regulier verblijfsaanbod binnen OVBJ (incl omdenkers verblijf), OBC, GES+, OOOC, NRTJ-verblijf in CIG, NRTJ-verblijf in CKG; </a:t>
            </a:r>
          </a:p>
          <a:p>
            <a:endParaRPr lang="nl-BE"/>
          </a:p>
          <a:p>
            <a:r>
              <a:rPr lang="nl-BE"/>
              <a:t>Differentiatie:</a:t>
            </a:r>
          </a:p>
          <a:p>
            <a:pPr marL="571500" indent="-571500">
              <a:buFont typeface="Arial" panose="020B0604020202020204" pitchFamily="34" charset="0"/>
              <a:buChar char="•"/>
            </a:pPr>
            <a:r>
              <a:rPr lang="nl-BE">
                <a:ea typeface="Calibri"/>
                <a:cs typeface="Calibri"/>
              </a:rPr>
              <a:t>veilig verblijf en veilige trajecten: verdere opvolging van bestaande afspraken;</a:t>
            </a:r>
          </a:p>
          <a:p>
            <a:pPr marL="571500" indent="-571500">
              <a:buFont typeface="Arial" panose="020B0604020202020204" pitchFamily="34" charset="0"/>
              <a:buChar char="•"/>
            </a:pPr>
            <a:r>
              <a:rPr lang="nl-BE"/>
              <a:t>gezinshuizen: specifieke matching met gezinshuisouder en gezin;</a:t>
            </a:r>
          </a:p>
          <a:p>
            <a:pPr marL="571500" indent="-571500">
              <a:buFont typeface="Arial" panose="020B0604020202020204" pitchFamily="34" charset="0"/>
              <a:buChar char="•"/>
            </a:pPr>
            <a:r>
              <a:rPr lang="nl-BE"/>
              <a:t>hub-werking: bestaande convenantafspraken blijven gelden. </a:t>
            </a:r>
          </a:p>
          <a:p>
            <a:endParaRPr lang="nl-BE"/>
          </a:p>
          <a:p>
            <a:r>
              <a:rPr lang="nl-BE">
                <a:ea typeface="Calibri"/>
                <a:cs typeface="Calibri"/>
              </a:rPr>
              <a:t>NIET : Crisisverblijf, time-outs, gecofinancierde plaatsen van Fedasil, RTJ-verblijf in CKG, CIG of Hub, KWE en CBAW </a:t>
            </a:r>
          </a:p>
          <a:p>
            <a:endParaRPr lang="nl-BE"/>
          </a:p>
          <a:p>
            <a:endParaRPr lang="nl-BE"/>
          </a:p>
          <a:p>
            <a:endParaRPr lang="nl-BE"/>
          </a:p>
        </p:txBody>
      </p:sp>
      <p:sp>
        <p:nvSpPr>
          <p:cNvPr id="4" name="Titel 3">
            <a:extLst>
              <a:ext uri="{FF2B5EF4-FFF2-40B4-BE49-F238E27FC236}">
                <a16:creationId xmlns:a16="http://schemas.microsoft.com/office/drawing/2014/main" id="{15E61184-D349-54DF-5654-987237AC149E}"/>
              </a:ext>
            </a:extLst>
          </p:cNvPr>
          <p:cNvSpPr>
            <a:spLocks noGrp="1"/>
          </p:cNvSpPr>
          <p:nvPr>
            <p:ph type="title"/>
          </p:nvPr>
        </p:nvSpPr>
        <p:spPr/>
        <p:txBody>
          <a:bodyPr/>
          <a:lstStyle/>
          <a:p>
            <a:r>
              <a:rPr lang="nl-BE"/>
              <a:t>Opstart</a:t>
            </a:r>
          </a:p>
        </p:txBody>
      </p:sp>
      <p:pic>
        <p:nvPicPr>
          <p:cNvPr id="7" name="Afbeelding 6">
            <a:extLst>
              <a:ext uri="{FF2B5EF4-FFF2-40B4-BE49-F238E27FC236}">
                <a16:creationId xmlns:a16="http://schemas.microsoft.com/office/drawing/2014/main" id="{17B26BCD-9AAD-C266-5109-A59962B4B545}"/>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103893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2917A-37F7-7659-AC4F-1500D973E443}"/>
            </a:ext>
          </a:extLst>
        </p:cNvPr>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A4976369-1D20-2013-45E1-1808C6EC0756}"/>
              </a:ext>
            </a:extLst>
          </p:cNvPr>
          <p:cNvSpPr>
            <a:spLocks noGrp="1"/>
          </p:cNvSpPr>
          <p:nvPr>
            <p:ph type="body" sz="quarter" idx="11"/>
          </p:nvPr>
        </p:nvSpPr>
        <p:spPr>
          <a:xfrm>
            <a:off x="1677988" y="3937518"/>
            <a:ext cx="21032384" cy="9529100"/>
          </a:xfrm>
        </p:spPr>
        <p:txBody>
          <a:bodyPr vert="horz" lIns="0" tIns="0" rIns="0" bIns="0" rtlCol="0" anchor="t">
            <a:noAutofit/>
          </a:bodyPr>
          <a:lstStyle/>
          <a:p>
            <a:r>
              <a:rPr lang="nl-BE"/>
              <a:t>De toeleiding verloopt via zes processtappen, van proactieve melding tot mogelijke uitkomsten. </a:t>
            </a:r>
          </a:p>
          <a:p>
            <a:pPr marL="742950" indent="-742950">
              <a:buAutoNum type="arabicPeriod"/>
            </a:pPr>
            <a:r>
              <a:rPr lang="nl-BE" sz="3600" b="1"/>
              <a:t>Proactieve melding</a:t>
            </a:r>
            <a:r>
              <a:rPr lang="nl-BE" sz="3600"/>
              <a:t>; </a:t>
            </a:r>
            <a:r>
              <a:rPr lang="nl-BE" sz="3200"/>
              <a:t>Voorziening meldt zodra uitstroom en vrije capaciteit voorzienbaar zijn; </a:t>
            </a:r>
          </a:p>
          <a:p>
            <a:r>
              <a:rPr lang="nl-BE" sz="3200" i="1"/>
              <a:t>-&gt; Belangrijk : correcte invulling capaciteitsbeheersysteem ! </a:t>
            </a:r>
            <a:endParaRPr lang="nl-BE" sz="3600" i="1"/>
          </a:p>
          <a:p>
            <a:r>
              <a:rPr lang="nl-BE" sz="3600">
                <a:ea typeface="Calibri"/>
                <a:cs typeface="Calibri"/>
              </a:rPr>
              <a:t>2. </a:t>
            </a:r>
            <a:r>
              <a:rPr lang="nl-BE" sz="3600" b="1">
                <a:ea typeface="Calibri"/>
                <a:cs typeface="Calibri"/>
              </a:rPr>
              <a:t>Afstemming over beschikbare capaciteit</a:t>
            </a:r>
            <a:r>
              <a:rPr lang="nl-BE" sz="3600">
                <a:ea typeface="Calibri"/>
                <a:cs typeface="Calibri"/>
              </a:rPr>
              <a:t>; </a:t>
            </a:r>
            <a:r>
              <a:rPr lang="nl-BE" sz="3200">
                <a:ea typeface="Calibri"/>
                <a:cs typeface="Calibri"/>
              </a:rPr>
              <a:t>Jeugdzorg en -Bescherming stemt af over beschikbaarheid, profiel, leeftijd, regio, groepssamenstelling en draagkracht; ook interne schakels, heropnames en brussen worden bevraagd. </a:t>
            </a:r>
          </a:p>
          <a:p>
            <a:r>
              <a:rPr lang="nl-BE" sz="3600">
                <a:ea typeface="Calibri"/>
                <a:cs typeface="Calibri"/>
              </a:rPr>
              <a:t>3. </a:t>
            </a:r>
            <a:r>
              <a:rPr lang="nl-BE" sz="3600" b="1">
                <a:ea typeface="Calibri"/>
                <a:cs typeface="Calibri"/>
              </a:rPr>
              <a:t>Bepalen welke jongeren in aanmerking komen;  </a:t>
            </a:r>
            <a:r>
              <a:rPr lang="nl-BE" sz="3200">
                <a:ea typeface="Calibri"/>
                <a:cs typeface="Calibri"/>
              </a:rPr>
              <a:t>JZB maakt analyse op basis van beschikbare gegevens.</a:t>
            </a:r>
          </a:p>
          <a:p>
            <a:r>
              <a:rPr lang="nl-BE" sz="3600">
                <a:ea typeface="Calibri"/>
                <a:cs typeface="Calibri"/>
              </a:rPr>
              <a:t>4. </a:t>
            </a:r>
            <a:r>
              <a:rPr lang="nl-BE" sz="3600" b="1">
                <a:ea typeface="Calibri"/>
                <a:cs typeface="Calibri"/>
              </a:rPr>
              <a:t>Volgordebepaling en selectie</a:t>
            </a:r>
            <a:r>
              <a:rPr lang="nl-BE" sz="3600">
                <a:ea typeface="Calibri"/>
                <a:cs typeface="Calibri"/>
              </a:rPr>
              <a:t>; </a:t>
            </a:r>
            <a:r>
              <a:rPr lang="nl-BE" sz="3200">
                <a:ea typeface="Calibri"/>
                <a:cs typeface="Calibri"/>
              </a:rPr>
              <a:t>Vertrekpunt is een poule van urgent ingeschatte jongeren; inhoudelijke aspecten zoals brussen, interne schakels, heropnames en overloop vanuit crisismeldpunt worden meegenomen; volgorde wordt onderbouwd met transparante argumentatie; perspectief van kind, gezin en netwerk wordt meegenomen. </a:t>
            </a:r>
            <a:endParaRPr lang="nl-BE" sz="3600">
              <a:ea typeface="Calibri"/>
              <a:cs typeface="Calibri"/>
            </a:endParaRPr>
          </a:p>
          <a:p>
            <a:r>
              <a:rPr lang="nl-BE" sz="3600">
                <a:ea typeface="Calibri"/>
                <a:cs typeface="Calibri"/>
              </a:rPr>
              <a:t>5. </a:t>
            </a:r>
            <a:r>
              <a:rPr lang="nl-BE" sz="3600" b="1">
                <a:ea typeface="Calibri"/>
                <a:cs typeface="Calibri"/>
              </a:rPr>
              <a:t>Aanbieden aan de voorziening</a:t>
            </a:r>
            <a:r>
              <a:rPr lang="nl-BE" sz="3200">
                <a:ea typeface="Calibri"/>
                <a:cs typeface="Calibri"/>
              </a:rPr>
              <a:t>; Jeugdzorg en -Bescherming licht selectie en afweging mondeling toe; voorziening krijgt inhoudelijke informatie en kan afstemmen met CPA of aanmelder; aanmelder wordt actief betrokken; dit aanbieden gebeurt op basis van de vooraf bepaalde volgorde.</a:t>
            </a:r>
            <a:endParaRPr lang="nl-BE" sz="3600"/>
          </a:p>
          <a:p>
            <a:r>
              <a:rPr lang="nl-BE" sz="3600"/>
              <a:t>6. </a:t>
            </a:r>
            <a:r>
              <a:rPr lang="nl-BE" sz="3600" b="1"/>
              <a:t>Formuleren van mogelijke uitkomsten</a:t>
            </a:r>
            <a:r>
              <a:rPr lang="nl-BE" sz="3600"/>
              <a:t>. </a:t>
            </a:r>
            <a:r>
              <a:rPr lang="nl-BE" sz="3200"/>
              <a:t>Akkoord over opstart; akkoord met voorwaarden of ondersteuning; gemotiveerde beslissing om niet op te starten; geen akkoord over de beslissing om niet op te starten. </a:t>
            </a:r>
          </a:p>
          <a:p>
            <a:br>
              <a:rPr lang="nl-BE" sz="3200"/>
            </a:br>
            <a:endParaRPr lang="nl-BE" sz="3200"/>
          </a:p>
          <a:p>
            <a:endParaRPr lang="nl-BE"/>
          </a:p>
          <a:p>
            <a:endParaRPr lang="nl-BE"/>
          </a:p>
          <a:p>
            <a:endParaRPr lang="nl-BE"/>
          </a:p>
          <a:p>
            <a:endParaRPr lang="nl-BE"/>
          </a:p>
        </p:txBody>
      </p:sp>
      <p:sp>
        <p:nvSpPr>
          <p:cNvPr id="4" name="Titel 3">
            <a:extLst>
              <a:ext uri="{FF2B5EF4-FFF2-40B4-BE49-F238E27FC236}">
                <a16:creationId xmlns:a16="http://schemas.microsoft.com/office/drawing/2014/main" id="{18CB3889-CDD1-BDD7-9DF5-0F9F895703E1}"/>
              </a:ext>
            </a:extLst>
          </p:cNvPr>
          <p:cNvSpPr>
            <a:spLocks noGrp="1"/>
          </p:cNvSpPr>
          <p:nvPr>
            <p:ph type="title"/>
          </p:nvPr>
        </p:nvSpPr>
        <p:spPr/>
        <p:txBody>
          <a:bodyPr/>
          <a:lstStyle/>
          <a:p>
            <a:r>
              <a:rPr lang="nl-BE"/>
              <a:t>Flow vrijkomende capaciteit -&gt; instroom</a:t>
            </a:r>
          </a:p>
        </p:txBody>
      </p:sp>
      <p:pic>
        <p:nvPicPr>
          <p:cNvPr id="7" name="Afbeelding 6">
            <a:extLst>
              <a:ext uri="{FF2B5EF4-FFF2-40B4-BE49-F238E27FC236}">
                <a16:creationId xmlns:a16="http://schemas.microsoft.com/office/drawing/2014/main" id="{E9C89D71-F1FD-9EEB-6069-6C0FFCFB73FE}"/>
              </a:ext>
            </a:extLst>
          </p:cNvPr>
          <p:cNvPicPr>
            <a:picLocks noChangeAspect="1"/>
          </p:cNvPicPr>
          <p:nvPr/>
        </p:nvPicPr>
        <p:blipFill>
          <a:blip r:embed="rId2"/>
          <a:stretch>
            <a:fillRect/>
          </a:stretch>
        </p:blipFill>
        <p:spPr>
          <a:xfrm>
            <a:off x="1638191" y="3368906"/>
            <a:ext cx="5316233" cy="240866"/>
          </a:xfrm>
          <a:prstGeom prst="rect">
            <a:avLst/>
          </a:prstGeom>
        </p:spPr>
      </p:pic>
    </p:spTree>
    <p:extLst>
      <p:ext uri="{BB962C8B-B14F-4D97-AF65-F5344CB8AC3E}">
        <p14:creationId xmlns:p14="http://schemas.microsoft.com/office/powerpoint/2010/main" val="1229162841"/>
      </p:ext>
    </p:extLst>
  </p:cSld>
  <p:clrMapOvr>
    <a:masterClrMapping/>
  </p:clrMapOvr>
</p:sld>
</file>

<file path=ppt/theme/theme1.xml><?xml version="1.0" encoding="utf-8"?>
<a:theme xmlns:a="http://schemas.openxmlformats.org/drawingml/2006/main" name="Titeldia's">
  <a:themeElements>
    <a:clrScheme name="Opgroeien - 2025">
      <a:dk1>
        <a:srgbClr val="373636"/>
      </a:dk1>
      <a:lt1>
        <a:sysClr val="window" lastClr="FFFFFF"/>
      </a:lt1>
      <a:dk2>
        <a:srgbClr val="6B6B6B"/>
      </a:dk2>
      <a:lt2>
        <a:srgbClr val="E4F4F4"/>
      </a:lt2>
      <a:accent1>
        <a:srgbClr val="A50050"/>
      </a:accent1>
      <a:accent2>
        <a:srgbClr val="1BA4A5"/>
      </a:accent2>
      <a:accent3>
        <a:srgbClr val="572A5D"/>
      </a:accent3>
      <a:accent4>
        <a:srgbClr val="79B93E"/>
      </a:accent4>
      <a:accent5>
        <a:srgbClr val="E4F4F4"/>
      </a:accent5>
      <a:accent6>
        <a:srgbClr val="F4E0EA"/>
      </a:accent6>
      <a:hlink>
        <a:srgbClr val="3C96BE"/>
      </a:hlink>
      <a:folHlink>
        <a:srgbClr val="AA78AA"/>
      </a:folHlink>
    </a:clrScheme>
    <a:fontScheme name="Opgroeien 2025">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groeien-presentatie2026.potx" id="{F82DDC40-2EA2-45CD-9FD8-22290AD9555E}" vid="{5EA3DA07-2765-45B8-B588-5B0DF434DA8C}"/>
    </a:ext>
  </a:extLst>
</a:theme>
</file>

<file path=ppt/theme/theme2.xml><?xml version="1.0" encoding="utf-8"?>
<a:theme xmlns:a="http://schemas.openxmlformats.org/drawingml/2006/main" name="Inhouddia's">
  <a:themeElements>
    <a:clrScheme name="Opgroeien - 2025">
      <a:dk1>
        <a:srgbClr val="373636"/>
      </a:dk1>
      <a:lt1>
        <a:sysClr val="window" lastClr="FFFFFF"/>
      </a:lt1>
      <a:dk2>
        <a:srgbClr val="6B6B6B"/>
      </a:dk2>
      <a:lt2>
        <a:srgbClr val="E4F4F4"/>
      </a:lt2>
      <a:accent1>
        <a:srgbClr val="A50050"/>
      </a:accent1>
      <a:accent2>
        <a:srgbClr val="1BA4A5"/>
      </a:accent2>
      <a:accent3>
        <a:srgbClr val="572A5D"/>
      </a:accent3>
      <a:accent4>
        <a:srgbClr val="79B93E"/>
      </a:accent4>
      <a:accent5>
        <a:srgbClr val="E4F4F4"/>
      </a:accent5>
      <a:accent6>
        <a:srgbClr val="F4E0EA"/>
      </a:accent6>
      <a:hlink>
        <a:srgbClr val="3C96BE"/>
      </a:hlink>
      <a:folHlink>
        <a:srgbClr val="AA78AA"/>
      </a:folHlink>
    </a:clrScheme>
    <a:fontScheme name="Opgroeien 2025">
      <a:majorFont>
        <a:latin typeface="Calibri"/>
        <a:ea typeface=""/>
        <a:cs typeface=""/>
      </a:majorFont>
      <a:minorFont>
        <a:latin typeface="Calibri"/>
        <a:ea typeface=""/>
        <a:cs typeface=""/>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groeien-presentatie2026.potx" id="{F82DDC40-2EA2-45CD-9FD8-22290AD9555E}" vid="{6E44E6D2-DF2C-4688-B55F-7FD1EB8CCA75}"/>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5e3f717c-31f6-4833-bd0f-50c041ee3a05">AJMDPHD6N7VD-632779567-20</_dlc_DocId>
    <_dlc_DocIdUrl xmlns="5e3f717c-31f6-4833-bd0f-50c041ee3a05">
      <Url>https://kindengezin.sharepoint.com/sites/MasterplanJeugdhulpenJeugdbschermingTeamsite/_layouts/15/DocIdRedir.aspx?ID=AJMDPHD6N7VD-632779567-20</Url>
      <Description>AJMDPHD6N7VD-632779567-20</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68B4759F83A44CAFD826221B8F130E" ma:contentTypeVersion="4" ma:contentTypeDescription="Een nieuw document maken." ma:contentTypeScope="" ma:versionID="3921415d09908d2a46b2d23d5aa1f9f3">
  <xsd:schema xmlns:xsd="http://www.w3.org/2001/XMLSchema" xmlns:xs="http://www.w3.org/2001/XMLSchema" xmlns:p="http://schemas.microsoft.com/office/2006/metadata/properties" xmlns:ns2="5e3f717c-31f6-4833-bd0f-50c041ee3a05" xmlns:ns3="a4536ca3-2936-4b99-8cd7-b05e30d38ca3" targetNamespace="http://schemas.microsoft.com/office/2006/metadata/properties" ma:root="true" ma:fieldsID="a8c6eeeab9fe69dfa2d225d4754f587e" ns2:_="" ns3:_="">
    <xsd:import namespace="5e3f717c-31f6-4833-bd0f-50c041ee3a05"/>
    <xsd:import namespace="a4536ca3-2936-4b99-8cd7-b05e30d38ca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f717c-31f6-4833-bd0f-50c041ee3a05"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536ca3-2936-4b99-8cd7-b05e30d38ca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4EB685-E006-4A49-84DE-FD1CE71D180F}">
  <ds:schemaRefs>
    <ds:schemaRef ds:uri="35b072cc-d356-4f90-8f5f-0b31eb3007f0"/>
    <ds:schemaRef ds:uri="5e3f717c-31f6-4833-bd0f-50c041ee3a05"/>
    <ds:schemaRef ds:uri="90567433-02ae-415c-97d0-f504a55963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1FDB090-1D9D-458F-88AC-224D79240E28}">
  <ds:schemaRefs>
    <ds:schemaRef ds:uri="5e3f717c-31f6-4833-bd0f-50c041ee3a05"/>
    <ds:schemaRef ds:uri="a4536ca3-2936-4b99-8cd7-b05e30d38c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6F7FDB4-6674-428C-A11C-0E78DC111BFE}">
  <ds:schemaRefs>
    <ds:schemaRef ds:uri="http://schemas.microsoft.com/sharepoint/events"/>
  </ds:schemaRefs>
</ds:datastoreItem>
</file>

<file path=customXml/itemProps4.xml><?xml version="1.0" encoding="utf-8"?>
<ds:datastoreItem xmlns:ds="http://schemas.openxmlformats.org/officeDocument/2006/customXml" ds:itemID="{FDAAA3C5-61E9-4B63-90D3-2AB751A6DE37}">
  <ds:schemaRefs>
    <ds:schemaRef ds:uri="http://schemas.microsoft.com/sharepoint/v3/contenttype/forms"/>
  </ds:schemaRefs>
</ds:datastoreItem>
</file>

<file path=docMetadata/LabelInfo.xml><?xml version="1.0" encoding="utf-8"?>
<clbl:labelList xmlns:clbl="http://schemas.microsoft.com/office/2020/mipLabelMetadata">
  <clbl:label id="{13cfe182-642a-480e-bc8a-5ecf65db0aa0}" enabled="0" method="" siteId="{13cfe182-642a-480e-bc8a-5ecf65db0aa0}" removed="1"/>
</clbl:labelList>
</file>

<file path=docProps/app.xml><?xml version="1.0" encoding="utf-8"?>
<Properties xmlns="http://schemas.openxmlformats.org/officeDocument/2006/extended-properties" xmlns:vt="http://schemas.openxmlformats.org/officeDocument/2006/docPropsVTypes">
  <Template>Opgroeien-presentatie</Template>
  <Application>Microsoft Office PowerPoint</Application>
  <PresentationFormat>Custom</PresentationFormat>
  <Slides>16</Slides>
  <Notes>1</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Titeldia's</vt:lpstr>
      <vt:lpstr>Inhouddia's</vt:lpstr>
      <vt:lpstr>Implementatie centrale regie en toeleiding. </vt:lpstr>
      <vt:lpstr>Vragen?</vt:lpstr>
      <vt:lpstr>Waarom deze verandering?</vt:lpstr>
      <vt:lpstr>Beleidskader</vt:lpstr>
      <vt:lpstr>5 basisprincipes</vt:lpstr>
      <vt:lpstr>Dialoog en matching</vt:lpstr>
      <vt:lpstr>Rollen en partnerschap</vt:lpstr>
      <vt:lpstr>Opstart</vt:lpstr>
      <vt:lpstr>Flow vrijkomende capaciteit -&gt; instroom</vt:lpstr>
      <vt:lpstr>Wat als opstart niet mogelijk lijkt?</vt:lpstr>
      <vt:lpstr>Wat als opstart niet mogelijk lijkt?</vt:lpstr>
      <vt:lpstr>Opvolging en analyse september – december 2026</vt:lpstr>
      <vt:lpstr>Opvolging en analyse september – december 2026</vt:lpstr>
      <vt:lpstr>Ondersteuning bij implementatie</vt:lpstr>
      <vt:lpstr>Regionale beleidsmedewerkers voorzieningenbeleid</vt:lpstr>
      <vt:lpstr>Vragen?</vt:lpstr>
    </vt:vector>
  </TitlesOfParts>
  <Company>Opgroeien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Bram Antheunis</dc:creator>
  <cp:revision>165</cp:revision>
  <dcterms:created xsi:type="dcterms:W3CDTF">2026-06-26T13:38:18Z</dcterms:created>
  <dcterms:modified xsi:type="dcterms:W3CDTF">2026-06-29T12:37:25Z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0x010100AE68B4759F83A44CAFD826221B8F130E</vt:lpwstr>
  </property>
  <property fmtid="{D5CDD505-2E9C-101B-9397-08002B2CF9AE}" pid="3" name="_dlc_DocIdItemGuid">
    <vt:lpwstr>fb0acf17-2c78-4b75-bd61-0004b11851b2</vt:lpwstr>
  </property>
  <property fmtid="{D5CDD505-2E9C-101B-9397-08002B2CF9AE}" pid="4" name="KGTrefwoord">
    <vt:lpwstr/>
  </property>
  <property fmtid="{D5CDD505-2E9C-101B-9397-08002B2CF9AE}" pid="5" name="MediaServiceImageTags">
    <vt:lpwstr/>
  </property>
</Properties>
</file>