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34"/>
  </p:notesMasterIdLst>
  <p:handoutMasterIdLst>
    <p:handoutMasterId r:id="rId35"/>
  </p:handoutMasterIdLst>
  <p:sldIdLst>
    <p:sldId id="256" r:id="rId6"/>
    <p:sldId id="297" r:id="rId7"/>
    <p:sldId id="298" r:id="rId8"/>
    <p:sldId id="299" r:id="rId9"/>
    <p:sldId id="301" r:id="rId10"/>
    <p:sldId id="300" r:id="rId11"/>
    <p:sldId id="303" r:id="rId12"/>
    <p:sldId id="304" r:id="rId13"/>
    <p:sldId id="259" r:id="rId14"/>
    <p:sldId id="275" r:id="rId15"/>
    <p:sldId id="277" r:id="rId16"/>
    <p:sldId id="278" r:id="rId17"/>
    <p:sldId id="305" r:id="rId18"/>
    <p:sldId id="279" r:id="rId19"/>
    <p:sldId id="315" r:id="rId20"/>
    <p:sldId id="307" r:id="rId21"/>
    <p:sldId id="283" r:id="rId22"/>
    <p:sldId id="282" r:id="rId23"/>
    <p:sldId id="288" r:id="rId24"/>
    <p:sldId id="309" r:id="rId25"/>
    <p:sldId id="308" r:id="rId26"/>
    <p:sldId id="289" r:id="rId27"/>
    <p:sldId id="294" r:id="rId28"/>
    <p:sldId id="293" r:id="rId29"/>
    <p:sldId id="296" r:id="rId30"/>
    <p:sldId id="312" r:id="rId31"/>
    <p:sldId id="313" r:id="rId32"/>
    <p:sldId id="311" r:id="rId33"/>
  </p:sldIdLst>
  <p:sldSz cx="24382413" cy="13716000"/>
  <p:notesSz cx="6858000" cy="9144000"/>
  <p:defaultTextStyle>
    <a:defPPr>
      <a:defRPr lang="nl-B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D3938-9A22-41F8-B9DD-104B773092B6}" v="3" dt="2021-09-22T14:26:25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 snapToObjects="1">
      <p:cViewPr varScale="1">
        <p:scale>
          <a:sx n="43" d="100"/>
          <a:sy n="43" d="100"/>
        </p:scale>
        <p:origin x="59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y Vandevelde" userId="11766e01-fa8b-46dc-af8c-d0668da787ce" providerId="ADAL" clId="{6027A8BE-FAFF-4DB9-AD21-76051854AB36}"/>
    <pc:docChg chg="undo custSel addSld delSld modSld">
      <pc:chgData name="Jessy Vandevelde" userId="11766e01-fa8b-46dc-af8c-d0668da787ce" providerId="ADAL" clId="{6027A8BE-FAFF-4DB9-AD21-76051854AB36}" dt="2021-08-11T13:56:09.375" v="1532" actId="20577"/>
      <pc:docMkLst>
        <pc:docMk/>
      </pc:docMkLst>
      <pc:sldChg chg="modSp mod">
        <pc:chgData name="Jessy Vandevelde" userId="11766e01-fa8b-46dc-af8c-d0668da787ce" providerId="ADAL" clId="{6027A8BE-FAFF-4DB9-AD21-76051854AB36}" dt="2021-08-11T13:25:25.465" v="35" actId="20577"/>
        <pc:sldMkLst>
          <pc:docMk/>
          <pc:sldMk cId="3778491670" sldId="256"/>
        </pc:sldMkLst>
        <pc:spChg chg="mod">
          <ac:chgData name="Jessy Vandevelde" userId="11766e01-fa8b-46dc-af8c-d0668da787ce" providerId="ADAL" clId="{6027A8BE-FAFF-4DB9-AD21-76051854AB36}" dt="2021-08-11T13:25:25.465" v="35" actId="20577"/>
          <ac:spMkLst>
            <pc:docMk/>
            <pc:sldMk cId="3778491670" sldId="256"/>
            <ac:spMk id="4" creationId="{2FE2152F-4167-1F4C-86AF-A687AA0E0846}"/>
          </ac:spMkLst>
        </pc:spChg>
      </pc:sldChg>
      <pc:sldChg chg="modSp mod">
        <pc:chgData name="Jessy Vandevelde" userId="11766e01-fa8b-46dc-af8c-d0668da787ce" providerId="ADAL" clId="{6027A8BE-FAFF-4DB9-AD21-76051854AB36}" dt="2021-08-11T13:39:44.878" v="848" actId="14100"/>
        <pc:sldMkLst>
          <pc:docMk/>
          <pc:sldMk cId="57657461" sldId="278"/>
        </pc:sldMkLst>
        <pc:spChg chg="mod">
          <ac:chgData name="Jessy Vandevelde" userId="11766e01-fa8b-46dc-af8c-d0668da787ce" providerId="ADAL" clId="{6027A8BE-FAFF-4DB9-AD21-76051854AB36}" dt="2021-08-11T13:39:44.878" v="848" actId="14100"/>
          <ac:spMkLst>
            <pc:docMk/>
            <pc:sldMk cId="57657461" sldId="278"/>
            <ac:spMk id="5" creationId="{CA2FEF22-6A85-48D6-884F-B09EE240341B}"/>
          </ac:spMkLst>
        </pc:spChg>
      </pc:sldChg>
      <pc:sldChg chg="modSp mod">
        <pc:chgData name="Jessy Vandevelde" userId="11766e01-fa8b-46dc-af8c-d0668da787ce" providerId="ADAL" clId="{6027A8BE-FAFF-4DB9-AD21-76051854AB36}" dt="2021-08-11T13:47:59.853" v="1371" actId="1076"/>
        <pc:sldMkLst>
          <pc:docMk/>
          <pc:sldMk cId="3037385309" sldId="279"/>
        </pc:sldMkLst>
        <pc:spChg chg="mod">
          <ac:chgData name="Jessy Vandevelde" userId="11766e01-fa8b-46dc-af8c-d0668da787ce" providerId="ADAL" clId="{6027A8BE-FAFF-4DB9-AD21-76051854AB36}" dt="2021-08-11T13:47:59.853" v="1371" actId="1076"/>
          <ac:spMkLst>
            <pc:docMk/>
            <pc:sldMk cId="3037385309" sldId="279"/>
            <ac:spMk id="2" creationId="{80657776-9147-46B4-8E84-4FFB171BF0AB}"/>
          </ac:spMkLst>
        </pc:spChg>
        <pc:spChg chg="mod">
          <ac:chgData name="Jessy Vandevelde" userId="11766e01-fa8b-46dc-af8c-d0668da787ce" providerId="ADAL" clId="{6027A8BE-FAFF-4DB9-AD21-76051854AB36}" dt="2021-08-11T13:47:51.519" v="1369" actId="20577"/>
          <ac:spMkLst>
            <pc:docMk/>
            <pc:sldMk cId="3037385309" sldId="279"/>
            <ac:spMk id="4" creationId="{C3F5814C-650A-4AC2-A432-B797A2AB4EB9}"/>
          </ac:spMkLst>
        </pc:spChg>
      </pc:sldChg>
      <pc:sldChg chg="del">
        <pc:chgData name="Jessy Vandevelde" userId="11766e01-fa8b-46dc-af8c-d0668da787ce" providerId="ADAL" clId="{6027A8BE-FAFF-4DB9-AD21-76051854AB36}" dt="2021-08-11T13:51:42.958" v="1439" actId="2696"/>
        <pc:sldMkLst>
          <pc:docMk/>
          <pc:sldMk cId="3188060677" sldId="280"/>
        </pc:sldMkLst>
      </pc:sldChg>
      <pc:sldChg chg="del">
        <pc:chgData name="Jessy Vandevelde" userId="11766e01-fa8b-46dc-af8c-d0668da787ce" providerId="ADAL" clId="{6027A8BE-FAFF-4DB9-AD21-76051854AB36}" dt="2021-08-11T13:51:29.938" v="1438" actId="2696"/>
        <pc:sldMkLst>
          <pc:docMk/>
          <pc:sldMk cId="4143855130" sldId="281"/>
        </pc:sldMkLst>
      </pc:sldChg>
      <pc:sldChg chg="add del">
        <pc:chgData name="Jessy Vandevelde" userId="11766e01-fa8b-46dc-af8c-d0668da787ce" providerId="ADAL" clId="{6027A8BE-FAFF-4DB9-AD21-76051854AB36}" dt="2021-08-11T13:51:53.471" v="1442" actId="2696"/>
        <pc:sldMkLst>
          <pc:docMk/>
          <pc:sldMk cId="3655954353" sldId="282"/>
        </pc:sldMkLst>
      </pc:sldChg>
      <pc:sldChg chg="del">
        <pc:chgData name="Jessy Vandevelde" userId="11766e01-fa8b-46dc-af8c-d0668da787ce" providerId="ADAL" clId="{6027A8BE-FAFF-4DB9-AD21-76051854AB36}" dt="2021-08-11T13:51:48.316" v="1440" actId="2696"/>
        <pc:sldMkLst>
          <pc:docMk/>
          <pc:sldMk cId="2906570351" sldId="284"/>
        </pc:sldMkLst>
      </pc:sldChg>
      <pc:sldChg chg="del">
        <pc:chgData name="Jessy Vandevelde" userId="11766e01-fa8b-46dc-af8c-d0668da787ce" providerId="ADAL" clId="{6027A8BE-FAFF-4DB9-AD21-76051854AB36}" dt="2021-08-11T13:51:58.112" v="1443" actId="2696"/>
        <pc:sldMkLst>
          <pc:docMk/>
          <pc:sldMk cId="3332579239" sldId="286"/>
        </pc:sldMkLst>
      </pc:sldChg>
      <pc:sldChg chg="modSp mod">
        <pc:chgData name="Jessy Vandevelde" userId="11766e01-fa8b-46dc-af8c-d0668da787ce" providerId="ADAL" clId="{6027A8BE-FAFF-4DB9-AD21-76051854AB36}" dt="2021-08-11T13:52:43.256" v="1456" actId="20577"/>
        <pc:sldMkLst>
          <pc:docMk/>
          <pc:sldMk cId="1302995213" sldId="289"/>
        </pc:sldMkLst>
        <pc:spChg chg="mod">
          <ac:chgData name="Jessy Vandevelde" userId="11766e01-fa8b-46dc-af8c-d0668da787ce" providerId="ADAL" clId="{6027A8BE-FAFF-4DB9-AD21-76051854AB36}" dt="2021-08-11T13:52:43.256" v="1456" actId="20577"/>
          <ac:spMkLst>
            <pc:docMk/>
            <pc:sldMk cId="1302995213" sldId="289"/>
            <ac:spMk id="4" creationId="{CEFCEA81-4584-4AAF-8FA0-3EDB8A08CFE2}"/>
          </ac:spMkLst>
        </pc:spChg>
      </pc:sldChg>
      <pc:sldChg chg="modSp mod">
        <pc:chgData name="Jessy Vandevelde" userId="11766e01-fa8b-46dc-af8c-d0668da787ce" providerId="ADAL" clId="{6027A8BE-FAFF-4DB9-AD21-76051854AB36}" dt="2021-08-11T13:55:36.428" v="1529" actId="12"/>
        <pc:sldMkLst>
          <pc:docMk/>
          <pc:sldMk cId="1788962967" sldId="293"/>
        </pc:sldMkLst>
        <pc:spChg chg="mod">
          <ac:chgData name="Jessy Vandevelde" userId="11766e01-fa8b-46dc-af8c-d0668da787ce" providerId="ADAL" clId="{6027A8BE-FAFF-4DB9-AD21-76051854AB36}" dt="2021-08-11T13:55:36.428" v="1529" actId="12"/>
          <ac:spMkLst>
            <pc:docMk/>
            <pc:sldMk cId="1788962967" sldId="293"/>
            <ac:spMk id="4" creationId="{970A40E9-5757-44D3-9C18-23394C7CD2DC}"/>
          </ac:spMkLst>
        </pc:spChg>
      </pc:sldChg>
      <pc:sldChg chg="del">
        <pc:chgData name="Jessy Vandevelde" userId="11766e01-fa8b-46dc-af8c-d0668da787ce" providerId="ADAL" clId="{6027A8BE-FAFF-4DB9-AD21-76051854AB36}" dt="2021-08-11T13:55:47.330" v="1530" actId="2696"/>
        <pc:sldMkLst>
          <pc:docMk/>
          <pc:sldMk cId="3925255395" sldId="295"/>
        </pc:sldMkLst>
      </pc:sldChg>
      <pc:sldChg chg="modSp mod">
        <pc:chgData name="Jessy Vandevelde" userId="11766e01-fa8b-46dc-af8c-d0668da787ce" providerId="ADAL" clId="{6027A8BE-FAFF-4DB9-AD21-76051854AB36}" dt="2021-08-11T13:55:54.295" v="1531" actId="20577"/>
        <pc:sldMkLst>
          <pc:docMk/>
          <pc:sldMk cId="3729455570" sldId="296"/>
        </pc:sldMkLst>
        <pc:spChg chg="mod">
          <ac:chgData name="Jessy Vandevelde" userId="11766e01-fa8b-46dc-af8c-d0668da787ce" providerId="ADAL" clId="{6027A8BE-FAFF-4DB9-AD21-76051854AB36}" dt="2021-08-11T13:55:54.295" v="1531" actId="20577"/>
          <ac:spMkLst>
            <pc:docMk/>
            <pc:sldMk cId="3729455570" sldId="296"/>
            <ac:spMk id="4" creationId="{B633ACFD-9B18-4010-B2B1-4C82F5116B24}"/>
          </ac:spMkLst>
        </pc:spChg>
      </pc:sldChg>
      <pc:sldChg chg="modSp mod">
        <pc:chgData name="Jessy Vandevelde" userId="11766e01-fa8b-46dc-af8c-d0668da787ce" providerId="ADAL" clId="{6027A8BE-FAFF-4DB9-AD21-76051854AB36}" dt="2021-08-11T13:28:21" v="397" actId="20577"/>
        <pc:sldMkLst>
          <pc:docMk/>
          <pc:sldMk cId="99580679" sldId="298"/>
        </pc:sldMkLst>
        <pc:spChg chg="mod">
          <ac:chgData name="Jessy Vandevelde" userId="11766e01-fa8b-46dc-af8c-d0668da787ce" providerId="ADAL" clId="{6027A8BE-FAFF-4DB9-AD21-76051854AB36}" dt="2021-08-11T13:28:21" v="397" actId="20577"/>
          <ac:spMkLst>
            <pc:docMk/>
            <pc:sldMk cId="99580679" sldId="298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6027A8BE-FAFF-4DB9-AD21-76051854AB36}" dt="2021-08-11T13:32:09.643" v="572" actId="20577"/>
        <pc:sldMkLst>
          <pc:docMk/>
          <pc:sldMk cId="1875677263" sldId="299"/>
        </pc:sldMkLst>
        <pc:spChg chg="mod">
          <ac:chgData name="Jessy Vandevelde" userId="11766e01-fa8b-46dc-af8c-d0668da787ce" providerId="ADAL" clId="{6027A8BE-FAFF-4DB9-AD21-76051854AB36}" dt="2021-08-11T13:32:09.643" v="572" actId="20577"/>
          <ac:spMkLst>
            <pc:docMk/>
            <pc:sldMk cId="1875677263" sldId="299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6027A8BE-FAFF-4DB9-AD21-76051854AB36}" dt="2021-08-11T13:38:48.755" v="813" actId="20577"/>
        <pc:sldMkLst>
          <pc:docMk/>
          <pc:sldMk cId="3542992110" sldId="300"/>
        </pc:sldMkLst>
        <pc:spChg chg="mod">
          <ac:chgData name="Jessy Vandevelde" userId="11766e01-fa8b-46dc-af8c-d0668da787ce" providerId="ADAL" clId="{6027A8BE-FAFF-4DB9-AD21-76051854AB36}" dt="2021-08-11T13:38:48.755" v="813" actId="20577"/>
          <ac:spMkLst>
            <pc:docMk/>
            <pc:sldMk cId="3542992110" sldId="300"/>
            <ac:spMk id="4" creationId="{806E4310-8054-4648-8944-59AF9F5EB143}"/>
          </ac:spMkLst>
        </pc:spChg>
      </pc:sldChg>
      <pc:sldChg chg="modSp mod">
        <pc:chgData name="Jessy Vandevelde" userId="11766e01-fa8b-46dc-af8c-d0668da787ce" providerId="ADAL" clId="{6027A8BE-FAFF-4DB9-AD21-76051854AB36}" dt="2021-08-11T13:38:09.558" v="769" actId="20577"/>
        <pc:sldMkLst>
          <pc:docMk/>
          <pc:sldMk cId="2164424036" sldId="301"/>
        </pc:sldMkLst>
        <pc:spChg chg="mod">
          <ac:chgData name="Jessy Vandevelde" userId="11766e01-fa8b-46dc-af8c-d0668da787ce" providerId="ADAL" clId="{6027A8BE-FAFF-4DB9-AD21-76051854AB36}" dt="2021-08-11T13:38:09.558" v="769" actId="20577"/>
          <ac:spMkLst>
            <pc:docMk/>
            <pc:sldMk cId="2164424036" sldId="301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6027A8BE-FAFF-4DB9-AD21-76051854AB36}" dt="2021-08-11T13:40:14.449" v="877" actId="20577"/>
        <pc:sldMkLst>
          <pc:docMk/>
          <pc:sldMk cId="1287054091" sldId="305"/>
        </pc:sldMkLst>
        <pc:spChg chg="mod">
          <ac:chgData name="Jessy Vandevelde" userId="11766e01-fa8b-46dc-af8c-d0668da787ce" providerId="ADAL" clId="{6027A8BE-FAFF-4DB9-AD21-76051854AB36}" dt="2021-08-11T13:39:57.009" v="869" actId="20577"/>
          <ac:spMkLst>
            <pc:docMk/>
            <pc:sldMk cId="1287054091" sldId="305"/>
            <ac:spMk id="2" creationId="{80657776-9147-46B4-8E84-4FFB171BF0AB}"/>
          </ac:spMkLst>
        </pc:spChg>
        <pc:spChg chg="mod">
          <ac:chgData name="Jessy Vandevelde" userId="11766e01-fa8b-46dc-af8c-d0668da787ce" providerId="ADAL" clId="{6027A8BE-FAFF-4DB9-AD21-76051854AB36}" dt="2021-08-11T13:40:14.449" v="877" actId="20577"/>
          <ac:spMkLst>
            <pc:docMk/>
            <pc:sldMk cId="1287054091" sldId="305"/>
            <ac:spMk id="4" creationId="{C3F5814C-650A-4AC2-A432-B797A2AB4EB9}"/>
          </ac:spMkLst>
        </pc:spChg>
      </pc:sldChg>
      <pc:sldChg chg="addSp delSp modSp del mod">
        <pc:chgData name="Jessy Vandevelde" userId="11766e01-fa8b-46dc-af8c-d0668da787ce" providerId="ADAL" clId="{6027A8BE-FAFF-4DB9-AD21-76051854AB36}" dt="2021-08-11T13:47:53.978" v="1370" actId="2696"/>
        <pc:sldMkLst>
          <pc:docMk/>
          <pc:sldMk cId="182221674" sldId="306"/>
        </pc:sldMkLst>
        <pc:spChg chg="mod">
          <ac:chgData name="Jessy Vandevelde" userId="11766e01-fa8b-46dc-af8c-d0668da787ce" providerId="ADAL" clId="{6027A8BE-FAFF-4DB9-AD21-76051854AB36}" dt="2021-08-11T13:42:02.764" v="963" actId="20577"/>
          <ac:spMkLst>
            <pc:docMk/>
            <pc:sldMk cId="182221674" sldId="306"/>
            <ac:spMk id="2" creationId="{80657776-9147-46B4-8E84-4FFB171BF0AB}"/>
          </ac:spMkLst>
        </pc:spChg>
        <pc:spChg chg="mod">
          <ac:chgData name="Jessy Vandevelde" userId="11766e01-fa8b-46dc-af8c-d0668da787ce" providerId="ADAL" clId="{6027A8BE-FAFF-4DB9-AD21-76051854AB36}" dt="2021-08-11T13:47:36.410" v="1365" actId="404"/>
          <ac:spMkLst>
            <pc:docMk/>
            <pc:sldMk cId="182221674" sldId="306"/>
            <ac:spMk id="4" creationId="{C3F5814C-650A-4AC2-A432-B797A2AB4EB9}"/>
          </ac:spMkLst>
        </pc:spChg>
        <pc:graphicFrameChg chg="add del mod">
          <ac:chgData name="Jessy Vandevelde" userId="11766e01-fa8b-46dc-af8c-d0668da787ce" providerId="ADAL" clId="{6027A8BE-FAFF-4DB9-AD21-76051854AB36}" dt="2021-08-11T13:43:08.277" v="1075"/>
          <ac:graphicFrameMkLst>
            <pc:docMk/>
            <pc:sldMk cId="182221674" sldId="306"/>
            <ac:graphicFrameMk id="3" creationId="{CF26FA86-4DF1-41AA-8398-F206CF79B190}"/>
          </ac:graphicFrameMkLst>
        </pc:graphicFrameChg>
        <pc:graphicFrameChg chg="add del mod">
          <ac:chgData name="Jessy Vandevelde" userId="11766e01-fa8b-46dc-af8c-d0668da787ce" providerId="ADAL" clId="{6027A8BE-FAFF-4DB9-AD21-76051854AB36}" dt="2021-08-11T13:43:17.261" v="1077"/>
          <ac:graphicFrameMkLst>
            <pc:docMk/>
            <pc:sldMk cId="182221674" sldId="306"/>
            <ac:graphicFrameMk id="5" creationId="{310230F9-5F88-4ED3-8DFF-CF41D53FFAB9}"/>
          </ac:graphicFrameMkLst>
        </pc:graphicFrameChg>
        <pc:graphicFrameChg chg="add del mod modGraphic">
          <ac:chgData name="Jessy Vandevelde" userId="11766e01-fa8b-46dc-af8c-d0668da787ce" providerId="ADAL" clId="{6027A8BE-FAFF-4DB9-AD21-76051854AB36}" dt="2021-08-11T13:43:38.524" v="1083"/>
          <ac:graphicFrameMkLst>
            <pc:docMk/>
            <pc:sldMk cId="182221674" sldId="306"/>
            <ac:graphicFrameMk id="6" creationId="{303D2D80-CA61-49E5-B1E6-DC4726D1A240}"/>
          </ac:graphicFrameMkLst>
        </pc:graphicFrameChg>
        <pc:picChg chg="add del mod">
          <ac:chgData name="Jessy Vandevelde" userId="11766e01-fa8b-46dc-af8c-d0668da787ce" providerId="ADAL" clId="{6027A8BE-FAFF-4DB9-AD21-76051854AB36}" dt="2021-08-11T13:44:05.036" v="1090" actId="21"/>
          <ac:picMkLst>
            <pc:docMk/>
            <pc:sldMk cId="182221674" sldId="306"/>
            <ac:picMk id="7" creationId="{D96F813C-2F4A-46AA-BBFC-63AEDA3CF7B1}"/>
          </ac:picMkLst>
        </pc:picChg>
        <pc:picChg chg="add mod">
          <ac:chgData name="Jessy Vandevelde" userId="11766e01-fa8b-46dc-af8c-d0668da787ce" providerId="ADAL" clId="{6027A8BE-FAFF-4DB9-AD21-76051854AB36}" dt="2021-08-11T13:44:36.369" v="1093" actId="14100"/>
          <ac:picMkLst>
            <pc:docMk/>
            <pc:sldMk cId="182221674" sldId="306"/>
            <ac:picMk id="9" creationId="{860DB72D-8B9C-4547-8C42-37347610AA30}"/>
          </ac:picMkLst>
        </pc:picChg>
      </pc:sldChg>
      <pc:sldChg chg="modSp mod">
        <pc:chgData name="Jessy Vandevelde" userId="11766e01-fa8b-46dc-af8c-d0668da787ce" providerId="ADAL" clId="{6027A8BE-FAFF-4DB9-AD21-76051854AB36}" dt="2021-08-11T13:51:22.301" v="1437" actId="20577"/>
        <pc:sldMkLst>
          <pc:docMk/>
          <pc:sldMk cId="1050933518" sldId="307"/>
        </pc:sldMkLst>
        <pc:spChg chg="mod">
          <ac:chgData name="Jessy Vandevelde" userId="11766e01-fa8b-46dc-af8c-d0668da787ce" providerId="ADAL" clId="{6027A8BE-FAFF-4DB9-AD21-76051854AB36}" dt="2021-08-11T13:48:48.264" v="1377" actId="20577"/>
          <ac:spMkLst>
            <pc:docMk/>
            <pc:sldMk cId="1050933518" sldId="307"/>
            <ac:spMk id="2" creationId="{80657776-9147-46B4-8E84-4FFB171BF0AB}"/>
          </ac:spMkLst>
        </pc:spChg>
        <pc:spChg chg="mod">
          <ac:chgData name="Jessy Vandevelde" userId="11766e01-fa8b-46dc-af8c-d0668da787ce" providerId="ADAL" clId="{6027A8BE-FAFF-4DB9-AD21-76051854AB36}" dt="2021-08-11T13:51:22.301" v="1437" actId="20577"/>
          <ac:spMkLst>
            <pc:docMk/>
            <pc:sldMk cId="1050933518" sldId="307"/>
            <ac:spMk id="4" creationId="{C3F5814C-650A-4AC2-A432-B797A2AB4EB9}"/>
          </ac:spMkLst>
        </pc:spChg>
      </pc:sldChg>
      <pc:sldChg chg="modSp mod">
        <pc:chgData name="Jessy Vandevelde" userId="11766e01-fa8b-46dc-af8c-d0668da787ce" providerId="ADAL" clId="{6027A8BE-FAFF-4DB9-AD21-76051854AB36}" dt="2021-08-11T13:52:28.109" v="1454" actId="1076"/>
        <pc:sldMkLst>
          <pc:docMk/>
          <pc:sldMk cId="213197004" sldId="309"/>
        </pc:sldMkLst>
        <pc:spChg chg="mod">
          <ac:chgData name="Jessy Vandevelde" userId="11766e01-fa8b-46dc-af8c-d0668da787ce" providerId="ADAL" clId="{6027A8BE-FAFF-4DB9-AD21-76051854AB36}" dt="2021-08-11T13:52:28.109" v="1454" actId="1076"/>
          <ac:spMkLst>
            <pc:docMk/>
            <pc:sldMk cId="213197004" sldId="309"/>
            <ac:spMk id="4" creationId="{94A08834-54E0-4AE5-86BE-93FA87FD0507}"/>
          </ac:spMkLst>
        </pc:spChg>
        <pc:spChg chg="mod">
          <ac:chgData name="Jessy Vandevelde" userId="11766e01-fa8b-46dc-af8c-d0668da787ce" providerId="ADAL" clId="{6027A8BE-FAFF-4DB9-AD21-76051854AB36}" dt="2021-08-11T13:52:25.778" v="1453" actId="1076"/>
          <ac:spMkLst>
            <pc:docMk/>
            <pc:sldMk cId="213197004" sldId="309"/>
            <ac:spMk id="6" creationId="{3B0039FE-33DB-4420-93BD-F3407BB3C7CD}"/>
          </ac:spMkLst>
        </pc:spChg>
      </pc:sldChg>
      <pc:sldChg chg="modSp mod">
        <pc:chgData name="Jessy Vandevelde" userId="11766e01-fa8b-46dc-af8c-d0668da787ce" providerId="ADAL" clId="{6027A8BE-FAFF-4DB9-AD21-76051854AB36}" dt="2021-08-11T13:56:09.375" v="1532" actId="20577"/>
        <pc:sldMkLst>
          <pc:docMk/>
          <pc:sldMk cId="2875801525" sldId="313"/>
        </pc:sldMkLst>
        <pc:spChg chg="mod">
          <ac:chgData name="Jessy Vandevelde" userId="11766e01-fa8b-46dc-af8c-d0668da787ce" providerId="ADAL" clId="{6027A8BE-FAFF-4DB9-AD21-76051854AB36}" dt="2021-08-11T13:56:09.375" v="1532" actId="20577"/>
          <ac:spMkLst>
            <pc:docMk/>
            <pc:sldMk cId="2875801525" sldId="313"/>
            <ac:spMk id="4" creationId="{970A40E9-5757-44D3-9C18-23394C7CD2DC}"/>
          </ac:spMkLst>
        </pc:spChg>
      </pc:sldChg>
      <pc:sldChg chg="new del">
        <pc:chgData name="Jessy Vandevelde" userId="11766e01-fa8b-46dc-af8c-d0668da787ce" providerId="ADAL" clId="{6027A8BE-FAFF-4DB9-AD21-76051854AB36}" dt="2021-08-11T13:48:36.176" v="1372" actId="2696"/>
        <pc:sldMkLst>
          <pc:docMk/>
          <pc:sldMk cId="1393997320" sldId="314"/>
        </pc:sldMkLst>
      </pc:sldChg>
      <pc:sldChg chg="modSp add mod">
        <pc:chgData name="Jessy Vandevelde" userId="11766e01-fa8b-46dc-af8c-d0668da787ce" providerId="ADAL" clId="{6027A8BE-FAFF-4DB9-AD21-76051854AB36}" dt="2021-08-11T13:46:43.585" v="1318" actId="14100"/>
        <pc:sldMkLst>
          <pc:docMk/>
          <pc:sldMk cId="245538795" sldId="315"/>
        </pc:sldMkLst>
        <pc:spChg chg="mod">
          <ac:chgData name="Jessy Vandevelde" userId="11766e01-fa8b-46dc-af8c-d0668da787ce" providerId="ADAL" clId="{6027A8BE-FAFF-4DB9-AD21-76051854AB36}" dt="2021-08-11T13:45:05.181" v="1108" actId="20577"/>
          <ac:spMkLst>
            <pc:docMk/>
            <pc:sldMk cId="245538795" sldId="315"/>
            <ac:spMk id="2" creationId="{80657776-9147-46B4-8E84-4FFB171BF0AB}"/>
          </ac:spMkLst>
        </pc:spChg>
        <pc:spChg chg="mod">
          <ac:chgData name="Jessy Vandevelde" userId="11766e01-fa8b-46dc-af8c-d0668da787ce" providerId="ADAL" clId="{6027A8BE-FAFF-4DB9-AD21-76051854AB36}" dt="2021-08-11T13:46:35.002" v="1316" actId="20577"/>
          <ac:spMkLst>
            <pc:docMk/>
            <pc:sldMk cId="245538795" sldId="315"/>
            <ac:spMk id="4" creationId="{C3F5814C-650A-4AC2-A432-B797A2AB4EB9}"/>
          </ac:spMkLst>
        </pc:spChg>
        <pc:picChg chg="mod">
          <ac:chgData name="Jessy Vandevelde" userId="11766e01-fa8b-46dc-af8c-d0668da787ce" providerId="ADAL" clId="{6027A8BE-FAFF-4DB9-AD21-76051854AB36}" dt="2021-08-11T13:46:43.585" v="1318" actId="14100"/>
          <ac:picMkLst>
            <pc:docMk/>
            <pc:sldMk cId="245538795" sldId="315"/>
            <ac:picMk id="9" creationId="{860DB72D-8B9C-4547-8C42-37347610AA30}"/>
          </ac:picMkLst>
        </pc:picChg>
      </pc:sldChg>
    </pc:docChg>
  </pc:docChgLst>
  <pc:docChgLst>
    <pc:chgData name="Jessy Vandevelde" userId="11766e01-fa8b-46dc-af8c-d0668da787ce" providerId="ADAL" clId="{4A7D3938-9A22-41F8-B9DD-104B773092B6}"/>
    <pc:docChg chg="undo custSel modSld">
      <pc:chgData name="Jessy Vandevelde" userId="11766e01-fa8b-46dc-af8c-d0668da787ce" providerId="ADAL" clId="{4A7D3938-9A22-41F8-B9DD-104B773092B6}" dt="2021-09-22T14:37:00.985" v="114" actId="1076"/>
      <pc:docMkLst>
        <pc:docMk/>
      </pc:docMkLst>
      <pc:sldChg chg="modSp mod">
        <pc:chgData name="Jessy Vandevelde" userId="11766e01-fa8b-46dc-af8c-d0668da787ce" providerId="ADAL" clId="{4A7D3938-9A22-41F8-B9DD-104B773092B6}" dt="2021-09-22T14:30:47.944" v="112" actId="20577"/>
        <pc:sldMkLst>
          <pc:docMk/>
          <pc:sldMk cId="736146444" sldId="275"/>
        </pc:sldMkLst>
        <pc:spChg chg="mod">
          <ac:chgData name="Jessy Vandevelde" userId="11766e01-fa8b-46dc-af8c-d0668da787ce" providerId="ADAL" clId="{4A7D3938-9A22-41F8-B9DD-104B773092B6}" dt="2021-09-22T14:30:47.944" v="112" actId="20577"/>
          <ac:spMkLst>
            <pc:docMk/>
            <pc:sldMk cId="736146444" sldId="275"/>
            <ac:spMk id="4" creationId="{7003F9B3-1033-40C2-8338-21758316F69D}"/>
          </ac:spMkLst>
        </pc:spChg>
      </pc:sldChg>
      <pc:sldChg chg="modSp mod">
        <pc:chgData name="Jessy Vandevelde" userId="11766e01-fa8b-46dc-af8c-d0668da787ce" providerId="ADAL" clId="{4A7D3938-9A22-41F8-B9DD-104B773092B6}" dt="2021-09-22T14:27:19.212" v="95" actId="20577"/>
        <pc:sldMkLst>
          <pc:docMk/>
          <pc:sldMk cId="99580679" sldId="298"/>
        </pc:sldMkLst>
        <pc:spChg chg="mod">
          <ac:chgData name="Jessy Vandevelde" userId="11766e01-fa8b-46dc-af8c-d0668da787ce" providerId="ADAL" clId="{4A7D3938-9A22-41F8-B9DD-104B773092B6}" dt="2021-09-22T14:27:19.212" v="95" actId="20577"/>
          <ac:spMkLst>
            <pc:docMk/>
            <pc:sldMk cId="99580679" sldId="298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4A7D3938-9A22-41F8-B9DD-104B773092B6}" dt="2021-09-22T13:19:45.468" v="2" actId="20577"/>
        <pc:sldMkLst>
          <pc:docMk/>
          <pc:sldMk cId="1875677263" sldId="299"/>
        </pc:sldMkLst>
        <pc:spChg chg="mod">
          <ac:chgData name="Jessy Vandevelde" userId="11766e01-fa8b-46dc-af8c-d0668da787ce" providerId="ADAL" clId="{4A7D3938-9A22-41F8-B9DD-104B773092B6}" dt="2021-09-22T13:19:45.468" v="2" actId="20577"/>
          <ac:spMkLst>
            <pc:docMk/>
            <pc:sldMk cId="1875677263" sldId="299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4A7D3938-9A22-41F8-B9DD-104B773092B6}" dt="2021-09-22T14:29:06.989" v="110" actId="20577"/>
        <pc:sldMkLst>
          <pc:docMk/>
          <pc:sldMk cId="2164424036" sldId="301"/>
        </pc:sldMkLst>
        <pc:spChg chg="mod">
          <ac:chgData name="Jessy Vandevelde" userId="11766e01-fa8b-46dc-af8c-d0668da787ce" providerId="ADAL" clId="{4A7D3938-9A22-41F8-B9DD-104B773092B6}" dt="2021-09-22T13:20:05.651" v="36" actId="20577"/>
          <ac:spMkLst>
            <pc:docMk/>
            <pc:sldMk cId="2164424036" sldId="301"/>
            <ac:spMk id="3" creationId="{B9FAD97A-83D4-470A-8962-B497DEDCD712}"/>
          </ac:spMkLst>
        </pc:spChg>
        <pc:spChg chg="mod">
          <ac:chgData name="Jessy Vandevelde" userId="11766e01-fa8b-46dc-af8c-d0668da787ce" providerId="ADAL" clId="{4A7D3938-9A22-41F8-B9DD-104B773092B6}" dt="2021-09-22T14:29:06.989" v="110" actId="20577"/>
          <ac:spMkLst>
            <pc:docMk/>
            <pc:sldMk cId="2164424036" sldId="301"/>
            <ac:spMk id="5" creationId="{9F2DFAD5-1335-48ED-A7F8-93A7D420B078}"/>
          </ac:spMkLst>
        </pc:spChg>
      </pc:sldChg>
      <pc:sldChg chg="modSp mod">
        <pc:chgData name="Jessy Vandevelde" userId="11766e01-fa8b-46dc-af8c-d0668da787ce" providerId="ADAL" clId="{4A7D3938-9A22-41F8-B9DD-104B773092B6}" dt="2021-09-22T14:37:00.985" v="114" actId="1076"/>
        <pc:sldMkLst>
          <pc:docMk/>
          <pc:sldMk cId="3453935841" sldId="311"/>
        </pc:sldMkLst>
        <pc:spChg chg="mod">
          <ac:chgData name="Jessy Vandevelde" userId="11766e01-fa8b-46dc-af8c-d0668da787ce" providerId="ADAL" clId="{4A7D3938-9A22-41F8-B9DD-104B773092B6}" dt="2021-09-22T14:37:00.985" v="114" actId="1076"/>
          <ac:spMkLst>
            <pc:docMk/>
            <pc:sldMk cId="3453935841" sldId="311"/>
            <ac:spMk id="2" creationId="{9243CA7A-A007-459B-8498-2A6ED9EDF906}"/>
          </ac:spMkLst>
        </pc:spChg>
      </pc:sldChg>
      <pc:sldChg chg="modSp mod">
        <pc:chgData name="Jessy Vandevelde" userId="11766e01-fa8b-46dc-af8c-d0668da787ce" providerId="ADAL" clId="{4A7D3938-9A22-41F8-B9DD-104B773092B6}" dt="2021-09-22T13:31:03.727" v="52" actId="13926"/>
        <pc:sldMkLst>
          <pc:docMk/>
          <pc:sldMk cId="2875801525" sldId="313"/>
        </pc:sldMkLst>
        <pc:spChg chg="mod">
          <ac:chgData name="Jessy Vandevelde" userId="11766e01-fa8b-46dc-af8c-d0668da787ce" providerId="ADAL" clId="{4A7D3938-9A22-41F8-B9DD-104B773092B6}" dt="2021-09-22T13:31:03.727" v="52" actId="13926"/>
          <ac:spMkLst>
            <pc:docMk/>
            <pc:sldMk cId="2875801525" sldId="313"/>
            <ac:spMk id="4" creationId="{970A40E9-5757-44D3-9C18-23394C7CD2DC}"/>
          </ac:spMkLst>
        </pc:spChg>
      </pc:sldChg>
      <pc:sldChg chg="addSp delSp modSp mod">
        <pc:chgData name="Jessy Vandevelde" userId="11766e01-fa8b-46dc-af8c-d0668da787ce" providerId="ADAL" clId="{4A7D3938-9A22-41F8-B9DD-104B773092B6}" dt="2021-09-22T13:30:12.664" v="51" actId="1076"/>
        <pc:sldMkLst>
          <pc:docMk/>
          <pc:sldMk cId="245538795" sldId="315"/>
        </pc:sldMkLst>
        <pc:picChg chg="add del mod">
          <ac:chgData name="Jessy Vandevelde" userId="11766e01-fa8b-46dc-af8c-d0668da787ce" providerId="ADAL" clId="{4A7D3938-9A22-41F8-B9DD-104B773092B6}" dt="2021-09-22T13:29:52.109" v="45" actId="22"/>
          <ac:picMkLst>
            <pc:docMk/>
            <pc:sldMk cId="245538795" sldId="315"/>
            <ac:picMk id="5" creationId="{5E19DCEA-1DBF-4290-93F7-4954A01A1399}"/>
          </ac:picMkLst>
        </pc:picChg>
        <pc:picChg chg="add mod">
          <ac:chgData name="Jessy Vandevelde" userId="11766e01-fa8b-46dc-af8c-d0668da787ce" providerId="ADAL" clId="{4A7D3938-9A22-41F8-B9DD-104B773092B6}" dt="2021-09-22T13:30:12.664" v="51" actId="1076"/>
          <ac:picMkLst>
            <pc:docMk/>
            <pc:sldMk cId="245538795" sldId="315"/>
            <ac:picMk id="7" creationId="{B47576D5-A23E-4985-981F-736A4F97123E}"/>
          </ac:picMkLst>
        </pc:picChg>
        <pc:picChg chg="del">
          <ac:chgData name="Jessy Vandevelde" userId="11766e01-fa8b-46dc-af8c-d0668da787ce" providerId="ADAL" clId="{4A7D3938-9A22-41F8-B9DD-104B773092B6}" dt="2021-09-22T13:29:09.706" v="37" actId="21"/>
          <ac:picMkLst>
            <pc:docMk/>
            <pc:sldMk cId="245538795" sldId="315"/>
            <ac:picMk id="9" creationId="{860DB72D-8B9C-4547-8C42-37347610AA3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863C076-8BD2-4D96-8E82-26E12E00C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DA3F5C-9144-4C30-8237-B10C469B1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45F-A5EA-4FF3-8F7C-52CFD5D1155B}" type="datetimeFigureOut">
              <a:rPr lang="nl-BE" smtClean="0"/>
              <a:t>22/09/2021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EC12FE-BB86-481E-8611-5A1F46DFB7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6AA570-C496-41AC-B51B-33CBA1704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8602C-319C-4761-BFDA-2F705D62E67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69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D312-742A-604B-A4A2-5A52EAE3FC59}" type="datetimeFigureOut">
              <a:rPr lang="nl-BE" smtClean="0"/>
              <a:t>22/09/2021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D77B-7974-754D-B9D7-A2F40F0CCC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6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200" kern="1200">
        <a:solidFill>
          <a:schemeClr val="tx1"/>
        </a:solidFill>
        <a:latin typeface="Flanders Art Sans" panose="00000500000000000000" pitchFamily="50" charset="0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451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601C470B-0AE5-7C4E-9E1D-30B1419F7A0E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476" y="2436900"/>
            <a:ext cx="21068896" cy="2611350"/>
          </a:xfrm>
        </p:spPr>
        <p:txBody>
          <a:bodyPr lIns="0" tIns="0" rIns="0" bIns="0" anchor="t" anchorCtr="0">
            <a:noAutofit/>
          </a:bodyPr>
          <a:lstStyle>
            <a:lvl1pPr algn="ctr">
              <a:defRPr sz="9000" b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5C4F9E0-AB3D-3F42-9094-B4E272385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5263C84-2234-544A-B00F-3991BBD6D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53" userDrawn="1">
          <p15:clr>
            <a:srgbClr val="FBAE40"/>
          </p15:clr>
        </p15:guide>
        <p15:guide id="2" pos="10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ussen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1270008"/>
            <a:ext cx="21032383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accent1"/>
                </a:solidFill>
                <a:latin typeface="Flanders Art Serif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6B33898-919E-48B2-9228-1222846C91E1}"/>
              </a:ext>
            </a:extLst>
          </p:cNvPr>
          <p:cNvSpPr/>
          <p:nvPr userDrawn="1"/>
        </p:nvSpPr>
        <p:spPr>
          <a:xfrm>
            <a:off x="-1" y="11611154"/>
            <a:ext cx="24382800" cy="210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55C85E-9F59-432F-9CD5-9E2747A4E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224" y="12064939"/>
            <a:ext cx="3009603" cy="126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332387E-7A88-42CB-A511-F07A6ED0B6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0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itel-Sub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219456"/>
            <a:ext cx="20492635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ABB9EF1-E3E9-0C47-BEC9-10DCAEA68CB7}"/>
              </a:ext>
            </a:extLst>
          </p:cNvPr>
          <p:cNvSpPr/>
          <p:nvPr userDrawn="1"/>
        </p:nvSpPr>
        <p:spPr>
          <a:xfrm>
            <a:off x="0" y="0"/>
            <a:ext cx="61081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7737" y="2213356"/>
            <a:ext cx="20492635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7738" y="3565525"/>
            <a:ext cx="20492634" cy="79009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latin typeface="Flanders Art Sans" panose="00000500000000000000" pitchFamily="50" charset="0"/>
              </a:defRPr>
            </a:lvl1pPr>
            <a:lvl2pPr>
              <a:defRPr sz="3200"/>
            </a:lvl2pPr>
            <a:lvl3pPr>
              <a:defRPr sz="3200">
                <a:latin typeface="Flanders Art Sans" panose="00000500000000000000" pitchFamily="50" charset="0"/>
              </a:defRPr>
            </a:lvl3pPr>
            <a:lvl4pPr>
              <a:defRPr sz="3200">
                <a:latin typeface="Flanders Art Sans" panose="00000500000000000000" pitchFamily="50" charset="0"/>
              </a:defRPr>
            </a:lvl4pPr>
            <a:lvl5pPr marL="3657417" marR="0" indent="0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Flanders Art Sans" panose="00000500000000000000" pitchFamily="50" charset="0"/>
              </a:defRPr>
            </a:lvl5pPr>
            <a:lvl6pPr marL="4571772" marR="0" indent="0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Flanders Art Sans" panose="00000500000000000000" pitchFamily="50" charset="0"/>
              </a:defRPr>
            </a:lvl6pPr>
          </a:lstStyle>
          <a:p>
            <a:r>
              <a:rPr lang="nl-NL" dirty="0"/>
              <a:t>Tekststijl van het model bewerken
Tweede niveau
Derde niveau
Vierde niveau
Vijfde niveau</a:t>
            </a:r>
          </a:p>
          <a:p>
            <a:endParaRPr lang="nl-NL" dirty="0"/>
          </a:p>
          <a:p>
            <a:r>
              <a:rPr lang="nl-NL" dirty="0"/>
              <a:t>Test</a:t>
            </a:r>
          </a:p>
          <a:p>
            <a:pPr lvl="1"/>
            <a:r>
              <a:rPr lang="nl-NL" dirty="0"/>
              <a:t>Item 1.1</a:t>
            </a:r>
          </a:p>
          <a:p>
            <a:pPr lvl="2"/>
            <a:r>
              <a:rPr lang="nl-NL" dirty="0"/>
              <a:t>Item 1.1.1</a:t>
            </a:r>
          </a:p>
          <a:p>
            <a:pPr lvl="3"/>
            <a:r>
              <a:rPr lang="nl-NL" dirty="0"/>
              <a:t>Item 1.1.1.1</a:t>
            </a:r>
          </a:p>
          <a:p>
            <a:pPr marL="4114594" marR="0" lvl="4" indent="-457177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Item 1.1.1.1.1</a:t>
            </a:r>
          </a:p>
          <a:p>
            <a:pPr marL="5028949" marR="0" lvl="5" indent="-457177" algn="l" defTabSz="18287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Item 1.1.1.1.1.1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4BC72A-3B48-43A3-A07B-F39378F42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30062" y="12064939"/>
            <a:ext cx="3009603" cy="126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25DD5A-8577-43DE-862B-C9C4531D2E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1475" y="12395788"/>
            <a:ext cx="2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B169-B1F0-164F-B236-B6DE26EE1533}" type="datetimeFigureOut">
              <a:rPr lang="nl-BE" smtClean="0"/>
              <a:t>22/09/2021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1CE8-6374-EE48-9A15-DF1583D8F8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groeien.be/boa/partners/de-boa-subsidie-aan-lokale-besturen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groeien.be/boa/partners/subsidies" TargetMode="External"/><Relationship Id="rId2" Type="http://schemas.openxmlformats.org/officeDocument/2006/relationships/hyperlink" Target="https://www.opgroeien.be/boa/partners/kwaliteitslabel-attest-van-toezicht-erken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E2152F-4167-1F4C-86AF-A687AA0E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76" y="2436899"/>
            <a:ext cx="21068896" cy="5201029"/>
          </a:xfrm>
        </p:spPr>
        <p:txBody>
          <a:bodyPr/>
          <a:lstStyle/>
          <a:p>
            <a:r>
              <a:rPr lang="nl-BE" dirty="0"/>
              <a:t>Van attest van toezicht naar kleuteropvang vanaf 1/1/2022</a:t>
            </a:r>
            <a:br>
              <a:rPr lang="nl-BE" dirty="0"/>
            </a:br>
            <a:br>
              <a:rPr lang="nl-BE" dirty="0"/>
            </a:br>
            <a:r>
              <a:rPr lang="nl-BE" sz="6600" dirty="0"/>
              <a:t>Subsidies en automatisch label</a:t>
            </a:r>
          </a:p>
        </p:txBody>
      </p:sp>
    </p:spTree>
    <p:extLst>
      <p:ext uri="{BB962C8B-B14F-4D97-AF65-F5344CB8AC3E}">
        <p14:creationId xmlns:p14="http://schemas.microsoft.com/office/powerpoint/2010/main" val="377849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7BD7-9053-41D2-A82E-00C5FA1B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subsidies samengevat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03F9B3-1033-40C2-8338-21758316F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704913"/>
            <a:ext cx="20492634" cy="7900988"/>
          </a:xfrm>
        </p:spPr>
        <p:txBody>
          <a:bodyPr/>
          <a:lstStyle/>
          <a:p>
            <a:r>
              <a:rPr lang="nl-BE" sz="3600" dirty="0">
                <a:solidFill>
                  <a:schemeClr val="accent1">
                    <a:lumMod val="75000"/>
                  </a:schemeClr>
                </a:solidFill>
              </a:rPr>
              <a:t>We bundelen in transitiesubsidies: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Dat is een bedrag per jaar dat overeenkomt met het bedrag waarop de organisator recht had in 2021.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Niet steeds zelfde bedrag dan dat wat de organisator effectief heeft ontvangen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Subsidies worden geïndexeerd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2 basisstromen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Transitiesubsidie attest van toezicht </a:t>
            </a:r>
            <a:r>
              <a:rPr lang="nl-BE" dirty="0"/>
              <a:t>TSA </a:t>
            </a:r>
            <a:r>
              <a:rPr lang="nl-BE" dirty="0">
                <a:sym typeface="Wingdings" panose="05000000000000000000" pitchFamily="2" charset="2"/>
              </a:rPr>
              <a:t> Bundelt de subsidies die de locaties met een attest van toezicht krijgen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Transitiesubsidie erkend TSE </a:t>
            </a:r>
            <a:r>
              <a:rPr lang="nl-BE" dirty="0">
                <a:sym typeface="Wingdings" panose="05000000000000000000" pitchFamily="2" charset="2"/>
              </a:rPr>
              <a:t> Bundelt een groot deel van de subsidies van de IBO, BOAB en LODIB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61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7BD7-9053-41D2-A82E-00C5FA1B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subsidies samengevat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03F9B3-1033-40C2-8338-21758316F6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704913"/>
            <a:ext cx="20492634" cy="7900988"/>
          </a:xfrm>
        </p:spPr>
        <p:txBody>
          <a:bodyPr/>
          <a:lstStyle/>
          <a:p>
            <a:endParaRPr lang="nl-BE" dirty="0"/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Subsidies voor specifieke opdrachten</a:t>
            </a:r>
          </a:p>
          <a:p>
            <a:pPr marL="34290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cs typeface="Times New Roman" panose="02020603050405020304" pitchFamily="18" charset="0"/>
              </a:rPr>
              <a:t>De subsidie voor individuele inclusieve opvang </a:t>
            </a:r>
            <a:r>
              <a:rPr lang="nl-BE" sz="2800" u="sng" dirty="0">
                <a:cs typeface="Times New Roman" panose="02020603050405020304" pitchFamily="18" charset="0"/>
              </a:rPr>
              <a:t>(blijft grotendeels dezelfde als vroeger)</a:t>
            </a:r>
            <a:endParaRPr lang="nl-BE" sz="2800" u="sng" dirty="0"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Transitiesubsidie inclusieve opvang (TSI):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hierin worden de subsidies structurele inclusieve opvang gevat.</a:t>
            </a: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Transitiesubsidie flexibele opvang (TSF).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hierin worden de subsidies voor flexibele urenpakketten gevat.</a:t>
            </a: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lokale dienst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. Bevat een deel van de subsidies die lokale diensten voor 2021 kregen, nl het deel specifiek voor de gezinsondersteunende opdracht.</a:t>
            </a:r>
          </a:p>
          <a:p>
            <a:pPr marL="342900" lvl="0" indent="-342900">
              <a:lnSpc>
                <a:spcPct val="15000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2800" u="sng" dirty="0">
                <a:solidFill>
                  <a:srgbClr val="7B003B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subsidie voor werkdrukvermindering private organisatoren</a:t>
            </a:r>
            <a:r>
              <a:rPr lang="nl-BE" sz="28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(de enige subsidie die niet gemeentelijk wordt berekend)</a:t>
            </a:r>
          </a:p>
        </p:txBody>
      </p:sp>
    </p:spTree>
    <p:extLst>
      <p:ext uri="{BB962C8B-B14F-4D97-AF65-F5344CB8AC3E}">
        <p14:creationId xmlns:p14="http://schemas.microsoft.com/office/powerpoint/2010/main" val="328971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769" y="4297061"/>
            <a:ext cx="16354363" cy="2611350"/>
          </a:xfrm>
        </p:spPr>
        <p:txBody>
          <a:bodyPr anchor="t">
            <a:normAutofit fontScale="90000"/>
          </a:bodyPr>
          <a:lstStyle/>
          <a:p>
            <a:r>
              <a:rPr lang="nl-BE" dirty="0"/>
              <a:t>De basisstroom voor de vroegere opvang met een attest van toezicht </a:t>
            </a:r>
          </a:p>
        </p:txBody>
      </p:sp>
    </p:spTree>
    <p:extLst>
      <p:ext uri="{BB962C8B-B14F-4D97-AF65-F5344CB8AC3E}">
        <p14:creationId xmlns:p14="http://schemas.microsoft.com/office/powerpoint/2010/main" val="5765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Transitiesubsidie Attest van Toezicht (TSA)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529594"/>
            <a:ext cx="20492634" cy="8656811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TSA is een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jaarbedrag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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minimum aantal prestaties </a:t>
            </a:r>
            <a:r>
              <a:rPr lang="nl-BE" dirty="0">
                <a:sym typeface="Wingdings" panose="05000000000000000000" pitchFamily="2" charset="2"/>
              </a:rPr>
              <a:t>in de locaties met kenmerk Transitie AVT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Een prestatie = de aanwezigheid van een kind per opvangmoment, ongeacht de duurtijd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Zijn er minder prestaties, dan wordt de subsidie verhoudingsgewijs betaald.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Heb je het jaar nadien wel weer voldoende prestaties  wordt de subsidie terug volledig betaald.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05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605674"/>
            <a:ext cx="20492635" cy="927419"/>
          </a:xfrm>
        </p:spPr>
        <p:txBody>
          <a:bodyPr/>
          <a:lstStyle/>
          <a:p>
            <a:r>
              <a:rPr lang="nl-BE" dirty="0"/>
              <a:t>Transitiesubsidie Attest van toezicht (TSA)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309446"/>
            <a:ext cx="20492634" cy="10337170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Hoe wordt het TSA bedrag berekend? </a:t>
            </a:r>
          </a:p>
          <a:p>
            <a:r>
              <a:rPr lang="nl-BE" dirty="0"/>
              <a:t>Dit is de som van waar je maximaal recht op had in 2021 voor:</a:t>
            </a:r>
          </a:p>
          <a:p>
            <a:pPr marL="342900" lvl="0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endParaRPr lang="nl-BE" sz="3200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voor basisaanbod buitenschoolse opvang aan AVT groepsopvang</a:t>
            </a:r>
          </a:p>
          <a:p>
            <a:pPr marL="342900" lvl="0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Subsidie flexibele buitenschoolse groepsopvang aan AVT groepsopvang</a:t>
            </a:r>
          </a:p>
          <a:p>
            <a:pPr marL="342900" lvl="0" indent="-342900">
              <a:lnSpc>
                <a:spcPts val="1350"/>
              </a:lnSpc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VIA-subsidie aan de opvang met een attest van toezicht.</a:t>
            </a:r>
          </a:p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Hoe wordt het minimumaantal prestaties berekend? </a:t>
            </a:r>
          </a:p>
          <a:p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De som van volgende berekening:</a:t>
            </a:r>
          </a:p>
          <a:p>
            <a:pPr marL="457200" lvl="0" indent="-457200">
              <a:spcAft>
                <a:spcPts val="1350"/>
              </a:spcAft>
              <a:buFont typeface="Arial" panose="020B0604020202020204" pitchFamily="34" charset="0"/>
              <a:buChar char="•"/>
              <a:tabLst>
                <a:tab pos="2340610" algn="l"/>
              </a:tabLst>
            </a:pPr>
            <a:r>
              <a:rPr lang="nl-BE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Per plaats met een subsidie voor basisaanbod buitenschoolse opvang minstens 184 opvangprestaties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738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37" y="575917"/>
            <a:ext cx="20492635" cy="1655839"/>
          </a:xfrm>
        </p:spPr>
        <p:txBody>
          <a:bodyPr/>
          <a:lstStyle/>
          <a:p>
            <a:r>
              <a:rPr lang="nl-BE" dirty="0"/>
              <a:t>Een voorbeeld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867186"/>
            <a:ext cx="20492634" cy="9779430"/>
          </a:xfrm>
        </p:spPr>
        <p:txBody>
          <a:bodyPr/>
          <a:lstStyle/>
          <a:p>
            <a:pPr>
              <a:tabLst>
                <a:tab pos="2340610" algn="l"/>
              </a:tabLst>
            </a:pP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Een organisator heeft in de gemeente Zemst twee locaties met een attest van toezicht. </a:t>
            </a:r>
          </a:p>
          <a:p>
            <a:pPr>
              <a:tabLst>
                <a:tab pos="2340610" algn="l"/>
              </a:tabLst>
            </a:pP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Hij heeft eind 2021 voor 28 plaatsen subsidies basisaanbod en 14 plaatsen flexibele buitenschoolse groepsopvang. </a:t>
            </a:r>
          </a:p>
          <a:p>
            <a:pPr lvl="0">
              <a:spcAft>
                <a:spcPts val="1350"/>
              </a:spcAft>
              <a:tabLst>
                <a:tab pos="2340610" algn="l"/>
              </a:tabLst>
            </a:pPr>
            <a:endParaRPr lang="nl-BE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lvl="0">
              <a:spcAft>
                <a:spcPts val="1350"/>
              </a:spcAft>
              <a:tabLst>
                <a:tab pos="2340610" algn="l"/>
              </a:tabLst>
            </a:pPr>
            <a:endParaRPr lang="nl-BE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350"/>
              </a:spcAft>
              <a:buFont typeface="Symbol" panose="05050102010706020507" pitchFamily="18" charset="2"/>
              <a:buChar char=""/>
              <a:tabLst>
                <a:tab pos="2340610" algn="l"/>
              </a:tabLst>
            </a:pPr>
            <a:endParaRPr lang="nl-BE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47576D5-A23E-4985-981F-736A4F97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72" y="4459661"/>
            <a:ext cx="16475328" cy="72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7776-9147-46B4-8E84-4FFB171B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Voorwaarden voor Transitiesubsidie AVT (TSA)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F5814C-650A-4AC2-A432-B797A2AB4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529594"/>
            <a:ext cx="20492634" cy="8656811"/>
          </a:xfrm>
        </p:spPr>
        <p:txBody>
          <a:bodyPr/>
          <a:lstStyle/>
          <a:p>
            <a:r>
              <a:rPr lang="nl-BE" dirty="0"/>
              <a:t>Bovenop de voorwaarden van het kwaliteitslabel: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Minimum aantal opvangprestaties </a:t>
            </a:r>
            <a:r>
              <a:rPr lang="nl-BE" dirty="0"/>
              <a:t>per jaar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Registratie van de aanwezigheden </a:t>
            </a:r>
            <a:r>
              <a:rPr lang="nl-BE" dirty="0"/>
              <a:t>van de opgevangen kinderen. </a:t>
            </a:r>
            <a:br>
              <a:rPr lang="nl-BE" dirty="0"/>
            </a:br>
            <a:r>
              <a:rPr lang="nl-BE" sz="2800" dirty="0"/>
              <a:t>Gegevens van de afgelopen 12 maanden moeten in de opvang ter beschikking zijn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Jaarlijks bezorgen van de volle, ½ en 1/3</a:t>
            </a:r>
            <a:r>
              <a:rPr lang="nl-BE" baseline="30000" dirty="0">
                <a:solidFill>
                  <a:schemeClr val="accent1">
                    <a:lumMod val="75000"/>
                  </a:schemeClr>
                </a:solidFill>
              </a:rPr>
              <a:t>de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prestaties </a:t>
            </a:r>
            <a:r>
              <a:rPr lang="nl-BE" dirty="0"/>
              <a:t>volgens de richtlijnen van Opgroeien. </a:t>
            </a:r>
          </a:p>
          <a:p>
            <a:pPr marL="914354" lvl="1" indent="0">
              <a:lnSpc>
                <a:spcPct val="150000"/>
              </a:lnSpc>
              <a:buNone/>
            </a:pPr>
            <a:r>
              <a:rPr lang="nl-BE" dirty="0"/>
              <a:t>Registratie van de aanwezigheden van de opgevangen kinderen. </a:t>
            </a:r>
            <a:br>
              <a:rPr lang="nl-BE" dirty="0"/>
            </a:br>
            <a:r>
              <a:rPr lang="nl-BE" dirty="0"/>
              <a:t>Gegevens van de afgelopen 12 maanden moeten in de opvang ter beschikking zijn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093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764" y="4485193"/>
            <a:ext cx="18222680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Subsidies voor specifieke opdrachten</a:t>
            </a:r>
          </a:p>
        </p:txBody>
      </p:sp>
    </p:spTree>
    <p:extLst>
      <p:ext uri="{BB962C8B-B14F-4D97-AF65-F5344CB8AC3E}">
        <p14:creationId xmlns:p14="http://schemas.microsoft.com/office/powerpoint/2010/main" val="65137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890F3-C2DF-4D04-96EF-E55B5E9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Subsidie voor individuele inclusieve opvang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ABDE8B-1868-4268-8734-0A955F48A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2907506"/>
            <a:ext cx="20492634" cy="7900988"/>
          </a:xfrm>
        </p:spPr>
        <p:txBody>
          <a:bodyPr/>
          <a:lstStyle/>
          <a:p>
            <a:r>
              <a:rPr lang="nl-BE" dirty="0"/>
              <a:t>Deze blijft mogelijk voor locaties die automatisch een label krijgen. Nieuwe locaties die een kwaliteitslabel aanvragen, kunnen dit niet meer aanvragen.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Bedrag blijft hetzelfde als vandaag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toekenningen die op 1 januari 2022 nog actief zijn, worden ook overgedragen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Bij overname of wijziging rechtsvorm blijft het mogelijk om de subsidie aan te vragen</a:t>
            </a:r>
          </a:p>
          <a:p>
            <a:endParaRPr lang="nl-BE" dirty="0"/>
          </a:p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Wat zijn de voorwaarden?</a:t>
            </a:r>
          </a:p>
          <a:p>
            <a:r>
              <a:rPr lang="nl-BE" dirty="0"/>
              <a:t>min of meer zoals vandaag maar aantal zaken geschrapt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Organisator biedt meer intensieve zorgen (infrastructuur, personeel, pedagogisch handelen en/of specifieke pedagogische ondersteuning)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Jaarlijks bezorgen van de opvangprestaties volgens de richtlijnen van Opgroeien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595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318" y="4562509"/>
            <a:ext cx="17655988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Welke informatie moet je jaarlijks bezorgen</a:t>
            </a:r>
          </a:p>
        </p:txBody>
      </p:sp>
    </p:spTree>
    <p:extLst>
      <p:ext uri="{BB962C8B-B14F-4D97-AF65-F5344CB8AC3E}">
        <p14:creationId xmlns:p14="http://schemas.microsoft.com/office/powerpoint/2010/main" val="9216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EC21A4-C366-4ED9-82DD-36FCF66D3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Het automatisch label op 1/1/2022</a:t>
            </a:r>
          </a:p>
        </p:txBody>
      </p:sp>
    </p:spTree>
    <p:extLst>
      <p:ext uri="{BB962C8B-B14F-4D97-AF65-F5344CB8AC3E}">
        <p14:creationId xmlns:p14="http://schemas.microsoft.com/office/powerpoint/2010/main" val="230529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A08834-54E0-4AE5-86BE-93FA87FD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29" y="1169755"/>
            <a:ext cx="20492635" cy="1900598"/>
          </a:xfrm>
        </p:spPr>
        <p:txBody>
          <a:bodyPr/>
          <a:lstStyle/>
          <a:p>
            <a:r>
              <a:rPr lang="nl-BE" dirty="0"/>
              <a:t>Welke informatie zal je aan Opgroeien moeten bezorgen na afloop van het jaar (of bij stopzetting)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B0039FE-33DB-4420-93BD-F3407BB3C7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7" y="4308331"/>
            <a:ext cx="20492634" cy="5468716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overzicht van het aantal opvangprestaties in je TSA locaties</a:t>
            </a:r>
          </a:p>
          <a:p>
            <a:pPr marL="1828731" lvl="1" indent="-457200"/>
            <a:r>
              <a:rPr lang="nl-BE" dirty="0"/>
              <a:t>Opgesplitst in volle dag, halve dag en derde dag</a:t>
            </a:r>
          </a:p>
          <a:p>
            <a:pPr marL="457200" indent="-457200"/>
            <a:endParaRPr lang="nl-BE" dirty="0"/>
          </a:p>
          <a:p>
            <a:pPr marL="457200" indent="-457200"/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Een overzicht van de opvangprestaties voor de kinderen met individuele inclusieve opvang</a:t>
            </a:r>
          </a:p>
          <a:p>
            <a:pPr marL="1828731" lvl="1" indent="-457200"/>
            <a:r>
              <a:rPr lang="nl-BE" dirty="0"/>
              <a:t>Op naam van het kind en opgesplitst  in volle dag, halve dag en derde dag (opgelet, hier max 1 per dag)</a:t>
            </a:r>
          </a:p>
          <a:p>
            <a:pPr marL="457200" indent="-457200"/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472" y="4562509"/>
            <a:ext cx="14305467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Enkele bijzonderheden</a:t>
            </a:r>
          </a:p>
        </p:txBody>
      </p:sp>
    </p:spTree>
    <p:extLst>
      <p:ext uri="{BB962C8B-B14F-4D97-AF65-F5344CB8AC3E}">
        <p14:creationId xmlns:p14="http://schemas.microsoft.com/office/powerpoint/2010/main" val="354796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697FC-5A3D-4EE8-9AF1-0D9D1A72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Subsidies bij overname of verhuizing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FCEA81-4584-4AAF-8FA0-3EDB8A08C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Bij overname van één of alle gelabelde kleuteropvang in de gemeente: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overlater kan subsidie afstaan aan Opgroeien.</a:t>
            </a:r>
            <a:br>
              <a:rPr lang="nl-BE" dirty="0"/>
            </a:br>
            <a:r>
              <a:rPr lang="nl-BE" dirty="0"/>
              <a:t>De overnemer kan, als hij aan de voorwaarden voldoet, dezelfde subsidie aanvragen.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Subsidies blijven behouden bij verhuizing binnen dezelfde gemeente. </a:t>
            </a:r>
          </a:p>
          <a:p>
            <a:pPr lvl="1"/>
            <a:r>
              <a:rPr lang="nl-BE" dirty="0"/>
              <a:t>We voorzien dat in dat geval er geen nieuw label moet worden gevraagd. Enkel melding van nieuw adres en wordt aangepast in bestaand dossier.</a:t>
            </a:r>
          </a:p>
          <a:p>
            <a:r>
              <a:rPr lang="nl-BE" dirty="0"/>
              <a:t>Verhuizing naar een andere gemeente </a:t>
            </a:r>
            <a:r>
              <a:rPr lang="nl-BE" dirty="0">
                <a:sym typeface="Wingdings" panose="05000000000000000000" pitchFamily="2" charset="2"/>
              </a:rPr>
              <a:t> verlies van de subsidies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299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262" y="4485193"/>
            <a:ext cx="15687182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De betaling van de subsidies</a:t>
            </a:r>
          </a:p>
        </p:txBody>
      </p:sp>
    </p:spTree>
    <p:extLst>
      <p:ext uri="{BB962C8B-B14F-4D97-AF65-F5344CB8AC3E}">
        <p14:creationId xmlns:p14="http://schemas.microsoft.com/office/powerpoint/2010/main" val="1386918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3F218-2386-4251-BBA8-033B746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Voorshot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A40E9-5757-44D3-9C18-23394C7CD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498724"/>
            <a:ext cx="20492634" cy="9329859"/>
          </a:xfrm>
        </p:spPr>
        <p:txBody>
          <a:bodyPr/>
          <a:lstStyle/>
          <a:p>
            <a:r>
              <a:rPr lang="nl-BE" dirty="0"/>
              <a:t>Kwartaalvoorschot aan 95% voor: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Transitiesubsidie Attest van toezicht</a:t>
            </a:r>
          </a:p>
          <a:p>
            <a:r>
              <a:rPr lang="nl-BE" dirty="0"/>
              <a:t>Geen voorschot: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Subsidie voor individuele inclusieve opvang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landers Art Sans" panose="00000500000000000000" pitchFamily="50" charset="0"/>
                <a:ea typeface="+mn-ea"/>
                <a:cs typeface="+mn-cs"/>
              </a:rPr>
              <a:t>Voor TSA houden we rekening met een voorschotpercentage prestaties.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landers Art Sans" panose="00000500000000000000" pitchFamily="50" charset="0"/>
                <a:ea typeface="+mn-ea"/>
                <a:cs typeface="+mn-cs"/>
              </a:rPr>
              <a:t>In 2022 gebruiken we hetzelfde % als het voorschotpercentage van 2021.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landers Art Sans" panose="00000500000000000000" pitchFamily="50" charset="0"/>
              <a:ea typeface="+mn-ea"/>
              <a:cs typeface="+mn-cs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landers Art Sans" panose="00000500000000000000" pitchFamily="50" charset="0"/>
                <a:ea typeface="+mn-ea"/>
                <a:cs typeface="+mn-cs"/>
              </a:rPr>
              <a:t>Na de eerste saldoberekening gebruiken we dan voor de daaropvolgende voorschotten het berekende % op basis van de prestaties 2022.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8962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C282B-4ED3-4689-B776-8DE68E36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Saldo en regularisatie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33ACFD-9B18-4010-B2B1-4C82F5116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3953" y="3014541"/>
            <a:ext cx="20492634" cy="79009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Saldo voor 1 april van het volgende jaar, op voorwaarde dat de gegevens zijn bezorgd.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Regularisatie begin december. Tot 30 november zijn wijzigingen mogelijk in de gegevens.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945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8427" y="3866628"/>
            <a:ext cx="14144926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De inkorting van de overgangstermijn</a:t>
            </a:r>
          </a:p>
        </p:txBody>
      </p:sp>
    </p:spTree>
    <p:extLst>
      <p:ext uri="{BB962C8B-B14F-4D97-AF65-F5344CB8AC3E}">
        <p14:creationId xmlns:p14="http://schemas.microsoft.com/office/powerpoint/2010/main" val="714718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3F218-2386-4251-BBA8-033B746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Inkorting van de overgangstermijn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A40E9-5757-44D3-9C18-23394C7CD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889" y="2498724"/>
            <a:ext cx="20492634" cy="9329859"/>
          </a:xfrm>
        </p:spPr>
        <p:txBody>
          <a:bodyPr/>
          <a:lstStyle/>
          <a:p>
            <a:r>
              <a:rPr lang="nl-BE" dirty="0"/>
              <a:t>Is mogelijk in onderling overleg tussen lokaal bestuur en organisatoren.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Elke organisator die recht heeft op subsidies uit het overgangsbesluit moet akkoord zijn.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Kan ten vroegste vanaf 1/1/2022</a:t>
            </a:r>
          </a:p>
          <a:p>
            <a:endParaRPr lang="nl-BE" dirty="0"/>
          </a:p>
          <a:p>
            <a:r>
              <a:rPr lang="nl-BE" dirty="0"/>
              <a:t>Wat gebeurt er bij inkorting van de overgangstermijn?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Alle subsidies in de gemeente. (behalve de subsidie Lokale dienst) die in het overgangsbesluit zijn opgenomen worden stopgezet bij de organisatoren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 som van de subsidies wordt overgedragen aan het lokaal bestuur voor de resterende duur van de overgangstermijn. </a:t>
            </a:r>
          </a:p>
          <a:p>
            <a:endParaRPr lang="nl-BE" dirty="0"/>
          </a:p>
          <a:p>
            <a:r>
              <a:rPr lang="nl-BE" dirty="0">
                <a:hlinkClick r:id="rId2"/>
              </a:rPr>
              <a:t>Procedure en aanvraagformulier zijn ter beschikking</a:t>
            </a:r>
            <a:endParaRPr lang="nl-BE" dirty="0"/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5801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2FEF22-6A85-48D6-884F-B09EE2403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392" y="504864"/>
            <a:ext cx="15687182" cy="2611350"/>
          </a:xfrm>
        </p:spPr>
        <p:txBody>
          <a:bodyPr anchor="t">
            <a:normAutofit/>
          </a:bodyPr>
          <a:lstStyle/>
          <a:p>
            <a:r>
              <a:rPr lang="nl-BE" dirty="0"/>
              <a:t>Meer informatie in de brochures</a:t>
            </a:r>
            <a:br>
              <a:rPr lang="nl-BE" dirty="0"/>
            </a:b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43CA7A-A007-459B-8498-2A6ED9EDF906}"/>
              </a:ext>
            </a:extLst>
          </p:cNvPr>
          <p:cNvSpPr txBox="1"/>
          <p:nvPr/>
        </p:nvSpPr>
        <p:spPr>
          <a:xfrm>
            <a:off x="2684135" y="2272553"/>
            <a:ext cx="19014141" cy="471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Het kwaliteitslabel</a:t>
            </a:r>
          </a:p>
          <a:p>
            <a:pPr>
              <a:lnSpc>
                <a:spcPct val="150000"/>
              </a:lnSpc>
            </a:pPr>
            <a:r>
              <a:rPr lang="nl-BE" dirty="0">
                <a:hlinkClick r:id="rId2"/>
              </a:rPr>
              <a:t>Brochure “Het kwaliteitslabel voor de kleuteropvang” </a:t>
            </a:r>
            <a:r>
              <a:rPr lang="nl-BE" dirty="0">
                <a:sym typeface="Wingdings" panose="05000000000000000000" pitchFamily="2" charset="2"/>
                <a:hlinkClick r:id="rId2"/>
              </a:rPr>
              <a:t> Voorwaarden voor het kwaliteitslabel</a:t>
            </a:r>
            <a:endParaRPr lang="nl-BE" dirty="0"/>
          </a:p>
          <a:p>
            <a:pPr>
              <a:lnSpc>
                <a:spcPct val="150000"/>
              </a:lnSpc>
            </a:pP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Subsidies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hlinkClick r:id="rId3"/>
              </a:rPr>
              <a:t>Brochure “Subsidies kleuteropvang” </a:t>
            </a:r>
            <a:r>
              <a:rPr lang="nl-BE" dirty="0">
                <a:sym typeface="Wingdings" panose="05000000000000000000" pitchFamily="2" charset="2"/>
                <a:hlinkClick r:id="rId3"/>
              </a:rPr>
              <a:t> Algemene informatie en voorwaarden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  <a:hlinkClick r:id="rId3"/>
              </a:rPr>
              <a:t>Brochure “Subsidieberekening kleuteropvang”  berekeningsmethoden van de subsidies</a:t>
            </a:r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393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FAD97A-83D4-470A-8962-B497DED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</a:t>
            </a:r>
            <a:r>
              <a:rPr lang="nl-BE" dirty="0" err="1"/>
              <a:t>gaat^Opgroeien</a:t>
            </a:r>
            <a:r>
              <a:rPr lang="nl-BE" dirty="0"/>
              <a:t> doen?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2DFAD5-1335-48ED-A7F8-93A7D420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502875"/>
            <a:ext cx="20492634" cy="8710250"/>
          </a:xfrm>
        </p:spPr>
        <p:txBody>
          <a:bodyPr/>
          <a:lstStyle/>
          <a:p>
            <a:r>
              <a:rPr lang="nl-BE" dirty="0"/>
              <a:t>Elke locatie met een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attest van toezicht voor gezinsopvang of groepsopvang </a:t>
            </a:r>
            <a:r>
              <a:rPr lang="nl-BE" dirty="0"/>
              <a:t>wordt omgezet naar een kleuteropvang met kwaliteitslabel.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Capaciteit = de capaciteit attest van toezicht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Verantwoordelijke = verantwoordelijke van de opvang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Startdatum = 1/1/2022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Koppelen aan de “subsidiegroep Kleuter” van de gemeente waar de locatie is gelegen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Krijgen een nieuw dossiernummer dat start met 9100……</a:t>
            </a:r>
          </a:p>
          <a:p>
            <a:r>
              <a:rPr lang="nl-BE" dirty="0"/>
              <a:t>De oude dossiers worden stopgezet met als stopzettingsdatum 31/12/2021</a:t>
            </a:r>
          </a:p>
          <a:p>
            <a:endParaRPr lang="nl-BE" dirty="0"/>
          </a:p>
          <a:p>
            <a:r>
              <a:rPr lang="nl-BE" dirty="0"/>
              <a:t>De locaties met een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attest van toezicht vakantieopvang </a:t>
            </a:r>
            <a:r>
              <a:rPr lang="nl-BE" dirty="0"/>
              <a:t>krijgen geen automatisch label.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Ook deze locaties worden stopgezet op 31/12/2021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Aanvraag van het label is mogelijk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58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FAD97A-83D4-470A-8962-B497DED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kenmerken geven we aan je locatie?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2DFAD5-1335-48ED-A7F8-93A7D420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756263"/>
            <a:ext cx="20492634" cy="8710250"/>
          </a:xfrm>
        </p:spPr>
        <p:txBody>
          <a:bodyPr/>
          <a:lstStyle/>
          <a:p>
            <a:r>
              <a:rPr lang="nl-BE" dirty="0"/>
              <a:t>Vroegere AVT gezinsopvang of groepsopvang, krijgen een aantal kenmerken. </a:t>
            </a:r>
          </a:p>
          <a:p>
            <a:r>
              <a:rPr lang="nl-BE" dirty="0"/>
              <a:t>Kenmerken bepalen waarvoor je in aanmerking komt:</a:t>
            </a:r>
          </a:p>
          <a:p>
            <a:endParaRPr lang="nl-BE" dirty="0"/>
          </a:p>
          <a:p>
            <a:r>
              <a:rPr lang="nl-BE" dirty="0"/>
              <a:t>Volgende kenmerken worden aan </a:t>
            </a:r>
            <a:r>
              <a:rPr lang="nl-BE" u="sng" dirty="0">
                <a:solidFill>
                  <a:schemeClr val="accent1">
                    <a:lumMod val="75000"/>
                  </a:schemeClr>
                </a:solidFill>
              </a:rPr>
              <a:t>ALLE vroegere AVT locaties </a:t>
            </a:r>
            <a:r>
              <a:rPr lang="nl-BE" dirty="0"/>
              <a:t>die omgezet worden gekoppeld: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 Inclusie</a:t>
            </a:r>
            <a:r>
              <a:rPr lang="nl-BE" dirty="0"/>
              <a:t>: dat betekent dat je voor de opvang van kinderen met specifieke ondersteuningsbehoeften in deze locatie een subsidie voor individuele inclusieve opvang kan aanvragen.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 Label</a:t>
            </a:r>
            <a:r>
              <a:rPr lang="nl-BE" dirty="0"/>
              <a:t>: dat betekent dat je gebruik mag maken van de overgangsbepalingen die er voor jou van toepassing zijn. </a:t>
            </a:r>
          </a:p>
          <a:p>
            <a:endParaRPr lang="nl-BE" dirty="0"/>
          </a:p>
          <a:p>
            <a:r>
              <a:rPr lang="nl-BE" dirty="0"/>
              <a:t>Volgend kenmerk wordt aan de 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AVT locaties groepsopvang gegeven die een subsidie krijgen</a:t>
            </a:r>
            <a:r>
              <a:rPr lang="nl-BE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Transitie AVT</a:t>
            </a:r>
            <a:r>
              <a:rPr lang="nl-BE" dirty="0"/>
              <a:t>: Dat betekent dat deze locatie meetelt voor de subsidies die we in de overgangstermijn nog geven aan de vroegere AVT locaties.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56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FAD97A-83D4-470A-8962-B497DEDC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overgangsbepalingen zijn er voor opvang met een attest van toezicht?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2DFAD5-1335-48ED-A7F8-93A7D420B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2756263"/>
            <a:ext cx="20492634" cy="8710250"/>
          </a:xfrm>
        </p:spPr>
        <p:txBody>
          <a:bodyPr/>
          <a:lstStyle/>
          <a:p>
            <a:r>
              <a:rPr lang="nl-BE" dirty="0"/>
              <a:t>Overgangsbepalingen voor 4 jaar, tot einde 2025 voor volgende voorwaarden: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Absolute voorrang voor kleuters </a:t>
            </a:r>
            <a:r>
              <a:rPr lang="nl-BE" dirty="0">
                <a:sym typeface="Wingdings" panose="05000000000000000000" pitchFamily="2" charset="2"/>
              </a:rPr>
              <a:t> Worden er (nog) geen kleuters opgevangen of heb je nog geen voorrangsbeleid uitgetekend voor kleuters  Je krijgt tot eind 2025 om je hiermee in regel te stellen.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340610" algn="l"/>
                <a:tab pos="449580" algn="l"/>
              </a:tabLst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Je organisatie heeft rechtspersoonlijkheid</a:t>
            </a: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: tot voor 2022 kon je een attest van toezicht krijgen als natuurlijk persoon, feitelijke vereniging of rechtspersoon. Voor het kwaliteitslabel moet je rechtspersoonlijkheid hebben.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2340610" algn="l"/>
                <a:tab pos="449580" algn="l"/>
              </a:tabLst>
            </a:pP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Krijg je het label automatisch toegekend en heb je nog geen rechtspersoonlijkheid? Je krijgt 4 jaar de tijd om de organisatie om te vormen en rechtspersoonlijkheid aan te nemen.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340610" algn="l"/>
                <a:tab pos="449580" algn="l"/>
              </a:tabLst>
            </a:pP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Minstens 80% van je begeleiders heeft een vorming afgewerkt die de 6 de specifieke competenties aanbiedt</a:t>
            </a:r>
            <a:r>
              <a:rPr lang="nl-BE" dirty="0">
                <a:solidFill>
                  <a:srgbClr val="1D1B11"/>
                </a:solidFill>
                <a:cs typeface="Times New Roman" panose="02020603050405020304" pitchFamily="18" charset="0"/>
              </a:rPr>
              <a:t>:</a:t>
            </a: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 vroeger konden je begeleiders aan de slag zonder kwalificatiebewijs of afgewerkte vorming.</a:t>
            </a:r>
            <a:b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</a:br>
            <a:r>
              <a:rPr lang="nl-BE" sz="3200" dirty="0">
                <a:solidFill>
                  <a:srgbClr val="1D1B11"/>
                </a:solidFill>
                <a:effectLst/>
                <a:latin typeface="Flanders Art Sans" panose="00000500000000000000" pitchFamily="50" charset="0"/>
                <a:ea typeface="Flanders Art Sans" panose="00000500000000000000" pitchFamily="50" charset="0"/>
                <a:cs typeface="Times New Roman" panose="02020603050405020304" pitchFamily="18" charset="0"/>
              </a:rPr>
              <a:t>Je niet gekwalificeerde medewerkers kunnen gebruik maken van de overgangstermijn van 4 jaar om een vorming te voltooien die de nodige competenties aanbiedt.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442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A892B-30C1-46BF-A22B-14CCD353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mag je dit jaar nog verwachten?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E4310-8054-4648-8944-59AF9F5EB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7738" y="3029948"/>
            <a:ext cx="20492634" cy="7900988"/>
          </a:xfrm>
        </p:spPr>
        <p:txBody>
          <a:bodyPr/>
          <a:lstStyle/>
          <a:p>
            <a:r>
              <a:rPr lang="nl-BE" dirty="0"/>
              <a:t>Nadat Opgroeien de omzetting heeft doorgevoerd (november) en de nodige fouten heeft rechtgezet: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e-mail met het kwaliteitslabel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Een overzicht van wat er werd omgezet en eventueel welke subsidies je hebt in de overgangstermijn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9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EC21A4-C366-4ED9-82DD-36FCF66D36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 subsidies kleuteropvang in de overgangstermijn</a:t>
            </a:r>
          </a:p>
        </p:txBody>
      </p:sp>
    </p:spTree>
    <p:extLst>
      <p:ext uri="{BB962C8B-B14F-4D97-AF65-F5344CB8AC3E}">
        <p14:creationId xmlns:p14="http://schemas.microsoft.com/office/powerpoint/2010/main" val="256798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DADE50-2839-4BC2-A530-A527D62C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de overgangstermijn?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30B291-786E-448E-92AE-344F6D4EB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De overgangstermijn is de periode waarbij de organisatoren de subsidies die ze van Opgroeien krijgen nog behouden.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Deze periode loopt tot 31 december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Nadien gaan alle subsidies naar het lokaal bestuur en krijgen zij de opdracht om het aanbod te financieren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In overleg tussen het lokaal bestuur en de organisatoren kan de overgangstermijn worden ingekort.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775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al die wijzigingen in het subsidiesysteem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Vereenvoudiging</a:t>
            </a:r>
          </a:p>
          <a:p>
            <a:pPr marL="1828731" lvl="1" indent="-457200"/>
            <a:r>
              <a:rPr lang="nl-BE" dirty="0"/>
              <a:t>Huidige BKO subsidie bevat in totaal ongeveer een 30 tal verschillende componenten.</a:t>
            </a:r>
          </a:p>
          <a:p>
            <a:pPr marL="1828731" lvl="1" indent="-457200"/>
            <a:r>
              <a:rPr lang="nl-BE" dirty="0"/>
              <a:t>We bundelen dit nu waardoor we nog 7 soorten subsidie overhouden</a:t>
            </a:r>
          </a:p>
          <a:p>
            <a:pPr lvl="1" indent="0"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Afstemming van de voorwaarden met het label</a:t>
            </a:r>
          </a:p>
          <a:p>
            <a:pPr marL="1828731" lvl="1" indent="-457200"/>
            <a:r>
              <a:rPr lang="nl-BE" dirty="0"/>
              <a:t>We vermijden overlap en tegenstrijdigheden</a:t>
            </a:r>
          </a:p>
          <a:p>
            <a:pPr marL="1828731" lvl="1" indent="-457200"/>
            <a:r>
              <a:rPr lang="nl-BE" dirty="0"/>
              <a:t>Zorgen dat de overblijvende voorwaarden in verhouding zijn met de subsidie</a:t>
            </a:r>
          </a:p>
          <a:p>
            <a:pPr lvl="1" indent="0">
              <a:buNone/>
            </a:pP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 bundelen zoveel mogelijk de subsidie per gemeente</a:t>
            </a:r>
          </a:p>
          <a:p>
            <a:pPr marL="1828731" lvl="1" indent="-457200"/>
            <a:r>
              <a:rPr lang="nl-BE" dirty="0"/>
              <a:t>Zo weet iedereen wat er voor een bepaalde gemeente wordt betaald</a:t>
            </a:r>
          </a:p>
          <a:p>
            <a:pPr marL="1828731" lvl="1" indent="-457200"/>
            <a:r>
              <a:rPr lang="nl-BE" dirty="0"/>
              <a:t>Handig bij inkorting van de overgangstermijn</a:t>
            </a:r>
          </a:p>
          <a:p>
            <a:pPr marL="457200" indent="-45720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4341630"/>
      </p:ext>
    </p:extLst>
  </p:cSld>
  <p:clrMapOvr>
    <a:masterClrMapping/>
  </p:clrMapOvr>
</p:sld>
</file>

<file path=ppt/theme/theme1.xml><?xml version="1.0" encoding="utf-8"?>
<a:theme xmlns:a="http://schemas.openxmlformats.org/drawingml/2006/main" name="VlaanderenOpgroeien">
  <a:themeElements>
    <a:clrScheme name="Opgroeien">
      <a:dk1>
        <a:srgbClr val="000000"/>
      </a:dk1>
      <a:lt1>
        <a:srgbClr val="FFFFFF"/>
      </a:lt1>
      <a:dk2>
        <a:srgbClr val="424242"/>
      </a:dk2>
      <a:lt2>
        <a:srgbClr val="F6F5F2"/>
      </a:lt2>
      <a:accent1>
        <a:srgbClr val="A50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groeien">
      <a:majorFont>
        <a:latin typeface="Flanders Art Seri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b2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groeien_powerpoint.potx" id="{0404CC9B-A79F-4280-BCAF-667343F158D0}" vid="{DDD1ED4E-B695-45B7-A7FC-740D4B997B0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7621191-6bdc-4d78-a9d9-b2c7bc5e693d">2TZS4CSEZZKQ-253254104-151</_dlc_DocId>
    <_dlc_DocIdUrl xmlns="a7621191-6bdc-4d78-a9d9-b2c7bc5e693d">
      <Url>https://kindengezin.sharepoint.com/sites/Werkwijzer/_layouts/15/DocIdRedir.aspx?ID=2TZS4CSEZZKQ-253254104-151</Url>
      <Description>2TZS4CSEZZKQ-253254104-151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D52B40FF0CC4C9C59BBE593610C9F" ma:contentTypeVersion="6" ma:contentTypeDescription="Een nieuw document maken." ma:contentTypeScope="" ma:versionID="b3c1b6a073a6925b16f5cef433746662">
  <xsd:schema xmlns:xsd="http://www.w3.org/2001/XMLSchema" xmlns:xs="http://www.w3.org/2001/XMLSchema" xmlns:p="http://schemas.microsoft.com/office/2006/metadata/properties" xmlns:ns2="a7621191-6bdc-4d78-a9d9-b2c7bc5e693d" xmlns:ns3="d13ccf43-5393-4883-8b45-ef871247daf5" targetNamespace="http://schemas.microsoft.com/office/2006/metadata/properties" ma:root="true" ma:fieldsID="ccde2686c1efe2aec2b9a66e50e8cb22" ns2:_="" ns3:_="">
    <xsd:import namespace="a7621191-6bdc-4d78-a9d9-b2c7bc5e693d"/>
    <xsd:import namespace="d13ccf43-5393-4883-8b45-ef871247da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21191-6bdc-4d78-a9d9-b2c7bc5e69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ccf43-5393-4883-8b45-ef871247d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4EB685-E006-4A49-84DE-FD1CE71D180F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d13ccf43-5393-4883-8b45-ef871247daf5"/>
    <ds:schemaRef ds:uri="a7621191-6bdc-4d78-a9d9-b2c7bc5e693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AAA3C5-61E9-4B63-90D3-2AB751A6D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65AE7-1BB3-49A4-860C-D72DB7419BA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856BED3-C8FD-4B0F-A41C-71F49CB082C7}"/>
</file>

<file path=docProps/app.xml><?xml version="1.0" encoding="utf-8"?>
<Properties xmlns="http://schemas.openxmlformats.org/officeDocument/2006/extended-properties" xmlns:vt="http://schemas.openxmlformats.org/officeDocument/2006/docPropsVTypes">
  <Template>opgroeien_powerpoint</Template>
  <TotalTime>927</TotalTime>
  <Words>1581</Words>
  <Application>Microsoft Office PowerPoint</Application>
  <PresentationFormat>Aangepast</PresentationFormat>
  <Paragraphs>164</Paragraphs>
  <Slides>28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Arial</vt:lpstr>
      <vt:lpstr>Calibri</vt:lpstr>
      <vt:lpstr>Flanders Art Sans</vt:lpstr>
      <vt:lpstr>Flanders Art Sans b2</vt:lpstr>
      <vt:lpstr>Flanders Art Serif</vt:lpstr>
      <vt:lpstr>Flanders Art Serif Bold</vt:lpstr>
      <vt:lpstr>Symbol</vt:lpstr>
      <vt:lpstr>VlaanderenOpgroeien</vt:lpstr>
      <vt:lpstr>Van attest van toezicht naar kleuteropvang vanaf 1/1/2022  Subsidies en automatisch label</vt:lpstr>
      <vt:lpstr>Het automatisch label op 1/1/2022</vt:lpstr>
      <vt:lpstr>Wat gaat^Opgroeien doen?</vt:lpstr>
      <vt:lpstr>Welke kenmerken geven we aan je locatie?</vt:lpstr>
      <vt:lpstr>Welke overgangsbepalingen zijn er voor opvang met een attest van toezicht?</vt:lpstr>
      <vt:lpstr>Wat mag je dit jaar nog verwachten?</vt:lpstr>
      <vt:lpstr>De subsidies kleuteropvang in de overgangstermijn</vt:lpstr>
      <vt:lpstr>Wat is de overgangstermijn?</vt:lpstr>
      <vt:lpstr>Waarom al die wijzigingen in het subsidiesysteem</vt:lpstr>
      <vt:lpstr>De subsidies samengevat</vt:lpstr>
      <vt:lpstr>De subsidies samengevat</vt:lpstr>
      <vt:lpstr>De basisstroom voor de vroegere opvang met een attest van toezicht </vt:lpstr>
      <vt:lpstr>Transitiesubsidie Attest van Toezicht (TSA)</vt:lpstr>
      <vt:lpstr>Transitiesubsidie Attest van toezicht (TSA)</vt:lpstr>
      <vt:lpstr>Een voorbeeld</vt:lpstr>
      <vt:lpstr>Voorwaarden voor Transitiesubsidie AVT (TSA)</vt:lpstr>
      <vt:lpstr>Subsidies voor specifieke opdrachten</vt:lpstr>
      <vt:lpstr>Subsidie voor individuele inclusieve opvang</vt:lpstr>
      <vt:lpstr>Welke informatie moet je jaarlijks bezorgen</vt:lpstr>
      <vt:lpstr>Welke informatie zal je aan Opgroeien moeten bezorgen na afloop van het jaar (of bij stopzetting)</vt:lpstr>
      <vt:lpstr>Enkele bijzonderheden</vt:lpstr>
      <vt:lpstr>Subsidies bij overname of verhuizing</vt:lpstr>
      <vt:lpstr>De betaling van de subsidies</vt:lpstr>
      <vt:lpstr>Voorshot</vt:lpstr>
      <vt:lpstr>Saldo en regularisatie</vt:lpstr>
      <vt:lpstr>De inkorting van de overgangstermijn</vt:lpstr>
      <vt:lpstr>Inkorting van de overgangstermijn</vt:lpstr>
      <vt:lpstr>Meer informatie in de brochures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Basisopleiding subsidie Kleuteropvang</dc:title>
  <dc:creator>Jessy Vandevelde</dc:creator>
  <cp:lastModifiedBy>Jessy Vandevelde</cp:lastModifiedBy>
  <cp:revision>3</cp:revision>
  <dcterms:created xsi:type="dcterms:W3CDTF">2021-07-29T06:25:20Z</dcterms:created>
  <dcterms:modified xsi:type="dcterms:W3CDTF">2021-09-22T14:37:23Z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0x010100633D52B40FF0CC4C9C59BBE593610C9F</vt:lpwstr>
  </property>
  <property fmtid="{D5CDD505-2E9C-101B-9397-08002B2CF9AE}" pid="3" name="_dlc_DocIdItemGuid">
    <vt:lpwstr>8b56e7c4-c7d6-4f35-884d-3a07948d1bbd</vt:lpwstr>
  </property>
</Properties>
</file>