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79" r:id="rId8"/>
    <p:sldId id="259" r:id="rId9"/>
    <p:sldId id="281" r:id="rId10"/>
    <p:sldId id="280" r:id="rId11"/>
    <p:sldId id="275" r:id="rId12"/>
    <p:sldId id="282" r:id="rId13"/>
    <p:sldId id="277" r:id="rId14"/>
    <p:sldId id="283" r:id="rId15"/>
    <p:sldId id="276" r:id="rId16"/>
    <p:sldId id="284" r:id="rId17"/>
    <p:sldId id="278" r:id="rId18"/>
    <p:sldId id="285" r:id="rId19"/>
  </p:sldIdLst>
  <p:sldSz cx="24382413" cy="13716000"/>
  <p:notesSz cx="6858000" cy="9144000"/>
  <p:defaultTextStyle>
    <a:defPPr>
      <a:defRPr lang="nl-BE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6ED694-96CE-B993-30C5-62D55E11B56F}" name="Katleen Heuten" initials="KH" userId="S::katleen.heuten@opgroeien.be::8ccbdfbc-1b95-4989-93f5-eae9658499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1590D1-8489-EF0D-3EB7-D6688DA0D316}" v="49" dt="2025-08-27T11:39:35.298"/>
    <p1510:client id="{85C31E0A-1730-AD66-6DCE-547C061D7248}" v="1" dt="2025-08-28T12:00:33.196"/>
    <p1510:client id="{B12B2D71-764B-40D8-9F61-5FAA2DD258B0}" v="271" dt="2025-08-28T08:22:01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leen Heuten" userId="S::katleen.heuten@opgroeien.be::8ccbdfbc-1b95-4989-93f5-eae9658499fd" providerId="AD" clId="Web-{371590D1-8489-EF0D-3EB7-D6688DA0D316}"/>
    <pc:docChg chg="mod delSld modSld">
      <pc:chgData name="Katleen Heuten" userId="S::katleen.heuten@opgroeien.be::8ccbdfbc-1b95-4989-93f5-eae9658499fd" providerId="AD" clId="Web-{371590D1-8489-EF0D-3EB7-D6688DA0D316}" dt="2025-08-27T11:39:35.298" v="46"/>
      <pc:docMkLst>
        <pc:docMk/>
      </pc:docMkLst>
      <pc:sldChg chg="modSp">
        <pc:chgData name="Katleen Heuten" userId="S::katleen.heuten@opgroeien.be::8ccbdfbc-1b95-4989-93f5-eae9658499fd" providerId="AD" clId="Web-{371590D1-8489-EF0D-3EB7-D6688DA0D316}" dt="2025-08-27T11:37:05.621" v="45" actId="20577"/>
        <pc:sldMkLst>
          <pc:docMk/>
          <pc:sldMk cId="3463316301" sldId="257"/>
        </pc:sldMkLst>
        <pc:spChg chg="mod">
          <ac:chgData name="Katleen Heuten" userId="S::katleen.heuten@opgroeien.be::8ccbdfbc-1b95-4989-93f5-eae9658499fd" providerId="AD" clId="Web-{371590D1-8489-EF0D-3EB7-D6688DA0D316}" dt="2025-08-27T11:37:05.621" v="45" actId="20577"/>
          <ac:spMkLst>
            <pc:docMk/>
            <pc:sldMk cId="3463316301" sldId="257"/>
            <ac:spMk id="3" creationId="{65B6992D-AAB1-4740-8B48-3DCFBC3720DC}"/>
          </ac:spMkLst>
        </pc:spChg>
      </pc:sldChg>
      <pc:sldChg chg="del">
        <pc:chgData name="Katleen Heuten" userId="S::katleen.heuten@opgroeien.be::8ccbdfbc-1b95-4989-93f5-eae9658499fd" providerId="AD" clId="Web-{371590D1-8489-EF0D-3EB7-D6688DA0D316}" dt="2025-08-27T11:39:35.298" v="46"/>
        <pc:sldMkLst>
          <pc:docMk/>
          <pc:sldMk cId="3077215058" sldId="258"/>
        </pc:sldMkLst>
      </pc:sldChg>
      <pc:sldChg chg="modSp">
        <pc:chgData name="Katleen Heuten" userId="S::katleen.heuten@opgroeien.be::8ccbdfbc-1b95-4989-93f5-eae9658499fd" providerId="AD" clId="Web-{371590D1-8489-EF0D-3EB7-D6688DA0D316}" dt="2025-08-27T11:34:35.225" v="36" actId="20577"/>
        <pc:sldMkLst>
          <pc:docMk/>
          <pc:sldMk cId="1874341630" sldId="259"/>
        </pc:sldMkLst>
        <pc:spChg chg="mod">
          <ac:chgData name="Katleen Heuten" userId="S::katleen.heuten@opgroeien.be::8ccbdfbc-1b95-4989-93f5-eae9658499fd" providerId="AD" clId="Web-{371590D1-8489-EF0D-3EB7-D6688DA0D316}" dt="2025-08-27T11:34:35.225" v="36" actId="20577"/>
          <ac:spMkLst>
            <pc:docMk/>
            <pc:sldMk cId="1874341630" sldId="259"/>
            <ac:spMk id="2" creationId="{DE888753-0C33-2A42-85D7-B4B2D703F17C}"/>
          </ac:spMkLst>
        </pc:spChg>
      </pc:sldChg>
    </pc:docChg>
  </pc:docChgLst>
  <pc:docChgLst>
    <pc:chgData name="Katleen Heuten" userId="8ccbdfbc-1b95-4989-93f5-eae9658499fd" providerId="ADAL" clId="{B12B2D71-764B-40D8-9F61-5FAA2DD258B0}"/>
    <pc:docChg chg="addSld modSld sldOrd">
      <pc:chgData name="Katleen Heuten" userId="8ccbdfbc-1b95-4989-93f5-eae9658499fd" providerId="ADAL" clId="{B12B2D71-764B-40D8-9F61-5FAA2DD258B0}" dt="2025-08-28T08:22:01.810" v="272" actId="2890"/>
      <pc:docMkLst>
        <pc:docMk/>
      </pc:docMkLst>
      <pc:sldChg chg="modSp mod">
        <pc:chgData name="Katleen Heuten" userId="8ccbdfbc-1b95-4989-93f5-eae9658499fd" providerId="ADAL" clId="{B12B2D71-764B-40D8-9F61-5FAA2DD258B0}" dt="2025-08-28T08:17:41.225" v="192" actId="2711"/>
        <pc:sldMkLst>
          <pc:docMk/>
          <pc:sldMk cId="3778491670" sldId="256"/>
        </pc:sldMkLst>
        <pc:spChg chg="mod">
          <ac:chgData name="Katleen Heuten" userId="8ccbdfbc-1b95-4989-93f5-eae9658499fd" providerId="ADAL" clId="{B12B2D71-764B-40D8-9F61-5FAA2DD258B0}" dt="2025-08-28T08:17:32.798" v="191" actId="2711"/>
          <ac:spMkLst>
            <pc:docMk/>
            <pc:sldMk cId="3778491670" sldId="256"/>
            <ac:spMk id="2" creationId="{202D3C08-0ED9-6E4F-D181-F00797E1877C}"/>
          </ac:spMkLst>
        </pc:spChg>
        <pc:spChg chg="mod">
          <ac:chgData name="Katleen Heuten" userId="8ccbdfbc-1b95-4989-93f5-eae9658499fd" providerId="ADAL" clId="{B12B2D71-764B-40D8-9F61-5FAA2DD258B0}" dt="2025-08-28T08:17:41.225" v="192" actId="2711"/>
          <ac:spMkLst>
            <pc:docMk/>
            <pc:sldMk cId="3778491670" sldId="256"/>
            <ac:spMk id="4" creationId="{2FE2152F-4167-1F4C-86AF-A687AA0E0846}"/>
          </ac:spMkLst>
        </pc:spChg>
      </pc:sldChg>
      <pc:sldChg chg="modSp mod">
        <pc:chgData name="Katleen Heuten" userId="8ccbdfbc-1b95-4989-93f5-eae9658499fd" providerId="ADAL" clId="{B12B2D71-764B-40D8-9F61-5FAA2DD258B0}" dt="2025-08-28T08:19:34.363" v="252" actId="2711"/>
        <pc:sldMkLst>
          <pc:docMk/>
          <pc:sldMk cId="3463316301" sldId="257"/>
        </pc:sldMkLst>
        <pc:spChg chg="mod">
          <ac:chgData name="Katleen Heuten" userId="8ccbdfbc-1b95-4989-93f5-eae9658499fd" providerId="ADAL" clId="{B12B2D71-764B-40D8-9F61-5FAA2DD258B0}" dt="2025-08-28T08:19:34.363" v="252" actId="2711"/>
          <ac:spMkLst>
            <pc:docMk/>
            <pc:sldMk cId="3463316301" sldId="257"/>
            <ac:spMk id="2" creationId="{E317F031-0DA4-934D-B556-BC9F3518A262}"/>
          </ac:spMkLst>
        </pc:spChg>
        <pc:spChg chg="mod">
          <ac:chgData name="Katleen Heuten" userId="8ccbdfbc-1b95-4989-93f5-eae9658499fd" providerId="ADAL" clId="{B12B2D71-764B-40D8-9F61-5FAA2DD258B0}" dt="2025-08-28T08:19:26.675" v="251" actId="2711"/>
          <ac:spMkLst>
            <pc:docMk/>
            <pc:sldMk cId="3463316301" sldId="257"/>
            <ac:spMk id="3" creationId="{65B6992D-AAB1-4740-8B48-3DCFBC3720DC}"/>
          </ac:spMkLst>
        </pc:spChg>
      </pc:sldChg>
      <pc:sldChg chg="modSp mod">
        <pc:chgData name="Katleen Heuten" userId="8ccbdfbc-1b95-4989-93f5-eae9658499fd" providerId="ADAL" clId="{B12B2D71-764B-40D8-9F61-5FAA2DD258B0}" dt="2025-08-28T08:20:03.030" v="256" actId="2711"/>
        <pc:sldMkLst>
          <pc:docMk/>
          <pc:sldMk cId="1874341630" sldId="259"/>
        </pc:sldMkLst>
        <pc:spChg chg="mod">
          <ac:chgData name="Katleen Heuten" userId="8ccbdfbc-1b95-4989-93f5-eae9658499fd" providerId="ADAL" clId="{B12B2D71-764B-40D8-9F61-5FAA2DD258B0}" dt="2025-08-28T08:20:03.030" v="256" actId="2711"/>
          <ac:spMkLst>
            <pc:docMk/>
            <pc:sldMk cId="1874341630" sldId="259"/>
            <ac:spMk id="2" creationId="{DE888753-0C33-2A42-85D7-B4B2D703F17C}"/>
          </ac:spMkLst>
        </pc:spChg>
        <pc:spChg chg="mod">
          <ac:chgData name="Katleen Heuten" userId="8ccbdfbc-1b95-4989-93f5-eae9658499fd" providerId="ADAL" clId="{B12B2D71-764B-40D8-9F61-5FAA2DD258B0}" dt="2025-08-28T08:19:58.450" v="255" actId="2711"/>
          <ac:spMkLst>
            <pc:docMk/>
            <pc:sldMk cId="1874341630" sldId="259"/>
            <ac:spMk id="4" creationId="{23B8B921-CD2A-574E-8303-153516DA4F9E}"/>
          </ac:spMkLst>
        </pc:spChg>
      </pc:sldChg>
      <pc:sldChg chg="modSp mod">
        <pc:chgData name="Katleen Heuten" userId="8ccbdfbc-1b95-4989-93f5-eae9658499fd" providerId="ADAL" clId="{B12B2D71-764B-40D8-9F61-5FAA2DD258B0}" dt="2025-08-28T08:20:45.537" v="262" actId="2711"/>
        <pc:sldMkLst>
          <pc:docMk/>
          <pc:sldMk cId="2570774160" sldId="275"/>
        </pc:sldMkLst>
        <pc:spChg chg="mod">
          <ac:chgData name="Katleen Heuten" userId="8ccbdfbc-1b95-4989-93f5-eae9658499fd" providerId="ADAL" clId="{B12B2D71-764B-40D8-9F61-5FAA2DD258B0}" dt="2025-08-28T08:20:42.017" v="261" actId="2711"/>
          <ac:spMkLst>
            <pc:docMk/>
            <pc:sldMk cId="2570774160" sldId="275"/>
            <ac:spMk id="2" creationId="{932DC822-723E-3E08-2635-990B4C20448F}"/>
          </ac:spMkLst>
        </pc:spChg>
        <pc:spChg chg="mod">
          <ac:chgData name="Katleen Heuten" userId="8ccbdfbc-1b95-4989-93f5-eae9658499fd" providerId="ADAL" clId="{B12B2D71-764B-40D8-9F61-5FAA2DD258B0}" dt="2025-08-28T08:20:45.537" v="262" actId="2711"/>
          <ac:spMkLst>
            <pc:docMk/>
            <pc:sldMk cId="2570774160" sldId="275"/>
            <ac:spMk id="4" creationId="{0AE3F54D-7FC4-EA31-2A4C-B2228E08301B}"/>
          </ac:spMkLst>
        </pc:spChg>
      </pc:sldChg>
      <pc:sldChg chg="modSp mod">
        <pc:chgData name="Katleen Heuten" userId="8ccbdfbc-1b95-4989-93f5-eae9658499fd" providerId="ADAL" clId="{B12B2D71-764B-40D8-9F61-5FAA2DD258B0}" dt="2025-08-28T08:21:06.454" v="266" actId="2711"/>
        <pc:sldMkLst>
          <pc:docMk/>
          <pc:sldMk cId="2352258633" sldId="276"/>
        </pc:sldMkLst>
        <pc:spChg chg="mod">
          <ac:chgData name="Katleen Heuten" userId="8ccbdfbc-1b95-4989-93f5-eae9658499fd" providerId="ADAL" clId="{B12B2D71-764B-40D8-9F61-5FAA2DD258B0}" dt="2025-08-28T08:21:02.784" v="265" actId="2711"/>
          <ac:spMkLst>
            <pc:docMk/>
            <pc:sldMk cId="2352258633" sldId="276"/>
            <ac:spMk id="2" creationId="{DE752BFD-4E3B-AE03-D36E-5AEF3C99495F}"/>
          </ac:spMkLst>
        </pc:spChg>
        <pc:spChg chg="mod">
          <ac:chgData name="Katleen Heuten" userId="8ccbdfbc-1b95-4989-93f5-eae9658499fd" providerId="ADAL" clId="{B12B2D71-764B-40D8-9F61-5FAA2DD258B0}" dt="2025-08-28T08:21:06.454" v="266" actId="2711"/>
          <ac:spMkLst>
            <pc:docMk/>
            <pc:sldMk cId="2352258633" sldId="276"/>
            <ac:spMk id="4" creationId="{7DDBB42B-A0F1-B2EC-2FBB-40712CD59E5D}"/>
          </ac:spMkLst>
        </pc:spChg>
      </pc:sldChg>
      <pc:sldChg chg="modSp mod">
        <pc:chgData name="Katleen Heuten" userId="8ccbdfbc-1b95-4989-93f5-eae9658499fd" providerId="ADAL" clId="{B12B2D71-764B-40D8-9F61-5FAA2DD258B0}" dt="2025-08-28T08:20:55.700" v="264" actId="2711"/>
        <pc:sldMkLst>
          <pc:docMk/>
          <pc:sldMk cId="2134113851" sldId="277"/>
        </pc:sldMkLst>
        <pc:spChg chg="mod">
          <ac:chgData name="Katleen Heuten" userId="8ccbdfbc-1b95-4989-93f5-eae9658499fd" providerId="ADAL" clId="{B12B2D71-764B-40D8-9F61-5FAA2DD258B0}" dt="2025-08-28T08:20:51.495" v="263" actId="2711"/>
          <ac:spMkLst>
            <pc:docMk/>
            <pc:sldMk cId="2134113851" sldId="277"/>
            <ac:spMk id="2" creationId="{64D4A489-5EAA-AD4C-400A-4312D87B8BB5}"/>
          </ac:spMkLst>
        </pc:spChg>
        <pc:spChg chg="mod">
          <ac:chgData name="Katleen Heuten" userId="8ccbdfbc-1b95-4989-93f5-eae9658499fd" providerId="ADAL" clId="{B12B2D71-764B-40D8-9F61-5FAA2DD258B0}" dt="2025-08-28T08:20:55.700" v="264" actId="2711"/>
          <ac:spMkLst>
            <pc:docMk/>
            <pc:sldMk cId="2134113851" sldId="277"/>
            <ac:spMk id="4" creationId="{DC603E49-3C37-9A54-19B7-EEE20477E2EF}"/>
          </ac:spMkLst>
        </pc:spChg>
      </pc:sldChg>
      <pc:sldChg chg="modSp mod">
        <pc:chgData name="Katleen Heuten" userId="8ccbdfbc-1b95-4989-93f5-eae9658499fd" providerId="ADAL" clId="{B12B2D71-764B-40D8-9F61-5FAA2DD258B0}" dt="2025-08-28T08:21:16.748" v="268" actId="2711"/>
        <pc:sldMkLst>
          <pc:docMk/>
          <pc:sldMk cId="3845678834" sldId="278"/>
        </pc:sldMkLst>
        <pc:spChg chg="mod">
          <ac:chgData name="Katleen Heuten" userId="8ccbdfbc-1b95-4989-93f5-eae9658499fd" providerId="ADAL" clId="{B12B2D71-764B-40D8-9F61-5FAA2DD258B0}" dt="2025-08-28T08:21:12.940" v="267" actId="2711"/>
          <ac:spMkLst>
            <pc:docMk/>
            <pc:sldMk cId="3845678834" sldId="278"/>
            <ac:spMk id="2" creationId="{A34F74D0-BBBA-36A2-1D2E-05DEE52717E2}"/>
          </ac:spMkLst>
        </pc:spChg>
        <pc:spChg chg="mod">
          <ac:chgData name="Katleen Heuten" userId="8ccbdfbc-1b95-4989-93f5-eae9658499fd" providerId="ADAL" clId="{B12B2D71-764B-40D8-9F61-5FAA2DD258B0}" dt="2025-08-28T08:21:16.748" v="268" actId="2711"/>
          <ac:spMkLst>
            <pc:docMk/>
            <pc:sldMk cId="3845678834" sldId="278"/>
            <ac:spMk id="4" creationId="{7F95768B-75B7-A03F-ADF8-0B0EE0EEF09E}"/>
          </ac:spMkLst>
        </pc:spChg>
      </pc:sldChg>
      <pc:sldChg chg="modSp add mod ord">
        <pc:chgData name="Katleen Heuten" userId="8ccbdfbc-1b95-4989-93f5-eae9658499fd" providerId="ADAL" clId="{B12B2D71-764B-40D8-9F61-5FAA2DD258B0}" dt="2025-08-28T08:19:50.309" v="254" actId="2711"/>
        <pc:sldMkLst>
          <pc:docMk/>
          <pc:sldMk cId="2501701064" sldId="279"/>
        </pc:sldMkLst>
        <pc:spChg chg="mod">
          <ac:chgData name="Katleen Heuten" userId="8ccbdfbc-1b95-4989-93f5-eae9658499fd" providerId="ADAL" clId="{B12B2D71-764B-40D8-9F61-5FAA2DD258B0}" dt="2025-08-28T08:19:50.309" v="254" actId="2711"/>
          <ac:spMkLst>
            <pc:docMk/>
            <pc:sldMk cId="2501701064" sldId="279"/>
            <ac:spMk id="2" creationId="{C9FB8929-10B4-FC45-A5F2-4DBF750DCE0A}"/>
          </ac:spMkLst>
        </pc:spChg>
        <pc:spChg chg="mod">
          <ac:chgData name="Katleen Heuten" userId="8ccbdfbc-1b95-4989-93f5-eae9658499fd" providerId="ADAL" clId="{B12B2D71-764B-40D8-9F61-5FAA2DD258B0}" dt="2025-08-28T08:19:45.574" v="253" actId="2711"/>
          <ac:spMkLst>
            <pc:docMk/>
            <pc:sldMk cId="2501701064" sldId="279"/>
            <ac:spMk id="4" creationId="{5B1B465A-6CE7-9C31-E873-A95DD47AA58B}"/>
          </ac:spMkLst>
        </pc:spChg>
      </pc:sldChg>
      <pc:sldChg chg="modSp add mod ord">
        <pc:chgData name="Katleen Heuten" userId="8ccbdfbc-1b95-4989-93f5-eae9658499fd" providerId="ADAL" clId="{B12B2D71-764B-40D8-9F61-5FAA2DD258B0}" dt="2025-08-28T08:20:31.326" v="260" actId="2711"/>
        <pc:sldMkLst>
          <pc:docMk/>
          <pc:sldMk cId="2781039011" sldId="280"/>
        </pc:sldMkLst>
        <pc:spChg chg="mod">
          <ac:chgData name="Katleen Heuten" userId="8ccbdfbc-1b95-4989-93f5-eae9658499fd" providerId="ADAL" clId="{B12B2D71-764B-40D8-9F61-5FAA2DD258B0}" dt="2025-08-28T08:20:27.569" v="259" actId="2711"/>
          <ac:spMkLst>
            <pc:docMk/>
            <pc:sldMk cId="2781039011" sldId="280"/>
            <ac:spMk id="2" creationId="{DEED91C6-C2F9-BF68-11C3-78C8382E87D7}"/>
          </ac:spMkLst>
        </pc:spChg>
        <pc:spChg chg="mod">
          <ac:chgData name="Katleen Heuten" userId="8ccbdfbc-1b95-4989-93f5-eae9658499fd" providerId="ADAL" clId="{B12B2D71-764B-40D8-9F61-5FAA2DD258B0}" dt="2025-08-28T08:20:31.326" v="260" actId="2711"/>
          <ac:spMkLst>
            <pc:docMk/>
            <pc:sldMk cId="2781039011" sldId="280"/>
            <ac:spMk id="4" creationId="{FA2DB7A9-EA03-3E03-0DFE-34E1EA0E4A6E}"/>
          </ac:spMkLst>
        </pc:spChg>
      </pc:sldChg>
      <pc:sldChg chg="modSp add mod">
        <pc:chgData name="Katleen Heuten" userId="8ccbdfbc-1b95-4989-93f5-eae9658499fd" providerId="ADAL" clId="{B12B2D71-764B-40D8-9F61-5FAA2DD258B0}" dt="2025-08-28T08:20:20.283" v="258" actId="2711"/>
        <pc:sldMkLst>
          <pc:docMk/>
          <pc:sldMk cId="636449396" sldId="281"/>
        </pc:sldMkLst>
        <pc:spChg chg="mod">
          <ac:chgData name="Katleen Heuten" userId="8ccbdfbc-1b95-4989-93f5-eae9658499fd" providerId="ADAL" clId="{B12B2D71-764B-40D8-9F61-5FAA2DD258B0}" dt="2025-08-28T08:20:16.288" v="257" actId="2711"/>
          <ac:spMkLst>
            <pc:docMk/>
            <pc:sldMk cId="636449396" sldId="281"/>
            <ac:spMk id="2" creationId="{511742CF-0040-DB48-47BE-CC1A33CD1B0E}"/>
          </ac:spMkLst>
        </pc:spChg>
        <pc:spChg chg="mod">
          <ac:chgData name="Katleen Heuten" userId="8ccbdfbc-1b95-4989-93f5-eae9658499fd" providerId="ADAL" clId="{B12B2D71-764B-40D8-9F61-5FAA2DD258B0}" dt="2025-08-28T08:20:20.283" v="258" actId="2711"/>
          <ac:spMkLst>
            <pc:docMk/>
            <pc:sldMk cId="636449396" sldId="281"/>
            <ac:spMk id="4" creationId="{EA584153-CD7F-0874-3AC9-0198A28B7D2F}"/>
          </ac:spMkLst>
        </pc:spChg>
      </pc:sldChg>
      <pc:sldChg chg="add">
        <pc:chgData name="Katleen Heuten" userId="8ccbdfbc-1b95-4989-93f5-eae9658499fd" providerId="ADAL" clId="{B12B2D71-764B-40D8-9F61-5FAA2DD258B0}" dt="2025-08-28T08:21:49.803" v="269" actId="2890"/>
        <pc:sldMkLst>
          <pc:docMk/>
          <pc:sldMk cId="3670915015" sldId="282"/>
        </pc:sldMkLst>
      </pc:sldChg>
      <pc:sldChg chg="add">
        <pc:chgData name="Katleen Heuten" userId="8ccbdfbc-1b95-4989-93f5-eae9658499fd" providerId="ADAL" clId="{B12B2D71-764B-40D8-9F61-5FAA2DD258B0}" dt="2025-08-28T08:21:53.582" v="270" actId="2890"/>
        <pc:sldMkLst>
          <pc:docMk/>
          <pc:sldMk cId="4088715966" sldId="283"/>
        </pc:sldMkLst>
      </pc:sldChg>
      <pc:sldChg chg="add">
        <pc:chgData name="Katleen Heuten" userId="8ccbdfbc-1b95-4989-93f5-eae9658499fd" providerId="ADAL" clId="{B12B2D71-764B-40D8-9F61-5FAA2DD258B0}" dt="2025-08-28T08:21:57.813" v="271" actId="2890"/>
        <pc:sldMkLst>
          <pc:docMk/>
          <pc:sldMk cId="837138853" sldId="284"/>
        </pc:sldMkLst>
      </pc:sldChg>
      <pc:sldChg chg="add">
        <pc:chgData name="Katleen Heuten" userId="8ccbdfbc-1b95-4989-93f5-eae9658499fd" providerId="ADAL" clId="{B12B2D71-764B-40D8-9F61-5FAA2DD258B0}" dt="2025-08-28T08:22:01.810" v="272" actId="2890"/>
        <pc:sldMkLst>
          <pc:docMk/>
          <pc:sldMk cId="350676997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863C076-8BD2-4D96-8E82-26E12E00C3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1DA3F5C-9144-4C30-8237-B10C469B19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645F-A5EA-4FF3-8F7C-52CFD5D1155B}" type="datetimeFigureOut">
              <a:rPr lang="nl-BE" smtClean="0"/>
              <a:t>28/08/2025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EC12FE-BB86-481E-8611-5A1F46DFB7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6AA570-C496-41AC-B51B-33CBA1704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602C-319C-4761-BFDA-2F705D62E67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0697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ED312-742A-604B-A4A2-5A52EAE3FC59}" type="datetimeFigureOut">
              <a:rPr lang="nl-BE" smtClean="0"/>
              <a:t>28/08/2025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BD77B-7974-754D-B9D7-A2F40F0CCC0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26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1200" kern="1200">
        <a:solidFill>
          <a:schemeClr val="tx1"/>
        </a:solidFill>
        <a:latin typeface="Flanders Art Sans" panose="00000500000000000000" pitchFamily="50" charset="0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4519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E3CD1-F8C9-0991-DEAB-84172CE84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D3AB77B-3F9B-1696-FC1D-1984B269E8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E9D3081E-8AD5-F52B-E198-146C9E98AE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02864C-D808-C062-0798-DD9C891B6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7155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DCE08-9AD5-9CCF-1D82-B5B5B66D1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A1E90C3-A8F5-55A9-AE9A-717B63D730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D7F768FA-D59D-7424-DC79-4812326A63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9F503E-434E-6EE0-6401-F538E2F204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3529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26D83-8FC0-BFD1-9D5C-970F56A97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92B1552-D0F1-3F15-E86F-906A0D10A3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7599006-0747-1149-80F0-BAEB618405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57126D-D87E-A977-F854-7E59FD6010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36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96EB1-673D-2AAE-F8F5-6C096C5A3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4F41AEF-9D95-AAEF-E3A6-433A2FEADB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A8E0808-CF13-B1DC-B7B9-E76E43CF0D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095032-2798-A430-CBDC-C233C5F6CA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690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3A84C-C216-588B-2D28-B3A8B1946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5C422B9-D859-BB77-84BD-6D16194B0F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3826DF4-BA23-FEEA-171D-9F41A48C98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62465C-F156-6C3C-731E-36F1E9CF88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356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1430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CD01B-24A0-C4C5-4167-CAE5C56E3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A3B48E9-F8B5-0228-E5A0-A98FD5DABF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4CF5397D-819E-0DC2-EC84-5A0D644A00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EF7C08-C76C-733F-2902-29D8EF4C46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873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199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32689-0FAE-3193-1D2F-DCB04979D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E17A834-FFE8-11CF-09E6-774D56B0A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3958080-CDCF-C50D-A1E8-AF20841364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1FD6050-E029-2852-CE66-E64527CEEC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6900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90FC6-B86F-1BBE-C156-E54A3A87B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CFA2C85-A3FC-929C-4EBA-3FCB54235E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DEA5621-34C1-1B41-D465-CC989930C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9B77FB6-5455-35F4-2CB1-676C31953F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7531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FBF43-9D71-F716-AE3F-78749A95E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F54C77EC-2E62-7B00-5DD0-A19CAADDD1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3637CF5-2D3E-E7DE-6E33-A0F4787DA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08BFCA4-D4E5-8E60-AE9B-21A05E71B6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90292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ED16CE-31D6-863A-F84C-B05847E1A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B5114B3-370C-6757-5EF4-4636C8ED6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6591D3E-E6E8-F53C-5593-62B2B0562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2D5D9B2-B0CC-7E44-0067-1C37BA7FD3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1913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37C0CF-D12A-CE40-4E96-BD403055E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03DAF75-2337-A5AC-C999-8682202D8F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E0A5949-A969-2E97-C10E-0271D2920B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sz="120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36F47E8-6D56-3CD3-D07B-43DAB0CE11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0BD77B-7974-754D-B9D7-A2F40F0CCC0E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9407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groeien-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601C470B-0AE5-7C4E-9E1D-30B1419F7A0E}"/>
              </a:ext>
            </a:extLst>
          </p:cNvPr>
          <p:cNvSpPr/>
          <p:nvPr userDrawn="1"/>
        </p:nvSpPr>
        <p:spPr>
          <a:xfrm>
            <a:off x="-1" y="11611154"/>
            <a:ext cx="24382800" cy="2104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1476" y="2436900"/>
            <a:ext cx="21068896" cy="2611350"/>
          </a:xfrm>
        </p:spPr>
        <p:txBody>
          <a:bodyPr lIns="0" tIns="0" rIns="0" bIns="0" anchor="t" anchorCtr="0">
            <a:noAutofit/>
          </a:bodyPr>
          <a:lstStyle>
            <a:lvl1pPr algn="ctr">
              <a:defRPr sz="9000" b="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5C4F9E0-AB3D-3F42-9094-B4E2723854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5224" y="12064939"/>
            <a:ext cx="3009603" cy="126000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5263C84-2234-544A-B00F-3991BBD6D1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81475" y="12395788"/>
            <a:ext cx="260571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77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53" userDrawn="1">
          <p15:clr>
            <a:srgbClr val="FBAE40"/>
          </p15:clr>
        </p15:guide>
        <p15:guide id="2" pos="10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groeien-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7988" y="1187451"/>
            <a:ext cx="11244382" cy="1171701"/>
          </a:xfrm>
        </p:spPr>
        <p:txBody>
          <a:bodyPr lIns="0" tIns="0" rIns="0" bIns="0" anchor="t" anchorCtr="0">
            <a:noAutofit/>
          </a:bodyPr>
          <a:lstStyle>
            <a:lvl1pPr>
              <a:defRPr sz="650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9C26A7A-A8B2-4142-B919-D2CB690160A6}"/>
              </a:ext>
            </a:extLst>
          </p:cNvPr>
          <p:cNvSpPr/>
          <p:nvPr userDrawn="1"/>
        </p:nvSpPr>
        <p:spPr>
          <a:xfrm rot="4320000">
            <a:off x="13210384" y="1390030"/>
            <a:ext cx="16250296" cy="9674985"/>
          </a:xfrm>
          <a:custGeom>
            <a:avLst/>
            <a:gdLst>
              <a:gd name="connsiteX0" fmla="*/ 0 w 16427695"/>
              <a:gd name="connsiteY0" fmla="*/ 0 h 9676332"/>
              <a:gd name="connsiteX1" fmla="*/ 16427695 w 16427695"/>
              <a:gd name="connsiteY1" fmla="*/ 0 h 9676332"/>
              <a:gd name="connsiteX2" fmla="*/ 16427695 w 16427695"/>
              <a:gd name="connsiteY2" fmla="*/ 9676332 h 9676332"/>
              <a:gd name="connsiteX3" fmla="*/ 0 w 16427695"/>
              <a:gd name="connsiteY3" fmla="*/ 9676332 h 9676332"/>
              <a:gd name="connsiteX4" fmla="*/ 0 w 16427695"/>
              <a:gd name="connsiteY4" fmla="*/ 0 h 9676332"/>
              <a:gd name="connsiteX0" fmla="*/ 3134748 w 16427695"/>
              <a:gd name="connsiteY0" fmla="*/ 1347 h 9676332"/>
              <a:gd name="connsiteX1" fmla="*/ 16427695 w 16427695"/>
              <a:gd name="connsiteY1" fmla="*/ 0 h 9676332"/>
              <a:gd name="connsiteX2" fmla="*/ 16427695 w 16427695"/>
              <a:gd name="connsiteY2" fmla="*/ 9676332 h 9676332"/>
              <a:gd name="connsiteX3" fmla="*/ 0 w 16427695"/>
              <a:gd name="connsiteY3" fmla="*/ 9676332 h 9676332"/>
              <a:gd name="connsiteX4" fmla="*/ 3134748 w 16427695"/>
              <a:gd name="connsiteY4" fmla="*/ 1347 h 9676332"/>
              <a:gd name="connsiteX0" fmla="*/ 3134748 w 16427695"/>
              <a:gd name="connsiteY0" fmla="*/ 0 h 9674985"/>
              <a:gd name="connsiteX1" fmla="*/ 16258804 w 16427695"/>
              <a:gd name="connsiteY1" fmla="*/ 4249433 h 9674985"/>
              <a:gd name="connsiteX2" fmla="*/ 16427695 w 16427695"/>
              <a:gd name="connsiteY2" fmla="*/ 9674985 h 9674985"/>
              <a:gd name="connsiteX3" fmla="*/ 0 w 16427695"/>
              <a:gd name="connsiteY3" fmla="*/ 9674985 h 9674985"/>
              <a:gd name="connsiteX4" fmla="*/ 3134748 w 16427695"/>
              <a:gd name="connsiteY4" fmla="*/ 0 h 9674985"/>
              <a:gd name="connsiteX0" fmla="*/ 3134748 w 16258804"/>
              <a:gd name="connsiteY0" fmla="*/ 0 h 9674985"/>
              <a:gd name="connsiteX1" fmla="*/ 16258804 w 16258804"/>
              <a:gd name="connsiteY1" fmla="*/ 4249433 h 9674985"/>
              <a:gd name="connsiteX2" fmla="*/ 14449612 w 16258804"/>
              <a:gd name="connsiteY2" fmla="*/ 9673240 h 9674985"/>
              <a:gd name="connsiteX3" fmla="*/ 0 w 16258804"/>
              <a:gd name="connsiteY3" fmla="*/ 9674985 h 9674985"/>
              <a:gd name="connsiteX4" fmla="*/ 3134748 w 16258804"/>
              <a:gd name="connsiteY4" fmla="*/ 0 h 9674985"/>
              <a:gd name="connsiteX0" fmla="*/ 3134748 w 16250296"/>
              <a:gd name="connsiteY0" fmla="*/ 0 h 9674985"/>
              <a:gd name="connsiteX1" fmla="*/ 16250296 w 16250296"/>
              <a:gd name="connsiteY1" fmla="*/ 4232734 h 9674985"/>
              <a:gd name="connsiteX2" fmla="*/ 14449612 w 16250296"/>
              <a:gd name="connsiteY2" fmla="*/ 9673240 h 9674985"/>
              <a:gd name="connsiteX3" fmla="*/ 0 w 16250296"/>
              <a:gd name="connsiteY3" fmla="*/ 9674985 h 9674985"/>
              <a:gd name="connsiteX4" fmla="*/ 3134748 w 16250296"/>
              <a:gd name="connsiteY4" fmla="*/ 0 h 967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50296" h="9674985">
                <a:moveTo>
                  <a:pt x="3134748" y="0"/>
                </a:moveTo>
                <a:lnTo>
                  <a:pt x="16250296" y="4232734"/>
                </a:lnTo>
                <a:lnTo>
                  <a:pt x="14449612" y="9673240"/>
                </a:lnTo>
                <a:lnTo>
                  <a:pt x="0" y="9674985"/>
                </a:lnTo>
                <a:lnTo>
                  <a:pt x="313474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88BB00A-1AB7-EA40-8DA0-9B9904A629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047189" y="12389452"/>
            <a:ext cx="2640000" cy="720000"/>
          </a:xfrm>
          <a:prstGeom prst="rect">
            <a:avLst/>
          </a:prstGeom>
        </p:spPr>
      </p:pic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A2FF75A4-96A0-F64C-BC9C-E45C4BBFAB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7988" y="3302000"/>
            <a:ext cx="11244381" cy="816451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5000" baseline="0">
                <a:latin typeface="Flanders Art Sans" pitchFamily="2" charset="77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783358D-449F-42ED-90CC-34921F1756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95224" y="12064939"/>
            <a:ext cx="3009603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01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53" userDrawn="1">
          <p15:clr>
            <a:srgbClr val="FBAE40"/>
          </p15:clr>
        </p15:guide>
        <p15:guide id="2" pos="105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groeien-Tussentitel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7988" y="1270008"/>
            <a:ext cx="21032383" cy="2611350"/>
          </a:xfrm>
        </p:spPr>
        <p:txBody>
          <a:bodyPr lIns="0" tIns="0" rIns="0" bIns="0" anchor="t" anchorCtr="0">
            <a:noAutofit/>
          </a:bodyPr>
          <a:lstStyle>
            <a:lvl1pPr algn="l">
              <a:defRPr sz="9000" b="0" baseline="0">
                <a:solidFill>
                  <a:schemeClr val="accent1"/>
                </a:solidFill>
                <a:latin typeface="Flanders Art Serif" pitchFamily="2" charset="77"/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6B33898-919E-48B2-9228-1222846C91E1}"/>
              </a:ext>
            </a:extLst>
          </p:cNvPr>
          <p:cNvSpPr/>
          <p:nvPr userDrawn="1"/>
        </p:nvSpPr>
        <p:spPr>
          <a:xfrm>
            <a:off x="-1" y="11611154"/>
            <a:ext cx="24382800" cy="2104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D55C85E-9F59-432F-9CD5-9E2747A4EC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95224" y="12064939"/>
            <a:ext cx="3009603" cy="1260000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1332387E-7A88-42CB-A511-F07A6ED0B6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81475" y="12395788"/>
            <a:ext cx="260571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1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105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pgroeien-Titel-Subtitel-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920028-2E04-0448-92C0-01E2D4F19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7" y="219456"/>
            <a:ext cx="20492635" cy="1900598"/>
          </a:xfrm>
        </p:spPr>
        <p:txBody>
          <a:bodyPr lIns="0" tIns="0" rIns="0" bIns="0" anchor="b" anchorCtr="0">
            <a:noAutofit/>
          </a:bodyPr>
          <a:lstStyle>
            <a:lvl1pPr>
              <a:defRPr sz="65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ABB9EF1-E3E9-0C47-BEC9-10DCAEA68CB7}"/>
              </a:ext>
            </a:extLst>
          </p:cNvPr>
          <p:cNvSpPr/>
          <p:nvPr userDrawn="1"/>
        </p:nvSpPr>
        <p:spPr>
          <a:xfrm>
            <a:off x="0" y="0"/>
            <a:ext cx="610812" cy="137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31EB7928-700C-1243-A768-CBDC105C87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17737" y="2213356"/>
            <a:ext cx="20492635" cy="9138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000" b="1" i="0" baseline="0">
                <a:solidFill>
                  <a:schemeClr val="accent1"/>
                </a:solidFill>
                <a:latin typeface="Flanders Art Sans" pitchFamily="2" charset="77"/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99E19A30-4C6E-1440-86C0-C54D2781FD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17738" y="3565525"/>
            <a:ext cx="20492634" cy="790098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3200" baseline="0">
                <a:latin typeface="Flanders Art Sans" panose="00000500000000000000" pitchFamily="50" charset="0"/>
              </a:defRPr>
            </a:lvl1pPr>
            <a:lvl2pPr>
              <a:defRPr sz="3200"/>
            </a:lvl2pPr>
            <a:lvl3pPr>
              <a:defRPr sz="3200">
                <a:latin typeface="Flanders Art Sans" panose="00000500000000000000" pitchFamily="50" charset="0"/>
              </a:defRPr>
            </a:lvl3pPr>
            <a:lvl4pPr>
              <a:defRPr sz="3200">
                <a:latin typeface="Flanders Art Sans" panose="00000500000000000000" pitchFamily="50" charset="0"/>
              </a:defRPr>
            </a:lvl4pPr>
            <a:lvl5pPr marL="3657417" marR="0" indent="0" algn="l" defTabSz="18287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Flanders Art Sans" panose="00000500000000000000" pitchFamily="50" charset="0"/>
              </a:defRPr>
            </a:lvl5pPr>
            <a:lvl6pPr marL="4571772" marR="0" indent="0" algn="l" defTabSz="18287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Flanders Art Sans" panose="00000500000000000000" pitchFamily="50" charset="0"/>
              </a:defRPr>
            </a:lvl6pPr>
          </a:lstStyle>
          <a:p>
            <a:r>
              <a:rPr lang="nl-NL"/>
              <a:t>Tekststijl van het model bewerken
Tweede niveau
Derde niveau
Vierde niveau
Vijfde niveau</a:t>
            </a:r>
          </a:p>
          <a:p>
            <a:endParaRPr lang="nl-NL"/>
          </a:p>
          <a:p>
            <a:r>
              <a:rPr lang="nl-NL"/>
              <a:t>Test</a:t>
            </a:r>
          </a:p>
          <a:p>
            <a:pPr lvl="1"/>
            <a:r>
              <a:rPr lang="nl-NL"/>
              <a:t>Item 1.1</a:t>
            </a:r>
          </a:p>
          <a:p>
            <a:pPr lvl="2"/>
            <a:r>
              <a:rPr lang="nl-NL"/>
              <a:t>Item 1.1.1</a:t>
            </a:r>
          </a:p>
          <a:p>
            <a:pPr lvl="3"/>
            <a:r>
              <a:rPr lang="nl-NL"/>
              <a:t>Item 1.1.1.1</a:t>
            </a:r>
          </a:p>
          <a:p>
            <a:pPr marL="4114594" marR="0" lvl="4" indent="-457177" algn="l" defTabSz="18287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Item 1.1.1.1.1</a:t>
            </a:r>
          </a:p>
          <a:p>
            <a:pPr marL="5028949" marR="0" lvl="5" indent="-457177" algn="l" defTabSz="1828709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/>
              <a:t>Item 1.1.1.1.1.1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74BC72A-3B48-43A3-A07B-F39378F421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30062" y="12064939"/>
            <a:ext cx="3009603" cy="126000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225DD5A-8577-43DE-862B-C9C4531D2E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081475" y="12395788"/>
            <a:ext cx="2605714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65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139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0B169-B1F0-164F-B236-B6DE26EE1533}" type="datetimeFigureOut">
              <a:rPr lang="nl-BE" smtClean="0"/>
              <a:t>28/08/2025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1CE8-6374-EE48-9A15-DF1583D8F816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6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Flanders Art Sans" panose="00000500000000000000" pitchFamily="50" charset="0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FE2152F-4167-1F4C-86AF-A687AA0E0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Jurygesprek pilootprojecten Huis van het Kind</a:t>
            </a:r>
            <a:b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BE" sz="600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implementatie perinataal programma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2D3C08-0ED9-6E4F-D181-F00797E1877C}"/>
              </a:ext>
            </a:extLst>
          </p:cNvPr>
          <p:cNvSpPr txBox="1"/>
          <p:nvPr/>
        </p:nvSpPr>
        <p:spPr>
          <a:xfrm>
            <a:off x="6877876" y="6877878"/>
            <a:ext cx="12801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000">
                <a:solidFill>
                  <a:schemeClr val="bg1"/>
                </a:solidFill>
                <a:highlight>
                  <a:srgbClr val="00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Naam samenwerkingsverband Huis van het Kind</a:t>
            </a:r>
          </a:p>
        </p:txBody>
      </p:sp>
    </p:spTree>
    <p:extLst>
      <p:ext uri="{BB962C8B-B14F-4D97-AF65-F5344CB8AC3E}">
        <p14:creationId xmlns:p14="http://schemas.microsoft.com/office/powerpoint/2010/main" val="3778491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DE05F-9E9E-1858-F690-B4FAB0F1D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74F66-7081-5DC4-9858-122B71C05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3246852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Mate waarin en wijze waarop reeds bestaande zorgcoördinatie/trajectondersteuning/ </a:t>
            </a:r>
            <a:r>
              <a:rPr lang="nl-BE" sz="540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gezinscoaching</a:t>
            </a:r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 aanwezig is.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l-B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5BDA9D-33AC-C64B-E6E0-332D9EA77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408871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02CCA-0E55-FD20-B1A7-D0468FD2A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52BFD-4E3B-AE03-D36E-5AEF3C994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531234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Wijze waarop de opdrachten zullen worden vormgegeven.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DBB42B-A0F1-B2EC-2FBB-40712CD59E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35225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31C201-7693-9D8F-716D-629CC8367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EB63F-2095-24D7-DE72-188B4009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531234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Wijze waarop de opdrachten zullen worden vormgegeven.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1FAB77-7E7E-31BD-0B48-DE9AADDE1C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837138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04CC9-E864-E3E0-EA22-903BE66DB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F74D0-BBBA-36A2-1D2E-05DEE5271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153547"/>
          </a:xfrm>
        </p:spPr>
        <p:txBody>
          <a:bodyPr/>
          <a:lstStyle/>
          <a:p>
            <a:r>
              <a:rPr lang="nl-BE" sz="5400"/>
              <a:t> </a:t>
            </a:r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Concrete garanties voor snelle opstart.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F95768B-75B7-A03F-ADF8-0B0EE0EEF0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384567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BED78-B5ED-9E56-ECA0-260D75DDC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33BD1-4509-E143-55EB-D3B78051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153547"/>
          </a:xfrm>
        </p:spPr>
        <p:txBody>
          <a:bodyPr/>
          <a:lstStyle/>
          <a:p>
            <a:r>
              <a:rPr lang="nl-BE" sz="5400"/>
              <a:t> </a:t>
            </a:r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Concrete garanties voor snelle opstart.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0E87A1-B6C8-862E-17F9-C608933BBD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350676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17F031-0DA4-934D-B556-BC9F3518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Inhoudsopgave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B6992D-AAB1-4740-8B48-3DCFBC3720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7988" y="3302000"/>
            <a:ext cx="14343890" cy="892313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BE" b="1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Maturiteit van de werking van het Huis van het Kind en/of de samenwerking tussen Huizen van het Kind (zie criteria beslissingskader)</a:t>
            </a:r>
          </a:p>
          <a:p>
            <a:r>
              <a:rPr lang="nl-BE" b="1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Samenwerking met de perinatale actoren</a:t>
            </a:r>
          </a:p>
          <a:p>
            <a:r>
              <a:rPr lang="nl-BE" b="1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Mate waarin en wijze waarop reeds bestaande zorgcoördinatie/trajectondersteuning/ </a:t>
            </a:r>
            <a:r>
              <a:rPr lang="nl-BE" err="1">
                <a:latin typeface="Times New Roman" panose="02020603050405020304" pitchFamily="18" charset="0"/>
                <a:cs typeface="Times New Roman" panose="02020603050405020304" pitchFamily="18" charset="0"/>
              </a:rPr>
              <a:t>gezinscoaching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 aanwezig is</a:t>
            </a:r>
          </a:p>
          <a:p>
            <a:r>
              <a:rPr lang="nl-BE" b="1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Wijze waarop de opdrachten zullen worden vormgegeven</a:t>
            </a:r>
          </a:p>
          <a:p>
            <a:r>
              <a:rPr lang="nl-BE" b="1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Concrete garanties voor snelle opstart</a:t>
            </a:r>
          </a:p>
        </p:txBody>
      </p:sp>
    </p:spTree>
    <p:extLst>
      <p:ext uri="{BB962C8B-B14F-4D97-AF65-F5344CB8AC3E}">
        <p14:creationId xmlns:p14="http://schemas.microsoft.com/office/powerpoint/2010/main" val="346331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18A430-746A-78A6-C135-584DB8C27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B8929-10B4-FC45-A5F2-4DBF750D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3095142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Maturiteit van de werking van het Huis van het Kind en/of de samenwerking tussen Huizen van het Kind: strategie en visie.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Max. 1 slide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1B465A-6CE7-9C31-E873-A95DD47AA5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50170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88753-0C33-2A42-85D7-B4B2D703F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3370097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Maturiteit van de werking van het Huis van het Kind en/of de samenwerking tussen Huizen van het Kind: </a:t>
            </a:r>
            <a:r>
              <a:rPr lang="nl-BE" sz="540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 en besluitvorming.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Max. 1 slide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B8B921-CD2A-574E-8303-153516DA4F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187434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3E50E-A1EE-AB88-4F8F-F6CC799F4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742CF-0040-DB48-47BE-CC1A33CD1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7" y="192087"/>
            <a:ext cx="20492635" cy="3558208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Maturiteit van de werking van het Huis van het Kind en/of de samenwerking tussen Huizen van het Kind: structuur en processen van de organisatie.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Max. 1 slide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A584153-CD7F-0874-3AC9-0198A28B7D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63644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8598A-ACEB-6A06-0D35-C958D515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D91C6-C2F9-BF68-11C3-78C8382E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251723"/>
            <a:ext cx="20492635" cy="3313802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Maturiteit van de werking van het Huis van het Kind en/of de samenwerking tussen Huizen van het Kind: duur van het bestaan van de samenwerking.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Max. 1 slide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2DB7A9-EA03-3E03-0DFE-34E1EA0E4A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78103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670CE-AA39-0B49-4E21-BFE4F6D77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DC822-723E-3E08-2635-990B4C204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491478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Samenwerking met de perinatale actoren.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E3F54D-7FC4-EA31-2A4C-B2228E0830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57077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0A970-84CE-A667-47D8-27C011AF87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E932B-DE7F-13B3-93CF-079E0991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2491478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Samenwerking met de perinatale actoren.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/>
            </a:b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0FDCA2-D74A-5229-A996-A6E412E2F9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367091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937F6-0CB2-9E4E-4E6B-8FD3A31A8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4A489-5EAA-AD4C-400A-4312D87B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38" y="470383"/>
            <a:ext cx="20492635" cy="3246852"/>
          </a:xfrm>
        </p:spPr>
        <p:txBody>
          <a:bodyPr/>
          <a:lstStyle/>
          <a:p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Mate waarin en wijze waarop reeds bestaande zorgcoördinatie/trajectondersteuning/ </a:t>
            </a:r>
            <a:r>
              <a:rPr lang="nl-BE" sz="540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gezinscoaching</a:t>
            </a:r>
            <a:r>
              <a:rPr lang="nl-BE" sz="5400">
                <a:latin typeface="Times New Roman" panose="02020603050405020304" pitchFamily="18" charset="0"/>
                <a:cs typeface="Times New Roman" panose="02020603050405020304" pitchFamily="18" charset="0"/>
              </a:rPr>
              <a:t> aanwezig is. </a:t>
            </a:r>
            <a:r>
              <a:rPr lang="nl-BE" sz="540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 2 slides</a:t>
            </a:r>
            <a:b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l-B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603E49-3C37-9A54-19B7-EEE20477E2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1.1</a:t>
            </a:r>
          </a:p>
          <a:p>
            <a:pPr marL="1828731" lvl="1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</a:t>
            </a:r>
          </a:p>
          <a:p>
            <a:pPr marL="2743086" lvl="2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</a:t>
            </a:r>
          </a:p>
          <a:p>
            <a:pPr marL="3657440" lvl="3" indent="-457200"/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1.2.1.1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>
                <a:latin typeface="Times New Roman" panose="02020603050405020304" pitchFamily="18" charset="0"/>
                <a:cs typeface="Times New Roman" panose="02020603050405020304" pitchFamily="18" charset="0"/>
              </a:rPr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2134113851"/>
      </p:ext>
    </p:extLst>
  </p:cSld>
  <p:clrMapOvr>
    <a:masterClrMapping/>
  </p:clrMapOvr>
</p:sld>
</file>

<file path=ppt/theme/theme1.xml><?xml version="1.0" encoding="utf-8"?>
<a:theme xmlns:a="http://schemas.openxmlformats.org/drawingml/2006/main" name="VlaanderenOpgroeien">
  <a:themeElements>
    <a:clrScheme name="Opgroeien">
      <a:dk1>
        <a:srgbClr val="000000"/>
      </a:dk1>
      <a:lt1>
        <a:srgbClr val="FFFFFF"/>
      </a:lt1>
      <a:dk2>
        <a:srgbClr val="424242"/>
      </a:dk2>
      <a:lt2>
        <a:srgbClr val="F6F5F2"/>
      </a:lt2>
      <a:accent1>
        <a:srgbClr val="A50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pgroeien">
      <a:majorFont>
        <a:latin typeface="Flanders Art Serif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landers Art Sans b2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49B05DD5-EE94-475A-AB0C-C6DFA8B2F69F}" vid="{EBC87406-496B-4E70-857F-193D66BD9708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4692e9f59d344bf86f46283f9ffcb92 xmlns="5e3f717c-31f6-4833-bd0f-50c041ee3a05">
      <Terms xmlns="http://schemas.microsoft.com/office/infopath/2007/PartnerControls"/>
    </p4692e9f59d344bf86f46283f9ffcb92>
    <_dlc_DocId xmlns="f87141f1-123e-4ed9-827c-3406d56edada">USC2TYKUW3RM-215146913-1480</_dlc_DocId>
    <_dlc_DocIdUrl xmlns="f87141f1-123e-4ed9-827c-3406d56edada">
      <Url>https://kindengezin.sharepoint.com/sites/PilotsVroegEnNabijTeamsite/_layouts/15/DocIdRedir.aspx?ID=USC2TYKUW3RM-215146913-1480</Url>
      <Description>USC2TYKUW3RM-215146913-1480</Description>
    </_dlc_DocIdUrl>
    <TaxCatchAll xmlns="f87141f1-123e-4ed9-827c-3406d56edada" xsi:nil="true"/>
    <lcf76f155ced4ddcb4097134ff3c332f xmlns="3bfb73de-d247-4e24-9cd7-eeb5f49d45b7">
      <Terms xmlns="http://schemas.microsoft.com/office/infopath/2007/PartnerControls"/>
    </lcf76f155ced4ddcb4097134ff3c332f>
    <SharedWithUsers xmlns="f87141f1-123e-4ed9-827c-3406d56edada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654A67CC0A764F8D1BF417CC2B6CB7" ma:contentTypeVersion="18" ma:contentTypeDescription="Een nieuw document maken." ma:contentTypeScope="" ma:versionID="00aaebbdc5a139d8e13f7fb0f0f0cbfa">
  <xsd:schema xmlns:xsd="http://www.w3.org/2001/XMLSchema" xmlns:xs="http://www.w3.org/2001/XMLSchema" xmlns:p="http://schemas.microsoft.com/office/2006/metadata/properties" xmlns:ns2="f87141f1-123e-4ed9-827c-3406d56edada" xmlns:ns3="5e3f717c-31f6-4833-bd0f-50c041ee3a05" xmlns:ns4="3bfb73de-d247-4e24-9cd7-eeb5f49d45b7" targetNamespace="http://schemas.microsoft.com/office/2006/metadata/properties" ma:root="true" ma:fieldsID="a6cb195d4b9117a92d436aa275701596" ns2:_="" ns3:_="" ns4:_="">
    <xsd:import namespace="f87141f1-123e-4ed9-827c-3406d56edada"/>
    <xsd:import namespace="5e3f717c-31f6-4833-bd0f-50c041ee3a05"/>
    <xsd:import namespace="3bfb73de-d247-4e24-9cd7-eeb5f49d45b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4692e9f59d344bf86f46283f9ffcb92" minOccurs="0"/>
                <xsd:element ref="ns2:TaxCatchAll" minOccurs="0"/>
                <xsd:element ref="ns4:MediaServiceMetadata" minOccurs="0"/>
                <xsd:element ref="ns4:MediaServiceFastMetadata" minOccurs="0"/>
                <xsd:element ref="ns4:MediaServiceSearchProperties" minOccurs="0"/>
                <xsd:element ref="ns4:MediaServiceObjectDetectorVersions" minOccurs="0"/>
                <xsd:element ref="ns4:lcf76f155ced4ddcb4097134ff3c332f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2:SharedWithUsers" minOccurs="0"/>
                <xsd:element ref="ns2:SharedWithDetail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7141f1-123e-4ed9-827c-3406d56eda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dexed="true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1ac60e2e-976a-40ac-967b-7661f7589603}" ma:internalName="TaxCatchAll" ma:showField="CatchAllData" ma:web="f87141f1-123e-4ed9-827c-3406d56eda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717c-31f6-4833-bd0f-50c041ee3a05" elementFormDefault="qualified">
    <xsd:import namespace="http://schemas.microsoft.com/office/2006/documentManagement/types"/>
    <xsd:import namespace="http://schemas.microsoft.com/office/infopath/2007/PartnerControls"/>
    <xsd:element name="p4692e9f59d344bf86f46283f9ffcb92" ma:index="11" nillable="true" ma:taxonomy="true" ma:internalName="p4692e9f59d344bf86f46283f9ffcb92" ma:taxonomyFieldName="KGTrefwoord" ma:displayName="Trefwoord" ma:default="" ma:fieldId="{94692e9f-59d3-44bf-86f4-6283f9ffcb92}" ma:taxonomyMulti="true" ma:sspId="f403b824-83f7-43e5-8db1-bd9fadf9beb4" ma:termSetId="74987c00-053a-4526-a051-79952c41b1a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73de-d247-4e24-9cd7-eeb5f49d4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f403b824-83f7-43e5-8db1-bd9fadf9be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F7FDB4-6674-428C-A11C-0E78DC111BF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A4EB685-E006-4A49-84DE-FD1CE71D180F}">
  <ds:schemaRefs>
    <ds:schemaRef ds:uri="223d68d3-bf8b-492f-a583-963cc00dbff5"/>
    <ds:schemaRef ds:uri="448630ba-f409-425c-b672-69f421c653c9"/>
    <ds:schemaRef ds:uri="5e3f717c-31f6-4833-bd0f-50c041ee3a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BB51BF-A552-4D8E-8C92-E4A85BD90C7A}"/>
</file>

<file path=customXml/itemProps4.xml><?xml version="1.0" encoding="utf-8"?>
<ds:datastoreItem xmlns:ds="http://schemas.openxmlformats.org/officeDocument/2006/customXml" ds:itemID="{FDAAA3C5-61E9-4B63-90D3-2AB751A6D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opgroeien_powerpoint</Template>
  <Application>Microsoft Office PowerPoint</Application>
  <PresentationFormat>Custom</PresentationFormat>
  <Slides>14</Slides>
  <Notes>14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VlaanderenOpgroeien</vt:lpstr>
      <vt:lpstr>Jurygesprek pilootprojecten Huis van het Kind implementatie perinataal programma</vt:lpstr>
      <vt:lpstr>Inhoudsopgave</vt:lpstr>
      <vt:lpstr>Maturiteit van de werking van het Huis van het Kind en/of de samenwerking tussen Huizen van het Kind: strategie en visie. Max. 1 slide </vt:lpstr>
      <vt:lpstr>Maturiteit van de werking van het Huis van het Kind en/of de samenwerking tussen Huizen van het Kind: governance en besluitvorming. Max. 1 slide </vt:lpstr>
      <vt:lpstr>Maturiteit van de werking van het Huis van het Kind en/of de samenwerking tussen Huizen van het Kind: structuur en processen van de organisatie. Max. 1 slide </vt:lpstr>
      <vt:lpstr>Maturiteit van de werking van het Huis van het Kind en/of de samenwerking tussen Huizen van het Kind: duur van het bestaan van de samenwerking. Max. 1 slide </vt:lpstr>
      <vt:lpstr>Samenwerking met de perinatale actoren. Max 2 slides </vt:lpstr>
      <vt:lpstr>Samenwerking met de perinatale actoren. Max 2 slides </vt:lpstr>
      <vt:lpstr>Mate waarin en wijze waarop reeds bestaande zorgcoördinatie/trajectondersteuning/ gezinscoaching aanwezig is. Max 2 slides </vt:lpstr>
      <vt:lpstr>Mate waarin en wijze waarop reeds bestaande zorgcoördinatie/trajectondersteuning/ gezinscoaching aanwezig is. Max 2 slides </vt:lpstr>
      <vt:lpstr>Wijze waarop de opdrachten zullen worden vormgegeven. Max 2 slides </vt:lpstr>
      <vt:lpstr>Wijze waarop de opdrachten zullen worden vormgegeven. Max 2 slides </vt:lpstr>
      <vt:lpstr> Concrete garanties voor snelle opstart. Max 2 slides </vt:lpstr>
      <vt:lpstr> Concrete garanties voor snelle opstart. Max 2 slides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Katleen Heuten</dc:creator>
  <cp:revision>2</cp:revision>
  <dcterms:created xsi:type="dcterms:W3CDTF">2025-07-15T11:28:12Z</dcterms:created>
  <dcterms:modified xsi:type="dcterms:W3CDTF">2025-08-28T12:00:33Z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0x010100E3654A67CC0A764F8D1BF417CC2B6CB7</vt:lpwstr>
  </property>
  <property fmtid="{D5CDD505-2E9C-101B-9397-08002B2CF9AE}" pid="3" name="_dlc_DocIdItemGuid">
    <vt:lpwstr>8a9f2084-7da0-4ded-97f4-e3e28037dd3f</vt:lpwstr>
  </property>
  <property fmtid="{D5CDD505-2E9C-101B-9397-08002B2CF9AE}" pid="4" name="KGTrefwoord">
    <vt:lpwstr/>
  </property>
  <property fmtid="{D5CDD505-2E9C-101B-9397-08002B2CF9AE}" pid="5" name="MediaServiceImageTags">
    <vt:lpwstr/>
  </property>
  <property fmtid="{D5CDD505-2E9C-101B-9397-08002B2CF9AE}" pid="6" name="Order">
    <vt:r8>115500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</Properties>
</file>