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arlow" panose="00000500000000000000" pitchFamily="2" charset="0"/>
      <p:regular r:id="rId3"/>
    </p:embeddedFont>
    <p:embeddedFont>
      <p:font typeface="Calibri (MS)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679" y="6123291"/>
            <a:ext cx="1548871" cy="481707"/>
            <a:chOff x="0" y="0"/>
            <a:chExt cx="2065161" cy="642277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065161" cy="670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MAART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64479" y="6123289"/>
            <a:ext cx="1548871" cy="481707"/>
            <a:chOff x="0" y="0"/>
            <a:chExt cx="2065161" cy="642277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65161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APRIL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73950" y="6123289"/>
            <a:ext cx="1548871" cy="481707"/>
            <a:chOff x="0" y="0"/>
            <a:chExt cx="2065161" cy="642277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65161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82729" y="6141444"/>
            <a:ext cx="1548861" cy="481707"/>
            <a:chOff x="0" y="0"/>
            <a:chExt cx="2065149" cy="642277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149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JUNI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97267" y="6141444"/>
            <a:ext cx="1548859" cy="481707"/>
            <a:chOff x="0" y="0"/>
            <a:chExt cx="2065146" cy="642277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JULI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59000" y="6141444"/>
            <a:ext cx="1548859" cy="481707"/>
            <a:chOff x="0" y="0"/>
            <a:chExt cx="2065146" cy="642277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AUG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66610" y="6130504"/>
            <a:ext cx="1548859" cy="481707"/>
            <a:chOff x="0" y="0"/>
            <a:chExt cx="2065146" cy="64227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SEPT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474220" y="6141444"/>
            <a:ext cx="1548859" cy="481707"/>
            <a:chOff x="0" y="0"/>
            <a:chExt cx="2065146" cy="642277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2026920" cy="604139"/>
            </a:xfrm>
            <a:custGeom>
              <a:avLst/>
              <a:gdLst/>
              <a:ahLst/>
              <a:cxnLst/>
              <a:rect l="l" t="t" r="r" b="b"/>
              <a:pathLst>
                <a:path w="2026920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21891" y="0"/>
                  </a:lnTo>
                  <a:cubicBezTo>
                    <a:pt x="1979930" y="0"/>
                    <a:pt x="2026920" y="45085"/>
                    <a:pt x="2026920" y="100711"/>
                  </a:cubicBezTo>
                  <a:lnTo>
                    <a:pt x="2026920" y="503428"/>
                  </a:lnTo>
                  <a:cubicBezTo>
                    <a:pt x="2026920" y="559054"/>
                    <a:pt x="1979930" y="604139"/>
                    <a:pt x="1921891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2052320" cy="629539"/>
            </a:xfrm>
            <a:custGeom>
              <a:avLst/>
              <a:gdLst/>
              <a:ahLst/>
              <a:cxnLst/>
              <a:rect l="l" t="t" r="r" b="b"/>
              <a:pathLst>
                <a:path w="2052320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34591" y="0"/>
                  </a:lnTo>
                  <a:lnTo>
                    <a:pt x="1934591" y="12700"/>
                  </a:lnTo>
                  <a:lnTo>
                    <a:pt x="1934591" y="0"/>
                  </a:lnTo>
                  <a:cubicBezTo>
                    <a:pt x="1999107" y="0"/>
                    <a:pt x="2052320" y="50292"/>
                    <a:pt x="2052320" y="113411"/>
                  </a:cubicBezTo>
                  <a:lnTo>
                    <a:pt x="2039620" y="113411"/>
                  </a:lnTo>
                  <a:lnTo>
                    <a:pt x="2052320" y="113411"/>
                  </a:lnTo>
                  <a:lnTo>
                    <a:pt x="2052320" y="516128"/>
                  </a:lnTo>
                  <a:lnTo>
                    <a:pt x="2039620" y="516128"/>
                  </a:lnTo>
                  <a:lnTo>
                    <a:pt x="2052320" y="516128"/>
                  </a:lnTo>
                  <a:cubicBezTo>
                    <a:pt x="2052320" y="579247"/>
                    <a:pt x="1999107" y="629539"/>
                    <a:pt x="1934591" y="629539"/>
                  </a:cubicBezTo>
                  <a:lnTo>
                    <a:pt x="1934591" y="616839"/>
                  </a:lnTo>
                  <a:lnTo>
                    <a:pt x="1934591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34591" y="604139"/>
                  </a:lnTo>
                  <a:cubicBezTo>
                    <a:pt x="1986153" y="604139"/>
                    <a:pt x="2026920" y="564261"/>
                    <a:pt x="2026920" y="516128"/>
                  </a:cubicBezTo>
                  <a:lnTo>
                    <a:pt x="2026920" y="113411"/>
                  </a:lnTo>
                  <a:cubicBezTo>
                    <a:pt x="2026920" y="65278"/>
                    <a:pt x="1986026" y="25400"/>
                    <a:pt x="1934591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065146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OKT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135952" y="6141444"/>
            <a:ext cx="1544363" cy="481707"/>
            <a:chOff x="0" y="0"/>
            <a:chExt cx="2059150" cy="642277"/>
          </a:xfrm>
        </p:grpSpPr>
        <p:sp>
          <p:nvSpPr>
            <p:cNvPr id="35" name="Freeform 35"/>
            <p:cNvSpPr/>
            <p:nvPr/>
          </p:nvSpPr>
          <p:spPr>
            <a:xfrm>
              <a:off x="12700" y="12700"/>
              <a:ext cx="2020824" cy="604139"/>
            </a:xfrm>
            <a:custGeom>
              <a:avLst/>
              <a:gdLst/>
              <a:ahLst/>
              <a:cxnLst/>
              <a:rect l="l" t="t" r="r" b="b"/>
              <a:pathLst>
                <a:path w="2020824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15795" y="0"/>
                  </a:lnTo>
                  <a:cubicBezTo>
                    <a:pt x="1973834" y="0"/>
                    <a:pt x="2020824" y="45085"/>
                    <a:pt x="2020824" y="100711"/>
                  </a:cubicBezTo>
                  <a:lnTo>
                    <a:pt x="2020824" y="503428"/>
                  </a:lnTo>
                  <a:cubicBezTo>
                    <a:pt x="2020824" y="559054"/>
                    <a:pt x="1973834" y="604139"/>
                    <a:pt x="1915795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2046224" cy="629539"/>
            </a:xfrm>
            <a:custGeom>
              <a:avLst/>
              <a:gdLst/>
              <a:ahLst/>
              <a:cxnLst/>
              <a:rect l="l" t="t" r="r" b="b"/>
              <a:pathLst>
                <a:path w="2046224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28495" y="0"/>
                  </a:lnTo>
                  <a:lnTo>
                    <a:pt x="1928495" y="12700"/>
                  </a:lnTo>
                  <a:lnTo>
                    <a:pt x="1928495" y="0"/>
                  </a:lnTo>
                  <a:cubicBezTo>
                    <a:pt x="1993011" y="0"/>
                    <a:pt x="2046224" y="50292"/>
                    <a:pt x="2046224" y="113411"/>
                  </a:cubicBezTo>
                  <a:lnTo>
                    <a:pt x="2033524" y="113411"/>
                  </a:lnTo>
                  <a:lnTo>
                    <a:pt x="2046224" y="113411"/>
                  </a:lnTo>
                  <a:lnTo>
                    <a:pt x="2046224" y="516128"/>
                  </a:lnTo>
                  <a:lnTo>
                    <a:pt x="2033524" y="516128"/>
                  </a:lnTo>
                  <a:lnTo>
                    <a:pt x="2046224" y="516128"/>
                  </a:lnTo>
                  <a:cubicBezTo>
                    <a:pt x="2046224" y="579247"/>
                    <a:pt x="1993011" y="629539"/>
                    <a:pt x="1928495" y="629539"/>
                  </a:cubicBezTo>
                  <a:lnTo>
                    <a:pt x="1928495" y="616839"/>
                  </a:lnTo>
                  <a:lnTo>
                    <a:pt x="1928495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28495" y="604139"/>
                  </a:lnTo>
                  <a:cubicBezTo>
                    <a:pt x="1980057" y="604139"/>
                    <a:pt x="2020824" y="564261"/>
                    <a:pt x="2020824" y="516128"/>
                  </a:cubicBezTo>
                  <a:lnTo>
                    <a:pt x="2020824" y="113411"/>
                  </a:lnTo>
                  <a:cubicBezTo>
                    <a:pt x="2020824" y="65278"/>
                    <a:pt x="1979930" y="25400"/>
                    <a:pt x="1928495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059150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NOV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43578" y="6141444"/>
            <a:ext cx="1544363" cy="481707"/>
            <a:chOff x="0" y="0"/>
            <a:chExt cx="2059150" cy="642277"/>
          </a:xfrm>
        </p:grpSpPr>
        <p:sp>
          <p:nvSpPr>
            <p:cNvPr id="39" name="Freeform 39"/>
            <p:cNvSpPr/>
            <p:nvPr/>
          </p:nvSpPr>
          <p:spPr>
            <a:xfrm>
              <a:off x="12700" y="12700"/>
              <a:ext cx="2020824" cy="604139"/>
            </a:xfrm>
            <a:custGeom>
              <a:avLst/>
              <a:gdLst/>
              <a:ahLst/>
              <a:cxnLst/>
              <a:rect l="l" t="t" r="r" b="b"/>
              <a:pathLst>
                <a:path w="2020824" h="604139">
                  <a:moveTo>
                    <a:pt x="0" y="100711"/>
                  </a:moveTo>
                  <a:cubicBezTo>
                    <a:pt x="0" y="45085"/>
                    <a:pt x="46990" y="0"/>
                    <a:pt x="105029" y="0"/>
                  </a:cubicBezTo>
                  <a:lnTo>
                    <a:pt x="1915795" y="0"/>
                  </a:lnTo>
                  <a:cubicBezTo>
                    <a:pt x="1973834" y="0"/>
                    <a:pt x="2020824" y="45085"/>
                    <a:pt x="2020824" y="100711"/>
                  </a:cubicBezTo>
                  <a:lnTo>
                    <a:pt x="2020824" y="503428"/>
                  </a:lnTo>
                  <a:cubicBezTo>
                    <a:pt x="2020824" y="559054"/>
                    <a:pt x="1973834" y="604139"/>
                    <a:pt x="1915795" y="604139"/>
                  </a:cubicBezTo>
                  <a:lnTo>
                    <a:pt x="105029" y="604139"/>
                  </a:lnTo>
                  <a:cubicBezTo>
                    <a:pt x="46990" y="604139"/>
                    <a:pt x="0" y="559054"/>
                    <a:pt x="0" y="50342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2046224" cy="629539"/>
            </a:xfrm>
            <a:custGeom>
              <a:avLst/>
              <a:gdLst/>
              <a:ahLst/>
              <a:cxnLst/>
              <a:rect l="l" t="t" r="r" b="b"/>
              <a:pathLst>
                <a:path w="2046224" h="629539">
                  <a:moveTo>
                    <a:pt x="0" y="113411"/>
                  </a:moveTo>
                  <a:cubicBezTo>
                    <a:pt x="0" y="50292"/>
                    <a:pt x="53213" y="0"/>
                    <a:pt x="117729" y="0"/>
                  </a:cubicBezTo>
                  <a:lnTo>
                    <a:pt x="1928495" y="0"/>
                  </a:lnTo>
                  <a:lnTo>
                    <a:pt x="1928495" y="12700"/>
                  </a:lnTo>
                  <a:lnTo>
                    <a:pt x="1928495" y="0"/>
                  </a:lnTo>
                  <a:cubicBezTo>
                    <a:pt x="1993011" y="0"/>
                    <a:pt x="2046224" y="50292"/>
                    <a:pt x="2046224" y="113411"/>
                  </a:cubicBezTo>
                  <a:lnTo>
                    <a:pt x="2033524" y="113411"/>
                  </a:lnTo>
                  <a:lnTo>
                    <a:pt x="2046224" y="113411"/>
                  </a:lnTo>
                  <a:lnTo>
                    <a:pt x="2046224" y="516128"/>
                  </a:lnTo>
                  <a:lnTo>
                    <a:pt x="2033524" y="516128"/>
                  </a:lnTo>
                  <a:lnTo>
                    <a:pt x="2046224" y="516128"/>
                  </a:lnTo>
                  <a:cubicBezTo>
                    <a:pt x="2046224" y="579247"/>
                    <a:pt x="1993011" y="629539"/>
                    <a:pt x="1928495" y="629539"/>
                  </a:cubicBezTo>
                  <a:lnTo>
                    <a:pt x="1928495" y="616839"/>
                  </a:lnTo>
                  <a:lnTo>
                    <a:pt x="1928495" y="629539"/>
                  </a:lnTo>
                  <a:lnTo>
                    <a:pt x="117729" y="629539"/>
                  </a:lnTo>
                  <a:lnTo>
                    <a:pt x="117729" y="616839"/>
                  </a:lnTo>
                  <a:lnTo>
                    <a:pt x="117729" y="629539"/>
                  </a:lnTo>
                  <a:cubicBezTo>
                    <a:pt x="53213" y="629539"/>
                    <a:pt x="0" y="579247"/>
                    <a:pt x="0" y="516128"/>
                  </a:cubicBezTo>
                  <a:lnTo>
                    <a:pt x="0" y="113411"/>
                  </a:lnTo>
                  <a:lnTo>
                    <a:pt x="12700" y="113411"/>
                  </a:lnTo>
                  <a:lnTo>
                    <a:pt x="0" y="113411"/>
                  </a:lnTo>
                  <a:moveTo>
                    <a:pt x="25400" y="113411"/>
                  </a:moveTo>
                  <a:lnTo>
                    <a:pt x="25400" y="516128"/>
                  </a:lnTo>
                  <a:lnTo>
                    <a:pt x="12700" y="516128"/>
                  </a:lnTo>
                  <a:lnTo>
                    <a:pt x="25400" y="516128"/>
                  </a:lnTo>
                  <a:cubicBezTo>
                    <a:pt x="25400" y="564261"/>
                    <a:pt x="66294" y="604139"/>
                    <a:pt x="117729" y="604139"/>
                  </a:cubicBezTo>
                  <a:lnTo>
                    <a:pt x="1928495" y="604139"/>
                  </a:lnTo>
                  <a:cubicBezTo>
                    <a:pt x="1980057" y="604139"/>
                    <a:pt x="2020824" y="564261"/>
                    <a:pt x="2020824" y="516128"/>
                  </a:cubicBezTo>
                  <a:lnTo>
                    <a:pt x="2020824" y="113411"/>
                  </a:lnTo>
                  <a:cubicBezTo>
                    <a:pt x="2020824" y="65278"/>
                    <a:pt x="1979930" y="25400"/>
                    <a:pt x="1928495" y="25400"/>
                  </a:cubicBezTo>
                  <a:lnTo>
                    <a:pt x="117729" y="25400"/>
                  </a:lnTo>
                  <a:lnTo>
                    <a:pt x="117729" y="12700"/>
                  </a:lnTo>
                  <a:lnTo>
                    <a:pt x="117729" y="25400"/>
                  </a:lnTo>
                  <a:cubicBezTo>
                    <a:pt x="66294" y="25400"/>
                    <a:pt x="25400" y="65278"/>
                    <a:pt x="25400" y="113411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2059150" cy="680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DEC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>
            <a:off x="1642751" y="3168800"/>
            <a:ext cx="0" cy="289555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43" name="AutoShape 43"/>
          <p:cNvSpPr/>
          <p:nvPr/>
        </p:nvSpPr>
        <p:spPr>
          <a:xfrm>
            <a:off x="8618055" y="3209685"/>
            <a:ext cx="0" cy="2891642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44" name="Group 44"/>
          <p:cNvGrpSpPr/>
          <p:nvPr/>
        </p:nvGrpSpPr>
        <p:grpSpPr>
          <a:xfrm>
            <a:off x="1717334" y="3168800"/>
            <a:ext cx="3231051" cy="756544"/>
            <a:chOff x="0" y="0"/>
            <a:chExt cx="4308068" cy="100872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308068" cy="1008725"/>
            </a:xfrm>
            <a:custGeom>
              <a:avLst/>
              <a:gdLst/>
              <a:ahLst/>
              <a:cxnLst/>
              <a:rect l="l" t="t" r="r" b="b"/>
              <a:pathLst>
                <a:path w="4308068" h="1008725">
                  <a:moveTo>
                    <a:pt x="0" y="0"/>
                  </a:moveTo>
                  <a:lnTo>
                    <a:pt x="4308068" y="0"/>
                  </a:lnTo>
                  <a:lnTo>
                    <a:pt x="4308068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4308068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BOA-werkgroep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184887" y="3168800"/>
            <a:ext cx="2146703" cy="1107996"/>
            <a:chOff x="0" y="0"/>
            <a:chExt cx="2862271" cy="147732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862271" cy="1477328"/>
            </a:xfrm>
            <a:custGeom>
              <a:avLst/>
              <a:gdLst/>
              <a:ahLst/>
              <a:cxnLst/>
              <a:rect l="l" t="t" r="r" b="b"/>
              <a:pathLst>
                <a:path w="2862271" h="1477328">
                  <a:moveTo>
                    <a:pt x="0" y="0"/>
                  </a:moveTo>
                  <a:lnTo>
                    <a:pt x="2862271" y="0"/>
                  </a:lnTo>
                  <a:lnTo>
                    <a:pt x="2862271" y="1477328"/>
                  </a:lnTo>
                  <a:lnTo>
                    <a:pt x="0" y="1477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2862271" cy="1486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Bevraging opvangpartners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796650" y="3168800"/>
            <a:ext cx="2175693" cy="1431160"/>
            <a:chOff x="0" y="0"/>
            <a:chExt cx="2900924" cy="190821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00924" cy="1908214"/>
            </a:xfrm>
            <a:custGeom>
              <a:avLst/>
              <a:gdLst/>
              <a:ahLst/>
              <a:cxnLst/>
              <a:rect l="l" t="t" r="r" b="b"/>
              <a:pathLst>
                <a:path w="2900924" h="1908214">
                  <a:moveTo>
                    <a:pt x="0" y="0"/>
                  </a:moveTo>
                  <a:lnTo>
                    <a:pt x="2900924" y="0"/>
                  </a:lnTo>
                  <a:lnTo>
                    <a:pt x="2900924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9525"/>
              <a:ext cx="2900924" cy="19177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Visie-oefening</a:t>
              </a:r>
            </a:p>
            <a:p>
              <a:pPr algn="l">
                <a:lnSpc>
                  <a:spcPts val="2520"/>
                </a:lnSpc>
              </a:pPr>
              <a:endParaRPr lang="en-US" sz="21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27745" y="7529023"/>
            <a:ext cx="3560374" cy="1107996"/>
            <a:chOff x="0" y="0"/>
            <a:chExt cx="4747166" cy="147732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747166" cy="1477328"/>
            </a:xfrm>
            <a:custGeom>
              <a:avLst/>
              <a:gdLst/>
              <a:ahLst/>
              <a:cxnLst/>
              <a:rect l="l" t="t" r="r" b="b"/>
              <a:pathLst>
                <a:path w="4747166" h="1477328">
                  <a:moveTo>
                    <a:pt x="0" y="0"/>
                  </a:moveTo>
                  <a:lnTo>
                    <a:pt x="4747166" y="0"/>
                  </a:lnTo>
                  <a:lnTo>
                    <a:pt x="4747166" y="1477328"/>
                  </a:lnTo>
                  <a:lnTo>
                    <a:pt x="0" y="1477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9525"/>
              <a:ext cx="4747166" cy="1486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 dirty="0" err="1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  <a:endParaRPr lang="en-US" sz="2100" dirty="0">
                <a:solidFill>
                  <a:srgbClr val="C6007E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100" dirty="0" err="1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Opmaak</a:t>
              </a:r>
              <a:r>
                <a:rPr lang="en-US" sz="2100" dirty="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 plan van </a:t>
              </a:r>
              <a:r>
                <a:rPr lang="en-US" sz="2100" dirty="0" err="1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aanpak</a:t>
              </a:r>
              <a:endParaRPr lang="en-US" sz="2100" dirty="0">
                <a:solidFill>
                  <a:srgbClr val="32313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829322" y="8243049"/>
            <a:ext cx="3701986" cy="1015251"/>
            <a:chOff x="0" y="0"/>
            <a:chExt cx="4935982" cy="135366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935982" cy="1353668"/>
            </a:xfrm>
            <a:custGeom>
              <a:avLst/>
              <a:gdLst/>
              <a:ahLst/>
              <a:cxnLst/>
              <a:rect l="l" t="t" r="r" b="b"/>
              <a:pathLst>
                <a:path w="4935982" h="1353668">
                  <a:moveTo>
                    <a:pt x="0" y="0"/>
                  </a:moveTo>
                  <a:lnTo>
                    <a:pt x="4935982" y="0"/>
                  </a:lnTo>
                  <a:lnTo>
                    <a:pt x="4935982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9525"/>
              <a:ext cx="4935982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proces lokaal erkenningskader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206147" y="1650104"/>
            <a:ext cx="3701987" cy="784830"/>
            <a:chOff x="0" y="0"/>
            <a:chExt cx="4935982" cy="104644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4935982" cy="1046440"/>
            </a:xfrm>
            <a:custGeom>
              <a:avLst/>
              <a:gdLst/>
              <a:ahLst/>
              <a:cxnLst/>
              <a:rect l="l" t="t" r="r" b="b"/>
              <a:pathLst>
                <a:path w="4935982" h="1046440">
                  <a:moveTo>
                    <a:pt x="0" y="0"/>
                  </a:moveTo>
                  <a:lnTo>
                    <a:pt x="4935982" y="0"/>
                  </a:lnTo>
                  <a:lnTo>
                    <a:pt x="4935982" y="1046440"/>
                  </a:lnTo>
                  <a:lnTo>
                    <a:pt x="0" y="10464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9525"/>
              <a:ext cx="4935982" cy="10559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proeftuin BOA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60877" y="6658623"/>
            <a:ext cx="17497512" cy="232969"/>
            <a:chOff x="0" y="0"/>
            <a:chExt cx="23330016" cy="310626"/>
          </a:xfrm>
        </p:grpSpPr>
        <p:sp>
          <p:nvSpPr>
            <p:cNvPr id="64" name="Freeform 64"/>
            <p:cNvSpPr/>
            <p:nvPr/>
          </p:nvSpPr>
          <p:spPr>
            <a:xfrm>
              <a:off x="12700" y="12700"/>
              <a:ext cx="23304627" cy="285242"/>
            </a:xfrm>
            <a:custGeom>
              <a:avLst/>
              <a:gdLst/>
              <a:ahLst/>
              <a:cxnLst/>
              <a:rect l="l" t="t" r="r" b="b"/>
              <a:pathLst>
                <a:path w="23304627" h="285242">
                  <a:moveTo>
                    <a:pt x="0" y="71247"/>
                  </a:moveTo>
                  <a:lnTo>
                    <a:pt x="23149433" y="71247"/>
                  </a:lnTo>
                  <a:lnTo>
                    <a:pt x="23149433" y="0"/>
                  </a:lnTo>
                  <a:lnTo>
                    <a:pt x="23304627" y="142621"/>
                  </a:lnTo>
                  <a:lnTo>
                    <a:pt x="23149433" y="285242"/>
                  </a:lnTo>
                  <a:lnTo>
                    <a:pt x="23149433" y="213868"/>
                  </a:lnTo>
                  <a:lnTo>
                    <a:pt x="0" y="213868"/>
                  </a:ln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-1016"/>
              <a:ext cx="23330027" cy="312674"/>
            </a:xfrm>
            <a:custGeom>
              <a:avLst/>
              <a:gdLst/>
              <a:ahLst/>
              <a:cxnLst/>
              <a:rect l="l" t="t" r="r" b="b"/>
              <a:pathLst>
                <a:path w="23330027" h="312674">
                  <a:moveTo>
                    <a:pt x="12700" y="72263"/>
                  </a:moveTo>
                  <a:lnTo>
                    <a:pt x="23162133" y="72263"/>
                  </a:lnTo>
                  <a:lnTo>
                    <a:pt x="23162133" y="84963"/>
                  </a:lnTo>
                  <a:lnTo>
                    <a:pt x="23149433" y="84963"/>
                  </a:lnTo>
                  <a:lnTo>
                    <a:pt x="23149433" y="13716"/>
                  </a:lnTo>
                  <a:cubicBezTo>
                    <a:pt x="23149433" y="8636"/>
                    <a:pt x="23152354" y="4064"/>
                    <a:pt x="23157053" y="2032"/>
                  </a:cubicBezTo>
                  <a:cubicBezTo>
                    <a:pt x="23161752" y="0"/>
                    <a:pt x="23167087" y="889"/>
                    <a:pt x="23170770" y="4318"/>
                  </a:cubicBezTo>
                  <a:lnTo>
                    <a:pt x="23325964" y="146939"/>
                  </a:lnTo>
                  <a:cubicBezTo>
                    <a:pt x="23328630" y="149352"/>
                    <a:pt x="23330027" y="152781"/>
                    <a:pt x="23330027" y="156337"/>
                  </a:cubicBezTo>
                  <a:cubicBezTo>
                    <a:pt x="23330027" y="159893"/>
                    <a:pt x="23328503" y="163322"/>
                    <a:pt x="23325964" y="165735"/>
                  </a:cubicBezTo>
                  <a:lnTo>
                    <a:pt x="23170770" y="308356"/>
                  </a:lnTo>
                  <a:cubicBezTo>
                    <a:pt x="23167087" y="311785"/>
                    <a:pt x="23161625" y="312674"/>
                    <a:pt x="23157053" y="310642"/>
                  </a:cubicBezTo>
                  <a:cubicBezTo>
                    <a:pt x="23152481" y="308610"/>
                    <a:pt x="23149433" y="304038"/>
                    <a:pt x="23149433" y="298958"/>
                  </a:cubicBezTo>
                  <a:lnTo>
                    <a:pt x="23149433" y="227584"/>
                  </a:lnTo>
                  <a:lnTo>
                    <a:pt x="23162133" y="227584"/>
                  </a:lnTo>
                  <a:lnTo>
                    <a:pt x="23162133" y="240284"/>
                  </a:lnTo>
                  <a:lnTo>
                    <a:pt x="12700" y="240284"/>
                  </a:lnTo>
                  <a:cubicBezTo>
                    <a:pt x="5715" y="240284"/>
                    <a:pt x="0" y="234569"/>
                    <a:pt x="0" y="227584"/>
                  </a:cubicBezTo>
                  <a:lnTo>
                    <a:pt x="0" y="84963"/>
                  </a:lnTo>
                  <a:cubicBezTo>
                    <a:pt x="0" y="77978"/>
                    <a:pt x="5715" y="72263"/>
                    <a:pt x="12700" y="72263"/>
                  </a:cubicBezTo>
                  <a:moveTo>
                    <a:pt x="12700" y="97663"/>
                  </a:moveTo>
                  <a:lnTo>
                    <a:pt x="12700" y="84963"/>
                  </a:lnTo>
                  <a:lnTo>
                    <a:pt x="25400" y="84963"/>
                  </a:lnTo>
                  <a:lnTo>
                    <a:pt x="25400" y="227584"/>
                  </a:lnTo>
                  <a:lnTo>
                    <a:pt x="12700" y="227584"/>
                  </a:lnTo>
                  <a:lnTo>
                    <a:pt x="12700" y="214884"/>
                  </a:lnTo>
                  <a:lnTo>
                    <a:pt x="23162133" y="214884"/>
                  </a:lnTo>
                  <a:cubicBezTo>
                    <a:pt x="23169119" y="214884"/>
                    <a:pt x="23174833" y="220599"/>
                    <a:pt x="23174833" y="227584"/>
                  </a:cubicBezTo>
                  <a:lnTo>
                    <a:pt x="23174833" y="298831"/>
                  </a:lnTo>
                  <a:lnTo>
                    <a:pt x="23162133" y="298831"/>
                  </a:lnTo>
                  <a:lnTo>
                    <a:pt x="23153497" y="289433"/>
                  </a:lnTo>
                  <a:lnTo>
                    <a:pt x="23308692" y="146812"/>
                  </a:lnTo>
                  <a:lnTo>
                    <a:pt x="23317327" y="156210"/>
                  </a:lnTo>
                  <a:lnTo>
                    <a:pt x="23308692" y="165608"/>
                  </a:lnTo>
                  <a:lnTo>
                    <a:pt x="23153497" y="22987"/>
                  </a:lnTo>
                  <a:lnTo>
                    <a:pt x="23162133" y="13589"/>
                  </a:lnTo>
                  <a:lnTo>
                    <a:pt x="23174833" y="13589"/>
                  </a:lnTo>
                  <a:lnTo>
                    <a:pt x="23174833" y="84963"/>
                  </a:lnTo>
                  <a:cubicBezTo>
                    <a:pt x="23174833" y="91948"/>
                    <a:pt x="23169119" y="97663"/>
                    <a:pt x="23162133" y="97663"/>
                  </a:cubicBezTo>
                  <a:lnTo>
                    <a:pt x="12700" y="97663"/>
                  </a:ln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06540" y="237056"/>
            <a:ext cx="2891739" cy="1364456"/>
            <a:chOff x="0" y="-61293"/>
            <a:chExt cx="699719" cy="33016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99719" cy="244435"/>
            </a:xfrm>
            <a:custGeom>
              <a:avLst/>
              <a:gdLst/>
              <a:ahLst/>
              <a:cxnLst/>
              <a:rect l="l" t="t" r="r" b="b"/>
              <a:pathLst>
                <a:path w="699719" h="244435">
                  <a:moveTo>
                    <a:pt x="122217" y="0"/>
                  </a:moveTo>
                  <a:lnTo>
                    <a:pt x="577502" y="0"/>
                  </a:lnTo>
                  <a:cubicBezTo>
                    <a:pt x="609916" y="0"/>
                    <a:pt x="641002" y="12876"/>
                    <a:pt x="663922" y="35797"/>
                  </a:cubicBezTo>
                  <a:cubicBezTo>
                    <a:pt x="686842" y="58717"/>
                    <a:pt x="699719" y="89803"/>
                    <a:pt x="699719" y="122217"/>
                  </a:cubicBezTo>
                  <a:lnTo>
                    <a:pt x="699719" y="122217"/>
                  </a:lnTo>
                  <a:cubicBezTo>
                    <a:pt x="699719" y="154631"/>
                    <a:pt x="686842" y="185718"/>
                    <a:pt x="663922" y="208638"/>
                  </a:cubicBezTo>
                  <a:cubicBezTo>
                    <a:pt x="641002" y="231558"/>
                    <a:pt x="609916" y="244435"/>
                    <a:pt x="577502" y="244435"/>
                  </a:cubicBezTo>
                  <a:lnTo>
                    <a:pt x="122217" y="244435"/>
                  </a:lnTo>
                  <a:cubicBezTo>
                    <a:pt x="89803" y="244435"/>
                    <a:pt x="58717" y="231558"/>
                    <a:pt x="35797" y="208638"/>
                  </a:cubicBezTo>
                  <a:cubicBezTo>
                    <a:pt x="12876" y="185718"/>
                    <a:pt x="0" y="154631"/>
                    <a:pt x="0" y="122217"/>
                  </a:cubicBezTo>
                  <a:lnTo>
                    <a:pt x="0" y="122217"/>
                  </a:lnTo>
                  <a:cubicBezTo>
                    <a:pt x="0" y="89803"/>
                    <a:pt x="12876" y="58717"/>
                    <a:pt x="35797" y="35797"/>
                  </a:cubicBezTo>
                  <a:cubicBezTo>
                    <a:pt x="58717" y="12876"/>
                    <a:pt x="89803" y="0"/>
                    <a:pt x="122217" y="0"/>
                  </a:cubicBez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61293"/>
              <a:ext cx="699719" cy="330160"/>
            </a:xfrm>
            <a:prstGeom prst="rect">
              <a:avLst/>
            </a:prstGeom>
          </p:spPr>
          <p:txBody>
            <a:bodyPr lIns="49764" tIns="49764" rIns="49764" bIns="49764" rtlCol="0" anchor="ctr"/>
            <a:lstStyle/>
            <a:p>
              <a:pPr algn="ctr">
                <a:lnSpc>
                  <a:spcPts val="6171"/>
                </a:lnSpc>
              </a:pPr>
              <a:r>
                <a:rPr lang="en-US" sz="4408" dirty="0" err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Tijdslijn</a:t>
              </a:r>
              <a:endParaRPr lang="en-US" sz="4408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850667" y="7586034"/>
            <a:ext cx="3545508" cy="756544"/>
            <a:chOff x="0" y="0"/>
            <a:chExt cx="4727344" cy="100872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727344" cy="1008725"/>
            </a:xfrm>
            <a:custGeom>
              <a:avLst/>
              <a:gdLst/>
              <a:ahLst/>
              <a:cxnLst/>
              <a:rect l="l" t="t" r="r" b="b"/>
              <a:pathLst>
                <a:path w="4727344" h="1008725">
                  <a:moveTo>
                    <a:pt x="0" y="0"/>
                  </a:moveTo>
                  <a:lnTo>
                    <a:pt x="4727344" y="0"/>
                  </a:lnTo>
                  <a:lnTo>
                    <a:pt x="4727344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9525"/>
              <a:ext cx="4727344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Bevraging kinderen en ouders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3171439" y="3851033"/>
            <a:ext cx="3545508" cy="756544"/>
            <a:chOff x="0" y="0"/>
            <a:chExt cx="4727344" cy="1008725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4727344" cy="1008725"/>
            </a:xfrm>
            <a:custGeom>
              <a:avLst/>
              <a:gdLst/>
              <a:ahLst/>
              <a:cxnLst/>
              <a:rect l="l" t="t" r="r" b="b"/>
              <a:pathLst>
                <a:path w="4727344" h="1008725">
                  <a:moveTo>
                    <a:pt x="0" y="0"/>
                  </a:moveTo>
                  <a:lnTo>
                    <a:pt x="4727344" y="0"/>
                  </a:lnTo>
                  <a:lnTo>
                    <a:pt x="4727344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4727344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Financiële analyse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565080" y="4546778"/>
            <a:ext cx="3231051" cy="756544"/>
            <a:chOff x="0" y="0"/>
            <a:chExt cx="4308068" cy="1008725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4308068" cy="1008725"/>
            </a:xfrm>
            <a:custGeom>
              <a:avLst/>
              <a:gdLst/>
              <a:ahLst/>
              <a:cxnLst/>
              <a:rect l="l" t="t" r="r" b="b"/>
              <a:pathLst>
                <a:path w="4308068" h="1008725">
                  <a:moveTo>
                    <a:pt x="0" y="0"/>
                  </a:moveTo>
                  <a:lnTo>
                    <a:pt x="4308068" y="0"/>
                  </a:lnTo>
                  <a:lnTo>
                    <a:pt x="4308068" y="1008725"/>
                  </a:lnTo>
                  <a:lnTo>
                    <a:pt x="0" y="10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4308068" cy="1018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C6007E"/>
                  </a:solidFill>
                  <a:latin typeface="Barlow"/>
                  <a:ea typeface="Barlow"/>
                  <a:cs typeface="Barlow"/>
                  <a:sym typeface="Barlow"/>
                </a:rPr>
                <a:t>maand 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323130"/>
                  </a:solidFill>
                  <a:latin typeface="Barlow"/>
                  <a:ea typeface="Barlow"/>
                  <a:cs typeface="Barlow"/>
                  <a:sym typeface="Barlow"/>
                </a:rPr>
                <a:t>Opstart omgevingsanalyse</a:t>
              </a:r>
            </a:p>
          </p:txBody>
        </p:sp>
      </p:grpSp>
      <p:sp>
        <p:nvSpPr>
          <p:cNvPr id="84" name="AutoShape 84"/>
          <p:cNvSpPr/>
          <p:nvPr/>
        </p:nvSpPr>
        <p:spPr>
          <a:xfrm>
            <a:off x="13066665" y="3900672"/>
            <a:ext cx="0" cy="220254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85" name="Freeform 85"/>
          <p:cNvSpPr/>
          <p:nvPr/>
        </p:nvSpPr>
        <p:spPr>
          <a:xfrm>
            <a:off x="14152119" y="137668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86" name="Group 86"/>
          <p:cNvGrpSpPr/>
          <p:nvPr/>
        </p:nvGrpSpPr>
        <p:grpSpPr>
          <a:xfrm>
            <a:off x="15163798" y="160303"/>
            <a:ext cx="2517661" cy="1015251"/>
            <a:chOff x="0" y="0"/>
            <a:chExt cx="4727344" cy="1353668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4727344" cy="1353668"/>
            </a:xfrm>
            <a:custGeom>
              <a:avLst/>
              <a:gdLst/>
              <a:ahLst/>
              <a:cxnLst/>
              <a:rect l="l" t="t" r="r" b="b"/>
              <a:pathLst>
                <a:path w="4727344" h="1353668">
                  <a:moveTo>
                    <a:pt x="0" y="0"/>
                  </a:moveTo>
                  <a:lnTo>
                    <a:pt x="4727344" y="0"/>
                  </a:lnTo>
                  <a:lnTo>
                    <a:pt x="4727344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9525"/>
              <a:ext cx="4727344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Gebruik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dit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symbool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om aan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te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geven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wanneer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de BOA-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werkgroep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betrokken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werd</a:t>
              </a:r>
              <a:endParaRPr lang="en-US" sz="14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89" name="Freeform 89"/>
          <p:cNvSpPr/>
          <p:nvPr/>
        </p:nvSpPr>
        <p:spPr>
          <a:xfrm>
            <a:off x="14060052" y="1328195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0" name="Group 90"/>
          <p:cNvGrpSpPr/>
          <p:nvPr/>
        </p:nvGrpSpPr>
        <p:grpSpPr>
          <a:xfrm>
            <a:off x="15163800" y="1589416"/>
            <a:ext cx="2517660" cy="1015251"/>
            <a:chOff x="0" y="0"/>
            <a:chExt cx="4727344" cy="1353668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727344" cy="1353668"/>
            </a:xfrm>
            <a:custGeom>
              <a:avLst/>
              <a:gdLst/>
              <a:ahLst/>
              <a:cxnLst/>
              <a:rect l="l" t="t" r="r" b="b"/>
              <a:pathLst>
                <a:path w="4727344" h="1353668">
                  <a:moveTo>
                    <a:pt x="0" y="0"/>
                  </a:moveTo>
                  <a:lnTo>
                    <a:pt x="4727344" y="0"/>
                  </a:lnTo>
                  <a:lnTo>
                    <a:pt x="4727344" y="1353668"/>
                  </a:lnTo>
                  <a:lnTo>
                    <a:pt x="0" y="1353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 sz="1400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9525"/>
              <a:ext cx="4727344" cy="1363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20"/>
                </a:lnSpc>
              </a:pP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Gebruik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dit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symbool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om aan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te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geven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wanneer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het MAT of het CBS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betrokken</a:t>
              </a:r>
              <a:r>
                <a:rPr lang="en-US" sz="1400" dirty="0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werd</a:t>
              </a:r>
              <a:endParaRPr lang="en-US" sz="140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93" name="AutoShape 42">
            <a:extLst>
              <a:ext uri="{FF2B5EF4-FFF2-40B4-BE49-F238E27FC236}">
                <a16:creationId xmlns:a16="http://schemas.microsoft.com/office/drawing/2014/main" id="{1AE4E5D5-1BC4-ED44-30E7-3D062C42990B}"/>
              </a:ext>
            </a:extLst>
          </p:cNvPr>
          <p:cNvSpPr/>
          <p:nvPr/>
        </p:nvSpPr>
        <p:spPr>
          <a:xfrm>
            <a:off x="4495800" y="4607577"/>
            <a:ext cx="0" cy="1417543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4" name="AutoShape 42">
            <a:extLst>
              <a:ext uri="{FF2B5EF4-FFF2-40B4-BE49-F238E27FC236}">
                <a16:creationId xmlns:a16="http://schemas.microsoft.com/office/drawing/2014/main" id="{D0E936FA-2ACE-523F-A8AA-0344A1C5BA70}"/>
              </a:ext>
            </a:extLst>
          </p:cNvPr>
          <p:cNvSpPr/>
          <p:nvPr/>
        </p:nvSpPr>
        <p:spPr>
          <a:xfrm flipH="1">
            <a:off x="1114423" y="7023830"/>
            <a:ext cx="0" cy="1107996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ED42837A-0E35-AC8C-C92C-BAE7D599068C}"/>
              </a:ext>
            </a:extLst>
          </p:cNvPr>
          <p:cNvSpPr/>
          <p:nvPr/>
        </p:nvSpPr>
        <p:spPr>
          <a:xfrm flipH="1">
            <a:off x="6705600" y="7023830"/>
            <a:ext cx="0" cy="1152000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6" name="AutoShape 42">
            <a:extLst>
              <a:ext uri="{FF2B5EF4-FFF2-40B4-BE49-F238E27FC236}">
                <a16:creationId xmlns:a16="http://schemas.microsoft.com/office/drawing/2014/main" id="{506559A4-502D-88B6-440A-893BBC80F4BA}"/>
              </a:ext>
            </a:extLst>
          </p:cNvPr>
          <p:cNvSpPr/>
          <p:nvPr/>
        </p:nvSpPr>
        <p:spPr>
          <a:xfrm flipH="1">
            <a:off x="5029200" y="3289891"/>
            <a:ext cx="0" cy="1107996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7" name="AutoShape 43">
            <a:extLst>
              <a:ext uri="{FF2B5EF4-FFF2-40B4-BE49-F238E27FC236}">
                <a16:creationId xmlns:a16="http://schemas.microsoft.com/office/drawing/2014/main" id="{929F4C65-E174-2DB9-DAFC-C0BE5DB45C62}"/>
              </a:ext>
            </a:extLst>
          </p:cNvPr>
          <p:cNvSpPr/>
          <p:nvPr/>
        </p:nvSpPr>
        <p:spPr>
          <a:xfrm>
            <a:off x="11147562" y="1708317"/>
            <a:ext cx="0" cy="4300247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8" name="AutoShape 84">
            <a:extLst>
              <a:ext uri="{FF2B5EF4-FFF2-40B4-BE49-F238E27FC236}">
                <a16:creationId xmlns:a16="http://schemas.microsoft.com/office/drawing/2014/main" id="{3C8DD829-8B12-B1F7-5C36-62F609FD83EC}"/>
              </a:ext>
            </a:extLst>
          </p:cNvPr>
          <p:cNvSpPr/>
          <p:nvPr/>
        </p:nvSpPr>
        <p:spPr>
          <a:xfrm>
            <a:off x="13716000" y="7030551"/>
            <a:ext cx="0" cy="2202549"/>
          </a:xfrm>
          <a:prstGeom prst="line">
            <a:avLst/>
          </a:prstGeom>
          <a:ln w="19050" cap="rnd">
            <a:solidFill>
              <a:srgbClr val="C60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99" name="Freeform 85">
            <a:extLst>
              <a:ext uri="{FF2B5EF4-FFF2-40B4-BE49-F238E27FC236}">
                <a16:creationId xmlns:a16="http://schemas.microsoft.com/office/drawing/2014/main" id="{B4F437FE-954C-D971-BE95-3DFBB1EA77E9}"/>
              </a:ext>
            </a:extLst>
          </p:cNvPr>
          <p:cNvSpPr/>
          <p:nvPr/>
        </p:nvSpPr>
        <p:spPr>
          <a:xfrm>
            <a:off x="2099315" y="3653601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0" name="Freeform 85">
            <a:extLst>
              <a:ext uri="{FF2B5EF4-FFF2-40B4-BE49-F238E27FC236}">
                <a16:creationId xmlns:a16="http://schemas.microsoft.com/office/drawing/2014/main" id="{CB1D9031-20A5-BCC4-0CDF-0CAF0B98D3D2}"/>
              </a:ext>
            </a:extLst>
          </p:cNvPr>
          <p:cNvSpPr/>
          <p:nvPr/>
        </p:nvSpPr>
        <p:spPr>
          <a:xfrm>
            <a:off x="8944410" y="3611056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1" name="Freeform 89">
            <a:extLst>
              <a:ext uri="{FF2B5EF4-FFF2-40B4-BE49-F238E27FC236}">
                <a16:creationId xmlns:a16="http://schemas.microsoft.com/office/drawing/2014/main" id="{BDC01CB5-8F9F-5888-BECB-899502F4793F}"/>
              </a:ext>
            </a:extLst>
          </p:cNvPr>
          <p:cNvSpPr/>
          <p:nvPr/>
        </p:nvSpPr>
        <p:spPr>
          <a:xfrm>
            <a:off x="13469104" y="4153225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2" name="Freeform 85">
            <a:extLst>
              <a:ext uri="{FF2B5EF4-FFF2-40B4-BE49-F238E27FC236}">
                <a16:creationId xmlns:a16="http://schemas.microsoft.com/office/drawing/2014/main" id="{11A3D47E-1459-9714-EBC8-001D43041838}"/>
              </a:ext>
            </a:extLst>
          </p:cNvPr>
          <p:cNvSpPr/>
          <p:nvPr/>
        </p:nvSpPr>
        <p:spPr>
          <a:xfrm>
            <a:off x="14143149" y="9023183"/>
            <a:ext cx="1126149" cy="1126149"/>
          </a:xfrm>
          <a:custGeom>
            <a:avLst/>
            <a:gdLst/>
            <a:ahLst/>
            <a:cxnLst/>
            <a:rect l="l" t="t" r="r" b="b"/>
            <a:pathLst>
              <a:path w="1126149" h="1126149">
                <a:moveTo>
                  <a:pt x="0" y="0"/>
                </a:moveTo>
                <a:lnTo>
                  <a:pt x="1126149" y="0"/>
                </a:lnTo>
                <a:lnTo>
                  <a:pt x="1126149" y="1126150"/>
                </a:lnTo>
                <a:lnTo>
                  <a:pt x="0" y="112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3" name="Freeform 89">
            <a:extLst>
              <a:ext uri="{FF2B5EF4-FFF2-40B4-BE49-F238E27FC236}">
                <a16:creationId xmlns:a16="http://schemas.microsoft.com/office/drawing/2014/main" id="{6648BEFA-BCAE-0F26-8197-AD7577A74F7C}"/>
              </a:ext>
            </a:extLst>
          </p:cNvPr>
          <p:cNvSpPr/>
          <p:nvPr/>
        </p:nvSpPr>
        <p:spPr>
          <a:xfrm>
            <a:off x="1448962" y="7940457"/>
            <a:ext cx="1300705" cy="1300705"/>
          </a:xfrm>
          <a:custGeom>
            <a:avLst/>
            <a:gdLst/>
            <a:ahLst/>
            <a:cxnLst/>
            <a:rect l="l" t="t" r="r" b="b"/>
            <a:pathLst>
              <a:path w="1300705" h="1300705">
                <a:moveTo>
                  <a:pt x="0" y="0"/>
                </a:moveTo>
                <a:lnTo>
                  <a:pt x="1300705" y="0"/>
                </a:lnTo>
                <a:lnTo>
                  <a:pt x="1300705" y="1300705"/>
                </a:lnTo>
                <a:lnTo>
                  <a:pt x="0" y="130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5135CFCD7D649A98A0F6F83EF3F4B" ma:contentTypeVersion="23" ma:contentTypeDescription="Create a new document." ma:contentTypeScope="" ma:versionID="1232fc6a24bfa76020e0d1fc1e134699">
  <xsd:schema xmlns:xsd="http://www.w3.org/2001/XMLSchema" xmlns:xs="http://www.w3.org/2001/XMLSchema" xmlns:p="http://schemas.microsoft.com/office/2006/metadata/properties" xmlns:ns1="http://schemas.microsoft.com/sharepoint/v3" xmlns:ns2="bcba1712-0226-48f4-bf2b-5fe501fa4183" xmlns:ns3="13ae9e79-a4a1-497d-b164-4af8dd945f3f" targetNamespace="http://schemas.microsoft.com/office/2006/metadata/properties" ma:root="true" ma:fieldsID="512199eee350b54d4e89a1e7e57b7739" ns1:_="" ns2:_="" ns3:_="">
    <xsd:import namespace="http://schemas.microsoft.com/sharepoint/v3"/>
    <xsd:import namespace="bcba1712-0226-48f4-bf2b-5fe501fa4183"/>
    <xsd:import namespace="13ae9e79-a4a1-497d-b164-4af8dd945f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a1712-0226-48f4-bf2b-5fe501fa41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fe00730e-5a25-43b2-8203-227c09bf3e48}" ma:internalName="TaxCatchAll" ma:showField="CatchAllData" ma:web="bcba1712-0226-48f4-bf2b-5fe501fa41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e9e79-a4a1-497d-b164-4af8dd945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140874bb-005b-4a26-b085-598c00416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7f539-5634-4d28-8f70-2ce608afb8a0">
      <Terms xmlns="http://schemas.microsoft.com/office/infopath/2007/PartnerControls"/>
    </lcf76f155ced4ddcb4097134ff3c332f>
    <TaxCatchAll xmlns="01e74b56-6dfa-4dff-9cc9-36914b1db10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029F88107EC46B468AB2D7076285B" ma:contentTypeVersion="18" ma:contentTypeDescription="Een nieuw document maken." ma:contentTypeScope="" ma:versionID="6dd34b0432904496e368146f5b0aa2b2">
  <xsd:schema xmlns:xsd="http://www.w3.org/2001/XMLSchema" xmlns:xs="http://www.w3.org/2001/XMLSchema" xmlns:p="http://schemas.microsoft.com/office/2006/metadata/properties" xmlns:ns1="http://schemas.microsoft.com/sharepoint/v3" xmlns:ns2="ba27f539-5634-4d28-8f70-2ce608afb8a0" xmlns:ns3="01e74b56-6dfa-4dff-9cc9-36914b1db102" targetNamespace="http://schemas.microsoft.com/office/2006/metadata/properties" ma:root="true" ma:fieldsID="b53a2e1975a0dfeb4fdd39fd74ab74fa" ns1:_="" ns2:_="" ns3:_="">
    <xsd:import namespace="http://schemas.microsoft.com/sharepoint/v3"/>
    <xsd:import namespace="ba27f539-5634-4d28-8f70-2ce608afb8a0"/>
    <xsd:import namespace="01e74b56-6dfa-4dff-9cc9-36914b1db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7f539-5634-4d28-8f70-2ce608af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40874bb-005b-4a26-b085-598c00416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74b56-6dfa-4dff-9cc9-36914b1db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2785ad-bb2b-4ec3-8774-71ca57e0a6f0}" ma:internalName="TaxCatchAll" ma:showField="CatchAllData" ma:web="01e74b56-6dfa-4dff-9cc9-36914b1db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CB7C4-8084-4520-9CC5-C302CF98CFCF}"/>
</file>

<file path=customXml/itemProps2.xml><?xml version="1.0" encoding="utf-8"?>
<ds:datastoreItem xmlns:ds="http://schemas.openxmlformats.org/officeDocument/2006/customXml" ds:itemID="{069A6A41-23A2-447D-B6D5-4AC1E30B9A2D}"/>
</file>

<file path=customXml/itemProps3.xml><?xml version="1.0" encoding="utf-8"?>
<ds:datastoreItem xmlns:ds="http://schemas.openxmlformats.org/officeDocument/2006/customXml" ds:itemID="{83FAE54A-1FAC-42DB-8BED-41C30A6F51BC}"/>
</file>

<file path=customXml/itemProps4.xml><?xml version="1.0" encoding="utf-8"?>
<ds:datastoreItem xmlns:ds="http://schemas.openxmlformats.org/officeDocument/2006/customXml" ds:itemID="{A2ADFCBF-CDE1-416B-A72B-8886E1C171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Aangepast</PresentationFormat>
  <Paragraphs>31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Barlow</vt:lpstr>
      <vt:lpstr>Calibri</vt:lpstr>
      <vt:lpstr>Arial</vt:lpstr>
      <vt:lpstr>Calibri (MS)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tijdslijn BOA</dc:title>
  <cp:lastModifiedBy>Verpoorten Rika</cp:lastModifiedBy>
  <cp:revision>2</cp:revision>
  <dcterms:created xsi:type="dcterms:W3CDTF">2006-08-16T00:00:00Z</dcterms:created>
  <dcterms:modified xsi:type="dcterms:W3CDTF">2025-09-16T14:31:54Z</dcterms:modified>
  <dc:identifier>DAGzJiL7gYA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0x0101002B3029F88107EC46B468AB2D7076285B</vt:lpwstr>
  </property>
  <property fmtid="{D5CDD505-2E9C-101B-9397-08002B2CF9AE}" pid="3" name="MediaServiceImageTags">
    <vt:lpwstr/>
  </property>
  <property fmtid="{D5CDD505-2E9C-101B-9397-08002B2CF9AE}" pid="4" name="_dlc_DocIdItemGuid">
    <vt:lpwstr>6003e53e-07f3-4196-8bd4-01b980d8d140</vt:lpwstr>
  </property>
</Properties>
</file>