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4"/>
  </p:sldMasterIdLst>
  <p:notesMasterIdLst>
    <p:notesMasterId r:id="rId23"/>
  </p:notesMasterIdLst>
  <p:sldIdLst>
    <p:sldId id="1153" r:id="rId5"/>
    <p:sldId id="1154" r:id="rId6"/>
    <p:sldId id="1155" r:id="rId7"/>
    <p:sldId id="1156" r:id="rId8"/>
    <p:sldId id="1157" r:id="rId9"/>
    <p:sldId id="1158" r:id="rId10"/>
    <p:sldId id="1159" r:id="rId11"/>
    <p:sldId id="1160" r:id="rId12"/>
    <p:sldId id="1161" r:id="rId13"/>
    <p:sldId id="1162" r:id="rId14"/>
    <p:sldId id="1163" r:id="rId15"/>
    <p:sldId id="1164" r:id="rId16"/>
    <p:sldId id="1165" r:id="rId17"/>
    <p:sldId id="1166" r:id="rId18"/>
    <p:sldId id="1167" r:id="rId19"/>
    <p:sldId id="1168" r:id="rId20"/>
    <p:sldId id="1169" r:id="rId21"/>
    <p:sldId id="1170" r:id="rId22"/>
  </p:sldIdLst>
  <p:sldSz cx="12192000" cy="6858000"/>
  <p:notesSz cx="6797675" cy="9926638"/>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9AD803-BC01-9B57-D7F3-AD72F84CD852}" name="Verpoorten Rika" initials="RV" userId="S::rika.verpoorten@vvsg.be::15e9d56e-9f14-466b-a8c0-f9befc8efbb1" providerId="AD"/>
  <p188:author id="{A2450628-849C-423F-FAF2-6ADD2063ECBE}" name="Karolien Huylebroek" initials="KH" userId="S::karohu@arteveldehs.be::452c48b0-8aff-44a1-8a3b-ae2accfe7b85" providerId="AD"/>
  <p188:author id="{CD871371-5F05-3766-1A43-DF4D64F7E532}" name="Elke Van Oyen" initials="EO" userId="S::elkeva3@arteveldehs.be::6b8eb370-e8e1-4a61-9422-77269ef767ab" providerId="AD"/>
  <p188:author id="{E444CC7C-178E-93E5-082F-BE1699DD6B71}" name="Verpoorten Rika" initials="VR" userId="S::rika.verpoorten_vvsg.be#ext#@studentarteveldehsbe.onmicrosoft.com::55fb0a9e-7e10-4914-9cfd-10f10435786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0060"/>
    <a:srgbClr val="D20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C7C1D2-3FEB-4F3A-A9A9-563903836115}" v="129" dt="2025-11-26T10:49:06.9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77386" autoAdjust="0"/>
  </p:normalViewPr>
  <p:slideViewPr>
    <p:cSldViewPr snapToGrid="0">
      <p:cViewPr varScale="1">
        <p:scale>
          <a:sx n="60" d="100"/>
          <a:sy n="60" d="100"/>
        </p:scale>
        <p:origin x="1474" y="53"/>
      </p:cViewPr>
      <p:guideLst/>
    </p:cSldViewPr>
  </p:slideViewPr>
  <p:notesTextViewPr>
    <p:cViewPr>
      <p:scale>
        <a:sx n="1" d="1"/>
        <a:sy n="1" d="1"/>
      </p:scale>
      <p:origin x="0" y="0"/>
    </p:cViewPr>
  </p:notesTextViewPr>
  <p:notesViewPr>
    <p:cSldViewPr snapToGrid="0">
      <p:cViewPr varScale="1">
        <p:scale>
          <a:sx n="75" d="100"/>
          <a:sy n="75" d="100"/>
        </p:scale>
        <p:origin x="402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poorten Rika" userId="15e9d56e-9f14-466b-a8c0-f9befc8efbb1" providerId="ADAL" clId="{0E3C0BEE-A21B-4A75-95C2-A944EC9BDA95}"/>
    <pc:docChg chg="undo custSel addSld delSld modSld delMainMaster">
      <pc:chgData name="Verpoorten Rika" userId="15e9d56e-9f14-466b-a8c0-f9befc8efbb1" providerId="ADAL" clId="{0E3C0BEE-A21B-4A75-95C2-A944EC9BDA95}" dt="2025-11-26T10:49:06.919" v="506" actId="478"/>
      <pc:docMkLst>
        <pc:docMk/>
      </pc:docMkLst>
      <pc:sldChg chg="del">
        <pc:chgData name="Verpoorten Rika" userId="15e9d56e-9f14-466b-a8c0-f9befc8efbb1" providerId="ADAL" clId="{0E3C0BEE-A21B-4A75-95C2-A944EC9BDA95}" dt="2025-11-25T16:11:54.798" v="0" actId="47"/>
        <pc:sldMkLst>
          <pc:docMk/>
          <pc:sldMk cId="2244335850" sldId="256"/>
        </pc:sldMkLst>
      </pc:sldChg>
      <pc:sldChg chg="del">
        <pc:chgData name="Verpoorten Rika" userId="15e9d56e-9f14-466b-a8c0-f9befc8efbb1" providerId="ADAL" clId="{0E3C0BEE-A21B-4A75-95C2-A944EC9BDA95}" dt="2025-11-25T16:11:54.798" v="0" actId="47"/>
        <pc:sldMkLst>
          <pc:docMk/>
          <pc:sldMk cId="1896267000" sldId="257"/>
        </pc:sldMkLst>
      </pc:sldChg>
      <pc:sldChg chg="del">
        <pc:chgData name="Verpoorten Rika" userId="15e9d56e-9f14-466b-a8c0-f9befc8efbb1" providerId="ADAL" clId="{0E3C0BEE-A21B-4A75-95C2-A944EC9BDA95}" dt="2025-11-25T16:11:54.798" v="0" actId="47"/>
        <pc:sldMkLst>
          <pc:docMk/>
          <pc:sldMk cId="3105598713" sldId="259"/>
        </pc:sldMkLst>
      </pc:sldChg>
      <pc:sldChg chg="del">
        <pc:chgData name="Verpoorten Rika" userId="15e9d56e-9f14-466b-a8c0-f9befc8efbb1" providerId="ADAL" clId="{0E3C0BEE-A21B-4A75-95C2-A944EC9BDA95}" dt="2025-11-25T16:11:54.798" v="0" actId="47"/>
        <pc:sldMkLst>
          <pc:docMk/>
          <pc:sldMk cId="0" sldId="262"/>
        </pc:sldMkLst>
      </pc:sldChg>
      <pc:sldChg chg="del">
        <pc:chgData name="Verpoorten Rika" userId="15e9d56e-9f14-466b-a8c0-f9befc8efbb1" providerId="ADAL" clId="{0E3C0BEE-A21B-4A75-95C2-A944EC9BDA95}" dt="2025-11-25T16:12:05.041" v="2" actId="47"/>
        <pc:sldMkLst>
          <pc:docMk/>
          <pc:sldMk cId="1501336597" sldId="267"/>
        </pc:sldMkLst>
      </pc:sldChg>
      <pc:sldChg chg="del">
        <pc:chgData name="Verpoorten Rika" userId="15e9d56e-9f14-466b-a8c0-f9befc8efbb1" providerId="ADAL" clId="{0E3C0BEE-A21B-4A75-95C2-A944EC9BDA95}" dt="2025-11-25T16:11:58.839" v="1" actId="47"/>
        <pc:sldMkLst>
          <pc:docMk/>
          <pc:sldMk cId="1925111933" sldId="383"/>
        </pc:sldMkLst>
      </pc:sldChg>
      <pc:sldChg chg="del">
        <pc:chgData name="Verpoorten Rika" userId="15e9d56e-9f14-466b-a8c0-f9befc8efbb1" providerId="ADAL" clId="{0E3C0BEE-A21B-4A75-95C2-A944EC9BDA95}" dt="2025-11-25T16:11:54.798" v="0" actId="47"/>
        <pc:sldMkLst>
          <pc:docMk/>
          <pc:sldMk cId="1591734530" sldId="1133"/>
        </pc:sldMkLst>
      </pc:sldChg>
      <pc:sldChg chg="del">
        <pc:chgData name="Verpoorten Rika" userId="15e9d56e-9f14-466b-a8c0-f9befc8efbb1" providerId="ADAL" clId="{0E3C0BEE-A21B-4A75-95C2-A944EC9BDA95}" dt="2025-11-25T16:11:54.798" v="0" actId="47"/>
        <pc:sldMkLst>
          <pc:docMk/>
          <pc:sldMk cId="492444074" sldId="1134"/>
        </pc:sldMkLst>
      </pc:sldChg>
      <pc:sldChg chg="del">
        <pc:chgData name="Verpoorten Rika" userId="15e9d56e-9f14-466b-a8c0-f9befc8efbb1" providerId="ADAL" clId="{0E3C0BEE-A21B-4A75-95C2-A944EC9BDA95}" dt="2025-11-25T16:11:54.798" v="0" actId="47"/>
        <pc:sldMkLst>
          <pc:docMk/>
          <pc:sldMk cId="655409191" sldId="1135"/>
        </pc:sldMkLst>
      </pc:sldChg>
      <pc:sldChg chg="del">
        <pc:chgData name="Verpoorten Rika" userId="15e9d56e-9f14-466b-a8c0-f9befc8efbb1" providerId="ADAL" clId="{0E3C0BEE-A21B-4A75-95C2-A944EC9BDA95}" dt="2025-11-25T16:11:54.798" v="0" actId="47"/>
        <pc:sldMkLst>
          <pc:docMk/>
          <pc:sldMk cId="3217566977" sldId="1136"/>
        </pc:sldMkLst>
      </pc:sldChg>
      <pc:sldChg chg="del">
        <pc:chgData name="Verpoorten Rika" userId="15e9d56e-9f14-466b-a8c0-f9befc8efbb1" providerId="ADAL" clId="{0E3C0BEE-A21B-4A75-95C2-A944EC9BDA95}" dt="2025-11-25T16:12:05.041" v="2" actId="47"/>
        <pc:sldMkLst>
          <pc:docMk/>
          <pc:sldMk cId="3166560" sldId="1147"/>
        </pc:sldMkLst>
      </pc:sldChg>
      <pc:sldChg chg="del">
        <pc:chgData name="Verpoorten Rika" userId="15e9d56e-9f14-466b-a8c0-f9befc8efbb1" providerId="ADAL" clId="{0E3C0BEE-A21B-4A75-95C2-A944EC9BDA95}" dt="2025-11-25T16:12:05.041" v="2" actId="47"/>
        <pc:sldMkLst>
          <pc:docMk/>
          <pc:sldMk cId="633764898" sldId="1148"/>
        </pc:sldMkLst>
      </pc:sldChg>
      <pc:sldChg chg="del">
        <pc:chgData name="Verpoorten Rika" userId="15e9d56e-9f14-466b-a8c0-f9befc8efbb1" providerId="ADAL" clId="{0E3C0BEE-A21B-4A75-95C2-A944EC9BDA95}" dt="2025-11-25T16:11:58.839" v="1" actId="47"/>
        <pc:sldMkLst>
          <pc:docMk/>
          <pc:sldMk cId="3034861578" sldId="1149"/>
        </pc:sldMkLst>
      </pc:sldChg>
      <pc:sldChg chg="del">
        <pc:chgData name="Verpoorten Rika" userId="15e9d56e-9f14-466b-a8c0-f9befc8efbb1" providerId="ADAL" clId="{0E3C0BEE-A21B-4A75-95C2-A944EC9BDA95}" dt="2025-11-25T16:11:58.839" v="1" actId="47"/>
        <pc:sldMkLst>
          <pc:docMk/>
          <pc:sldMk cId="280836356" sldId="1150"/>
        </pc:sldMkLst>
      </pc:sldChg>
      <pc:sldChg chg="del">
        <pc:chgData name="Verpoorten Rika" userId="15e9d56e-9f14-466b-a8c0-f9befc8efbb1" providerId="ADAL" clId="{0E3C0BEE-A21B-4A75-95C2-A944EC9BDA95}" dt="2025-11-25T16:11:58.839" v="1" actId="47"/>
        <pc:sldMkLst>
          <pc:docMk/>
          <pc:sldMk cId="2677214333" sldId="1151"/>
        </pc:sldMkLst>
      </pc:sldChg>
      <pc:sldChg chg="del">
        <pc:chgData name="Verpoorten Rika" userId="15e9d56e-9f14-466b-a8c0-f9befc8efbb1" providerId="ADAL" clId="{0E3C0BEE-A21B-4A75-95C2-A944EC9BDA95}" dt="2025-11-25T16:20:55.229" v="189" actId="47"/>
        <pc:sldMkLst>
          <pc:docMk/>
          <pc:sldMk cId="1807644808" sldId="1152"/>
        </pc:sldMkLst>
      </pc:sldChg>
      <pc:sldChg chg="del">
        <pc:chgData name="Verpoorten Rika" userId="15e9d56e-9f14-466b-a8c0-f9befc8efbb1" providerId="ADAL" clId="{0E3C0BEE-A21B-4A75-95C2-A944EC9BDA95}" dt="2025-11-25T16:12:05.041" v="2" actId="47"/>
        <pc:sldMkLst>
          <pc:docMk/>
          <pc:sldMk cId="1854224584" sldId="1153"/>
        </pc:sldMkLst>
      </pc:sldChg>
      <pc:sldChg chg="addSp delSp modSp add mod modNotesTx">
        <pc:chgData name="Verpoorten Rika" userId="15e9d56e-9f14-466b-a8c0-f9befc8efbb1" providerId="ADAL" clId="{0E3C0BEE-A21B-4A75-95C2-A944EC9BDA95}" dt="2025-11-25T16:14:57.850" v="80" actId="1076"/>
        <pc:sldMkLst>
          <pc:docMk/>
          <pc:sldMk cId="2882134201" sldId="1153"/>
        </pc:sldMkLst>
        <pc:spChg chg="del">
          <ac:chgData name="Verpoorten Rika" userId="15e9d56e-9f14-466b-a8c0-f9befc8efbb1" providerId="ADAL" clId="{0E3C0BEE-A21B-4A75-95C2-A944EC9BDA95}" dt="2025-11-25T16:12:20.727" v="4" actId="478"/>
          <ac:spMkLst>
            <pc:docMk/>
            <pc:sldMk cId="2882134201" sldId="1153"/>
            <ac:spMk id="2" creationId="{8A30C5A0-F20D-88AE-BDC7-89F9FC9853FE}"/>
          </ac:spMkLst>
        </pc:spChg>
        <pc:spChg chg="add del mod">
          <ac:chgData name="Verpoorten Rika" userId="15e9d56e-9f14-466b-a8c0-f9befc8efbb1" providerId="ADAL" clId="{0E3C0BEE-A21B-4A75-95C2-A944EC9BDA95}" dt="2025-11-25T16:12:22.320" v="5" actId="478"/>
          <ac:spMkLst>
            <pc:docMk/>
            <pc:sldMk cId="2882134201" sldId="1153"/>
            <ac:spMk id="4" creationId="{2E8B7B55-6326-26E5-967A-68BB481A2BBC}"/>
          </ac:spMkLst>
        </pc:spChg>
        <pc:spChg chg="add del mod">
          <ac:chgData name="Verpoorten Rika" userId="15e9d56e-9f14-466b-a8c0-f9befc8efbb1" providerId="ADAL" clId="{0E3C0BEE-A21B-4A75-95C2-A944EC9BDA95}" dt="2025-11-25T16:14:50.684" v="79" actId="108"/>
          <ac:spMkLst>
            <pc:docMk/>
            <pc:sldMk cId="2882134201" sldId="1153"/>
            <ac:spMk id="5" creationId="{320E063F-732D-6910-9FFF-72B6B06F2842}"/>
          </ac:spMkLst>
        </pc:spChg>
        <pc:spChg chg="add">
          <ac:chgData name="Verpoorten Rika" userId="15e9d56e-9f14-466b-a8c0-f9befc8efbb1" providerId="ADAL" clId="{0E3C0BEE-A21B-4A75-95C2-A944EC9BDA95}" dt="2025-11-25T16:13:05.066" v="26"/>
          <ac:spMkLst>
            <pc:docMk/>
            <pc:sldMk cId="2882134201" sldId="1153"/>
            <ac:spMk id="6" creationId="{0FD8E271-E546-1607-AA66-AC3A501571DF}"/>
          </ac:spMkLst>
        </pc:spChg>
        <pc:spChg chg="add">
          <ac:chgData name="Verpoorten Rika" userId="15e9d56e-9f14-466b-a8c0-f9befc8efbb1" providerId="ADAL" clId="{0E3C0BEE-A21B-4A75-95C2-A944EC9BDA95}" dt="2025-11-25T16:13:05.066" v="26"/>
          <ac:spMkLst>
            <pc:docMk/>
            <pc:sldMk cId="2882134201" sldId="1153"/>
            <ac:spMk id="7" creationId="{50BD84F0-0C9E-C570-78E9-AFC103692F27}"/>
          </ac:spMkLst>
        </pc:spChg>
        <pc:spChg chg="mod">
          <ac:chgData name="Verpoorten Rika" userId="15e9d56e-9f14-466b-a8c0-f9befc8efbb1" providerId="ADAL" clId="{0E3C0BEE-A21B-4A75-95C2-A944EC9BDA95}" dt="2025-11-25T16:14:57.850" v="80" actId="1076"/>
          <ac:spMkLst>
            <pc:docMk/>
            <pc:sldMk cId="2882134201" sldId="1153"/>
            <ac:spMk id="9" creationId="{17A9BACB-02D9-2EEF-F099-8221B7BF8A52}"/>
          </ac:spMkLst>
        </pc:spChg>
        <pc:spChg chg="del">
          <ac:chgData name="Verpoorten Rika" userId="15e9d56e-9f14-466b-a8c0-f9befc8efbb1" providerId="ADAL" clId="{0E3C0BEE-A21B-4A75-95C2-A944EC9BDA95}" dt="2025-11-25T16:12:26.516" v="6" actId="478"/>
          <ac:spMkLst>
            <pc:docMk/>
            <pc:sldMk cId="2882134201" sldId="1153"/>
            <ac:spMk id="12" creationId="{1486E4B1-6F0C-C6EE-89D7-6F7C72D4BB8B}"/>
          </ac:spMkLst>
        </pc:spChg>
        <pc:spChg chg="del">
          <ac:chgData name="Verpoorten Rika" userId="15e9d56e-9f14-466b-a8c0-f9befc8efbb1" providerId="ADAL" clId="{0E3C0BEE-A21B-4A75-95C2-A944EC9BDA95}" dt="2025-11-25T16:12:26.516" v="6" actId="478"/>
          <ac:spMkLst>
            <pc:docMk/>
            <pc:sldMk cId="2882134201" sldId="1153"/>
            <ac:spMk id="14" creationId="{C2D83AF2-DB89-C1BD-E32B-9F159D976229}"/>
          </ac:spMkLst>
        </pc:spChg>
        <pc:spChg chg="del">
          <ac:chgData name="Verpoorten Rika" userId="15e9d56e-9f14-466b-a8c0-f9befc8efbb1" providerId="ADAL" clId="{0E3C0BEE-A21B-4A75-95C2-A944EC9BDA95}" dt="2025-11-25T16:12:28.012" v="7" actId="478"/>
          <ac:spMkLst>
            <pc:docMk/>
            <pc:sldMk cId="2882134201" sldId="1153"/>
            <ac:spMk id="16" creationId="{0B4A5925-2630-53A0-1717-FF749C7F8797}"/>
          </ac:spMkLst>
        </pc:spChg>
        <pc:spChg chg="del">
          <ac:chgData name="Verpoorten Rika" userId="15e9d56e-9f14-466b-a8c0-f9befc8efbb1" providerId="ADAL" clId="{0E3C0BEE-A21B-4A75-95C2-A944EC9BDA95}" dt="2025-11-25T16:12:26.516" v="6" actId="478"/>
          <ac:spMkLst>
            <pc:docMk/>
            <pc:sldMk cId="2882134201" sldId="1153"/>
            <ac:spMk id="18" creationId="{37507DFE-FCE3-FAAE-DCCB-F7FADCC156FD}"/>
          </ac:spMkLst>
        </pc:spChg>
        <pc:spChg chg="del">
          <ac:chgData name="Verpoorten Rika" userId="15e9d56e-9f14-466b-a8c0-f9befc8efbb1" providerId="ADAL" clId="{0E3C0BEE-A21B-4A75-95C2-A944EC9BDA95}" dt="2025-11-25T16:12:26.516" v="6" actId="478"/>
          <ac:spMkLst>
            <pc:docMk/>
            <pc:sldMk cId="2882134201" sldId="1153"/>
            <ac:spMk id="20" creationId="{29B6B8E4-88B0-E4AB-9FF3-B90E39891469}"/>
          </ac:spMkLst>
        </pc:spChg>
        <pc:picChg chg="del">
          <ac:chgData name="Verpoorten Rika" userId="15e9d56e-9f14-466b-a8c0-f9befc8efbb1" providerId="ADAL" clId="{0E3C0BEE-A21B-4A75-95C2-A944EC9BDA95}" dt="2025-11-25T16:12:26.516" v="6" actId="478"/>
          <ac:picMkLst>
            <pc:docMk/>
            <pc:sldMk cId="2882134201" sldId="1153"/>
            <ac:picMk id="11" creationId="{645365C1-9A24-3228-1C77-59C16DB5A143}"/>
          </ac:picMkLst>
        </pc:picChg>
        <pc:picChg chg="del">
          <ac:chgData name="Verpoorten Rika" userId="15e9d56e-9f14-466b-a8c0-f9befc8efbb1" providerId="ADAL" clId="{0E3C0BEE-A21B-4A75-95C2-A944EC9BDA95}" dt="2025-11-25T16:12:26.516" v="6" actId="478"/>
          <ac:picMkLst>
            <pc:docMk/>
            <pc:sldMk cId="2882134201" sldId="1153"/>
            <ac:picMk id="13" creationId="{7283F5D5-797A-CA61-2B5A-0EB953A1B104}"/>
          </ac:picMkLst>
        </pc:picChg>
        <pc:picChg chg="del">
          <ac:chgData name="Verpoorten Rika" userId="15e9d56e-9f14-466b-a8c0-f9befc8efbb1" providerId="ADAL" clId="{0E3C0BEE-A21B-4A75-95C2-A944EC9BDA95}" dt="2025-11-25T16:12:29.319" v="8" actId="478"/>
          <ac:picMkLst>
            <pc:docMk/>
            <pc:sldMk cId="2882134201" sldId="1153"/>
            <ac:picMk id="15" creationId="{86E7A1B8-743D-F409-6F8E-F64FBFAD2318}"/>
          </ac:picMkLst>
        </pc:picChg>
        <pc:picChg chg="del">
          <ac:chgData name="Verpoorten Rika" userId="15e9d56e-9f14-466b-a8c0-f9befc8efbb1" providerId="ADAL" clId="{0E3C0BEE-A21B-4A75-95C2-A944EC9BDA95}" dt="2025-11-25T16:12:26.516" v="6" actId="478"/>
          <ac:picMkLst>
            <pc:docMk/>
            <pc:sldMk cId="2882134201" sldId="1153"/>
            <ac:picMk id="17" creationId="{01692D2C-521B-2039-2386-CD8852302837}"/>
          </ac:picMkLst>
        </pc:picChg>
        <pc:picChg chg="del">
          <ac:chgData name="Verpoorten Rika" userId="15e9d56e-9f14-466b-a8c0-f9befc8efbb1" providerId="ADAL" clId="{0E3C0BEE-A21B-4A75-95C2-A944EC9BDA95}" dt="2025-11-25T16:12:26.516" v="6" actId="478"/>
          <ac:picMkLst>
            <pc:docMk/>
            <pc:sldMk cId="2882134201" sldId="1153"/>
            <ac:picMk id="19" creationId="{35EBA6DD-5B99-8644-801C-C7B36453181A}"/>
          </ac:picMkLst>
        </pc:picChg>
        <pc:picChg chg="mod">
          <ac:chgData name="Verpoorten Rika" userId="15e9d56e-9f14-466b-a8c0-f9befc8efbb1" providerId="ADAL" clId="{0E3C0BEE-A21B-4A75-95C2-A944EC9BDA95}" dt="2025-11-25T16:14:57.850" v="80" actId="1076"/>
          <ac:picMkLst>
            <pc:docMk/>
            <pc:sldMk cId="2882134201" sldId="1153"/>
            <ac:picMk id="1026" creationId="{29822387-4013-F41F-4F6E-18A36E5DCF2D}"/>
          </ac:picMkLst>
        </pc:picChg>
        <pc:picChg chg="add">
          <ac:chgData name="Verpoorten Rika" userId="15e9d56e-9f14-466b-a8c0-f9befc8efbb1" providerId="ADAL" clId="{0E3C0BEE-A21B-4A75-95C2-A944EC9BDA95}" dt="2025-11-25T16:13:05.066" v="26"/>
          <ac:picMkLst>
            <pc:docMk/>
            <pc:sldMk cId="2882134201" sldId="1153"/>
            <ac:picMk id="2049" creationId="{7B9DF413-9A3B-1778-19E2-0B8367BF43EA}"/>
          </ac:picMkLst>
        </pc:picChg>
      </pc:sldChg>
      <pc:sldChg chg="modSp add mod">
        <pc:chgData name="Verpoorten Rika" userId="15e9d56e-9f14-466b-a8c0-f9befc8efbb1" providerId="ADAL" clId="{0E3C0BEE-A21B-4A75-95C2-A944EC9BDA95}" dt="2025-11-25T16:17:04.971" v="117" actId="20577"/>
        <pc:sldMkLst>
          <pc:docMk/>
          <pc:sldMk cId="303239294" sldId="1154"/>
        </pc:sldMkLst>
        <pc:spChg chg="mod">
          <ac:chgData name="Verpoorten Rika" userId="15e9d56e-9f14-466b-a8c0-f9befc8efbb1" providerId="ADAL" clId="{0E3C0BEE-A21B-4A75-95C2-A944EC9BDA95}" dt="2025-11-25T16:17:04.971" v="117" actId="20577"/>
          <ac:spMkLst>
            <pc:docMk/>
            <pc:sldMk cId="303239294" sldId="1154"/>
            <ac:spMk id="5" creationId="{C94DBF75-0B8A-3DDF-3D0B-09A102D35FB6}"/>
          </ac:spMkLst>
        </pc:spChg>
        <pc:spChg chg="mod">
          <ac:chgData name="Verpoorten Rika" userId="15e9d56e-9f14-466b-a8c0-f9befc8efbb1" providerId="ADAL" clId="{0E3C0BEE-A21B-4A75-95C2-A944EC9BDA95}" dt="2025-11-25T16:15:08.960" v="86" actId="20577"/>
          <ac:spMkLst>
            <pc:docMk/>
            <pc:sldMk cId="303239294" sldId="1154"/>
            <ac:spMk id="9" creationId="{97C78BC7-5887-ABB3-36A5-893538648630}"/>
          </ac:spMkLst>
        </pc:spChg>
        <pc:picChg chg="mod">
          <ac:chgData name="Verpoorten Rika" userId="15e9d56e-9f14-466b-a8c0-f9befc8efbb1" providerId="ADAL" clId="{0E3C0BEE-A21B-4A75-95C2-A944EC9BDA95}" dt="2025-11-25T16:15:06.811" v="82" actId="14826"/>
          <ac:picMkLst>
            <pc:docMk/>
            <pc:sldMk cId="303239294" sldId="1154"/>
            <ac:picMk id="1026" creationId="{8A2DC50E-32C8-98B5-A21B-23F33304106F}"/>
          </ac:picMkLst>
        </pc:picChg>
      </pc:sldChg>
      <pc:sldChg chg="del">
        <pc:chgData name="Verpoorten Rika" userId="15e9d56e-9f14-466b-a8c0-f9befc8efbb1" providerId="ADAL" clId="{0E3C0BEE-A21B-4A75-95C2-A944EC9BDA95}" dt="2025-11-25T16:12:05.041" v="2" actId="47"/>
        <pc:sldMkLst>
          <pc:docMk/>
          <pc:sldMk cId="2884598713" sldId="1154"/>
        </pc:sldMkLst>
      </pc:sldChg>
      <pc:sldChg chg="del">
        <pc:chgData name="Verpoorten Rika" userId="15e9d56e-9f14-466b-a8c0-f9befc8efbb1" providerId="ADAL" clId="{0E3C0BEE-A21B-4A75-95C2-A944EC9BDA95}" dt="2025-11-25T16:12:05.041" v="2" actId="47"/>
        <pc:sldMkLst>
          <pc:docMk/>
          <pc:sldMk cId="0" sldId="1155"/>
        </pc:sldMkLst>
      </pc:sldChg>
      <pc:sldChg chg="modSp add mod">
        <pc:chgData name="Verpoorten Rika" userId="15e9d56e-9f14-466b-a8c0-f9befc8efbb1" providerId="ADAL" clId="{0E3C0BEE-A21B-4A75-95C2-A944EC9BDA95}" dt="2025-11-25T16:18:08.440" v="138" actId="20577"/>
        <pc:sldMkLst>
          <pc:docMk/>
          <pc:sldMk cId="3677964418" sldId="1155"/>
        </pc:sldMkLst>
        <pc:spChg chg="mod">
          <ac:chgData name="Verpoorten Rika" userId="15e9d56e-9f14-466b-a8c0-f9befc8efbb1" providerId="ADAL" clId="{0E3C0BEE-A21B-4A75-95C2-A944EC9BDA95}" dt="2025-11-25T16:18:08.440" v="138" actId="20577"/>
          <ac:spMkLst>
            <pc:docMk/>
            <pc:sldMk cId="3677964418" sldId="1155"/>
            <ac:spMk id="5" creationId="{6F6EB039-27E9-462E-F061-42C6690BE1DA}"/>
          </ac:spMkLst>
        </pc:spChg>
        <pc:spChg chg="mod">
          <ac:chgData name="Verpoorten Rika" userId="15e9d56e-9f14-466b-a8c0-f9befc8efbb1" providerId="ADAL" clId="{0E3C0BEE-A21B-4A75-95C2-A944EC9BDA95}" dt="2025-11-25T16:17:18.097" v="125" actId="20577"/>
          <ac:spMkLst>
            <pc:docMk/>
            <pc:sldMk cId="3677964418" sldId="1155"/>
            <ac:spMk id="9" creationId="{B1EEA839-7CD4-89B2-80FD-8D2A632437D5}"/>
          </ac:spMkLst>
        </pc:spChg>
        <pc:picChg chg="mod">
          <ac:chgData name="Verpoorten Rika" userId="15e9d56e-9f14-466b-a8c0-f9befc8efbb1" providerId="ADAL" clId="{0E3C0BEE-A21B-4A75-95C2-A944EC9BDA95}" dt="2025-11-25T16:17:15.784" v="119" actId="14826"/>
          <ac:picMkLst>
            <pc:docMk/>
            <pc:sldMk cId="3677964418" sldId="1155"/>
            <ac:picMk id="1026" creationId="{736960F9-4BD6-5193-01F5-9F42C185760B}"/>
          </ac:picMkLst>
        </pc:picChg>
      </pc:sldChg>
      <pc:sldChg chg="modSp add mod">
        <pc:chgData name="Verpoorten Rika" userId="15e9d56e-9f14-466b-a8c0-f9befc8efbb1" providerId="ADAL" clId="{0E3C0BEE-A21B-4A75-95C2-A944EC9BDA95}" dt="2025-11-25T16:19:37.344" v="162" actId="2711"/>
        <pc:sldMkLst>
          <pc:docMk/>
          <pc:sldMk cId="2685422356" sldId="1156"/>
        </pc:sldMkLst>
        <pc:spChg chg="mod">
          <ac:chgData name="Verpoorten Rika" userId="15e9d56e-9f14-466b-a8c0-f9befc8efbb1" providerId="ADAL" clId="{0E3C0BEE-A21B-4A75-95C2-A944EC9BDA95}" dt="2025-11-25T16:19:37.344" v="162" actId="2711"/>
          <ac:spMkLst>
            <pc:docMk/>
            <pc:sldMk cId="2685422356" sldId="1156"/>
            <ac:spMk id="5" creationId="{21B3C689-304D-D590-388D-87323CBCC10F}"/>
          </ac:spMkLst>
        </pc:spChg>
        <pc:spChg chg="mod">
          <ac:chgData name="Verpoorten Rika" userId="15e9d56e-9f14-466b-a8c0-f9befc8efbb1" providerId="ADAL" clId="{0E3C0BEE-A21B-4A75-95C2-A944EC9BDA95}" dt="2025-11-25T16:18:26.883" v="145" actId="20577"/>
          <ac:spMkLst>
            <pc:docMk/>
            <pc:sldMk cId="2685422356" sldId="1156"/>
            <ac:spMk id="9" creationId="{079653C3-34BF-5685-DC25-81469E205DFF}"/>
          </ac:spMkLst>
        </pc:spChg>
        <pc:picChg chg="mod">
          <ac:chgData name="Verpoorten Rika" userId="15e9d56e-9f14-466b-a8c0-f9befc8efbb1" providerId="ADAL" clId="{0E3C0BEE-A21B-4A75-95C2-A944EC9BDA95}" dt="2025-11-25T16:18:24.244" v="140" actId="14826"/>
          <ac:picMkLst>
            <pc:docMk/>
            <pc:sldMk cId="2685422356" sldId="1156"/>
            <ac:picMk id="1026" creationId="{629E16C4-9FBD-48C7-A375-D80660476547}"/>
          </ac:picMkLst>
        </pc:picChg>
      </pc:sldChg>
      <pc:sldChg chg="del">
        <pc:chgData name="Verpoorten Rika" userId="15e9d56e-9f14-466b-a8c0-f9befc8efbb1" providerId="ADAL" clId="{0E3C0BEE-A21B-4A75-95C2-A944EC9BDA95}" dt="2025-11-25T16:12:05.041" v="2" actId="47"/>
        <pc:sldMkLst>
          <pc:docMk/>
          <pc:sldMk cId="2736267233" sldId="1156"/>
        </pc:sldMkLst>
      </pc:sldChg>
      <pc:sldChg chg="del">
        <pc:chgData name="Verpoorten Rika" userId="15e9d56e-9f14-466b-a8c0-f9befc8efbb1" providerId="ADAL" clId="{0E3C0BEE-A21B-4A75-95C2-A944EC9BDA95}" dt="2025-11-25T16:12:05.041" v="2" actId="47"/>
        <pc:sldMkLst>
          <pc:docMk/>
          <pc:sldMk cId="677777808" sldId="1157"/>
        </pc:sldMkLst>
      </pc:sldChg>
      <pc:sldChg chg="modSp add mod">
        <pc:chgData name="Verpoorten Rika" userId="15e9d56e-9f14-466b-a8c0-f9befc8efbb1" providerId="ADAL" clId="{0E3C0BEE-A21B-4A75-95C2-A944EC9BDA95}" dt="2025-11-25T16:20:45.881" v="188" actId="313"/>
        <pc:sldMkLst>
          <pc:docMk/>
          <pc:sldMk cId="4142294372" sldId="1157"/>
        </pc:sldMkLst>
        <pc:spChg chg="mod">
          <ac:chgData name="Verpoorten Rika" userId="15e9d56e-9f14-466b-a8c0-f9befc8efbb1" providerId="ADAL" clId="{0E3C0BEE-A21B-4A75-95C2-A944EC9BDA95}" dt="2025-11-25T16:20:45.881" v="188" actId="313"/>
          <ac:spMkLst>
            <pc:docMk/>
            <pc:sldMk cId="4142294372" sldId="1157"/>
            <ac:spMk id="5" creationId="{BFC3FAF2-D0E9-F67F-F39B-83E231C2084C}"/>
          </ac:spMkLst>
        </pc:spChg>
        <pc:spChg chg="mod">
          <ac:chgData name="Verpoorten Rika" userId="15e9d56e-9f14-466b-a8c0-f9befc8efbb1" providerId="ADAL" clId="{0E3C0BEE-A21B-4A75-95C2-A944EC9BDA95}" dt="2025-11-25T16:19:45.836" v="168" actId="20577"/>
          <ac:spMkLst>
            <pc:docMk/>
            <pc:sldMk cId="4142294372" sldId="1157"/>
            <ac:spMk id="9" creationId="{6B5E2C1B-883B-6D4A-DBCD-563210CD7163}"/>
          </ac:spMkLst>
        </pc:spChg>
        <pc:picChg chg="mod">
          <ac:chgData name="Verpoorten Rika" userId="15e9d56e-9f14-466b-a8c0-f9befc8efbb1" providerId="ADAL" clId="{0E3C0BEE-A21B-4A75-95C2-A944EC9BDA95}" dt="2025-11-25T16:19:50.903" v="169" actId="14826"/>
          <ac:picMkLst>
            <pc:docMk/>
            <pc:sldMk cId="4142294372" sldId="1157"/>
            <ac:picMk id="1026" creationId="{8C7F0DFF-A388-886C-2785-24DBF6113AF7}"/>
          </ac:picMkLst>
        </pc:picChg>
      </pc:sldChg>
      <pc:sldChg chg="addSp delSp modSp add mod">
        <pc:chgData name="Verpoorten Rika" userId="15e9d56e-9f14-466b-a8c0-f9befc8efbb1" providerId="ADAL" clId="{0E3C0BEE-A21B-4A75-95C2-A944EC9BDA95}" dt="2025-11-26T07:43:33.554" v="210" actId="1076"/>
        <pc:sldMkLst>
          <pc:docMk/>
          <pc:sldMk cId="3970552002" sldId="1158"/>
        </pc:sldMkLst>
        <pc:spChg chg="mod">
          <ac:chgData name="Verpoorten Rika" userId="15e9d56e-9f14-466b-a8c0-f9befc8efbb1" providerId="ADAL" clId="{0E3C0BEE-A21B-4A75-95C2-A944EC9BDA95}" dt="2025-11-26T07:43:33.554" v="210" actId="1076"/>
          <ac:spMkLst>
            <pc:docMk/>
            <pc:sldMk cId="3970552002" sldId="1158"/>
            <ac:spMk id="5" creationId="{F7633563-AE3A-2016-2E4B-9BD254909FB5}"/>
          </ac:spMkLst>
        </pc:spChg>
        <pc:spChg chg="mod">
          <ac:chgData name="Verpoorten Rika" userId="15e9d56e-9f14-466b-a8c0-f9befc8efbb1" providerId="ADAL" clId="{0E3C0BEE-A21B-4A75-95C2-A944EC9BDA95}" dt="2025-11-26T07:42:09.790" v="197" actId="20577"/>
          <ac:spMkLst>
            <pc:docMk/>
            <pc:sldMk cId="3970552002" sldId="1158"/>
            <ac:spMk id="9" creationId="{9B7DD53E-9652-13DB-1838-52D42FBE77ED}"/>
          </ac:spMkLst>
        </pc:spChg>
        <pc:picChg chg="add del">
          <ac:chgData name="Verpoorten Rika" userId="15e9d56e-9f14-466b-a8c0-f9befc8efbb1" providerId="ADAL" clId="{0E3C0BEE-A21B-4A75-95C2-A944EC9BDA95}" dt="2025-11-26T07:42:30.214" v="200" actId="478"/>
          <ac:picMkLst>
            <pc:docMk/>
            <pc:sldMk cId="3970552002" sldId="1158"/>
            <ac:picMk id="2" creationId="{61038CBC-70CD-5327-027F-71ADB352B28E}"/>
          </ac:picMkLst>
        </pc:picChg>
        <pc:picChg chg="mod">
          <ac:chgData name="Verpoorten Rika" userId="15e9d56e-9f14-466b-a8c0-f9befc8efbb1" providerId="ADAL" clId="{0E3C0BEE-A21B-4A75-95C2-A944EC9BDA95}" dt="2025-11-26T07:42:28.512" v="199" actId="14826"/>
          <ac:picMkLst>
            <pc:docMk/>
            <pc:sldMk cId="3970552002" sldId="1158"/>
            <ac:picMk id="1026" creationId="{709F21BE-FDF2-EA82-DC16-EDFB7C59ECC0}"/>
          </ac:picMkLst>
        </pc:picChg>
      </pc:sldChg>
      <pc:sldChg chg="addSp delSp modSp add mod">
        <pc:chgData name="Verpoorten Rika" userId="15e9d56e-9f14-466b-a8c0-f9befc8efbb1" providerId="ADAL" clId="{0E3C0BEE-A21B-4A75-95C2-A944EC9BDA95}" dt="2025-11-26T07:45:38.734" v="243" actId="20577"/>
        <pc:sldMkLst>
          <pc:docMk/>
          <pc:sldMk cId="562459452" sldId="1159"/>
        </pc:sldMkLst>
        <pc:spChg chg="mod">
          <ac:chgData name="Verpoorten Rika" userId="15e9d56e-9f14-466b-a8c0-f9befc8efbb1" providerId="ADAL" clId="{0E3C0BEE-A21B-4A75-95C2-A944EC9BDA95}" dt="2025-11-26T07:45:38.734" v="243" actId="20577"/>
          <ac:spMkLst>
            <pc:docMk/>
            <pc:sldMk cId="562459452" sldId="1159"/>
            <ac:spMk id="5" creationId="{BB7FECAB-AAC4-4230-7C3B-BA371BBF9389}"/>
          </ac:spMkLst>
        </pc:spChg>
        <pc:spChg chg="mod">
          <ac:chgData name="Verpoorten Rika" userId="15e9d56e-9f14-466b-a8c0-f9befc8efbb1" providerId="ADAL" clId="{0E3C0BEE-A21B-4A75-95C2-A944EC9BDA95}" dt="2025-11-26T07:44:10.715" v="217" actId="20577"/>
          <ac:spMkLst>
            <pc:docMk/>
            <pc:sldMk cId="562459452" sldId="1159"/>
            <ac:spMk id="9" creationId="{87EDC5E1-A734-636B-E391-F32DFA452D9E}"/>
          </ac:spMkLst>
        </pc:spChg>
        <pc:picChg chg="mod">
          <ac:chgData name="Verpoorten Rika" userId="15e9d56e-9f14-466b-a8c0-f9befc8efbb1" providerId="ADAL" clId="{0E3C0BEE-A21B-4A75-95C2-A944EC9BDA95}" dt="2025-11-26T07:44:54.519" v="230" actId="14826"/>
          <ac:picMkLst>
            <pc:docMk/>
            <pc:sldMk cId="562459452" sldId="1159"/>
            <ac:picMk id="1026" creationId="{4E0DE784-0A7F-8FA0-0AB1-7E064535B6DA}"/>
          </ac:picMkLst>
        </pc:picChg>
        <pc:picChg chg="add del mod">
          <ac:chgData name="Verpoorten Rika" userId="15e9d56e-9f14-466b-a8c0-f9befc8efbb1" providerId="ADAL" clId="{0E3C0BEE-A21B-4A75-95C2-A944EC9BDA95}" dt="2025-11-26T07:44:56.001" v="231" actId="478"/>
          <ac:picMkLst>
            <pc:docMk/>
            <pc:sldMk cId="562459452" sldId="1159"/>
            <ac:picMk id="2050" creationId="{FA0B13C4-F8B3-FD77-5DCF-54E7E2B39CDA}"/>
          </ac:picMkLst>
        </pc:picChg>
      </pc:sldChg>
      <pc:sldChg chg="addSp delSp modSp add mod">
        <pc:chgData name="Verpoorten Rika" userId="15e9d56e-9f14-466b-a8c0-f9befc8efbb1" providerId="ADAL" clId="{0E3C0BEE-A21B-4A75-95C2-A944EC9BDA95}" dt="2025-11-26T07:47:04.467" v="264" actId="1076"/>
        <pc:sldMkLst>
          <pc:docMk/>
          <pc:sldMk cId="1697250560" sldId="1160"/>
        </pc:sldMkLst>
        <pc:spChg chg="mod">
          <ac:chgData name="Verpoorten Rika" userId="15e9d56e-9f14-466b-a8c0-f9befc8efbb1" providerId="ADAL" clId="{0E3C0BEE-A21B-4A75-95C2-A944EC9BDA95}" dt="2025-11-26T07:47:04.467" v="264" actId="1076"/>
          <ac:spMkLst>
            <pc:docMk/>
            <pc:sldMk cId="1697250560" sldId="1160"/>
            <ac:spMk id="5" creationId="{D6CBEBE8-DB05-D103-7ADB-83ECBE58A71F}"/>
          </ac:spMkLst>
        </pc:spChg>
        <pc:spChg chg="mod">
          <ac:chgData name="Verpoorten Rika" userId="15e9d56e-9f14-466b-a8c0-f9befc8efbb1" providerId="ADAL" clId="{0E3C0BEE-A21B-4A75-95C2-A944EC9BDA95}" dt="2025-11-26T07:46:53.714" v="260" actId="20577"/>
          <ac:spMkLst>
            <pc:docMk/>
            <pc:sldMk cId="1697250560" sldId="1160"/>
            <ac:spMk id="9" creationId="{CB91BCD1-708A-E26B-64BF-1F158EF02B64}"/>
          </ac:spMkLst>
        </pc:spChg>
        <pc:picChg chg="mod">
          <ac:chgData name="Verpoorten Rika" userId="15e9d56e-9f14-466b-a8c0-f9befc8efbb1" providerId="ADAL" clId="{0E3C0BEE-A21B-4A75-95C2-A944EC9BDA95}" dt="2025-11-26T07:46:49.523" v="254" actId="14826"/>
          <ac:picMkLst>
            <pc:docMk/>
            <pc:sldMk cId="1697250560" sldId="1160"/>
            <ac:picMk id="1026" creationId="{E26E07B7-916B-B8B5-03F7-FB719248D08C}"/>
          </ac:picMkLst>
        </pc:picChg>
        <pc:picChg chg="add del">
          <ac:chgData name="Verpoorten Rika" userId="15e9d56e-9f14-466b-a8c0-f9befc8efbb1" providerId="ADAL" clId="{0E3C0BEE-A21B-4A75-95C2-A944EC9BDA95}" dt="2025-11-26T07:46:51.072" v="255" actId="478"/>
          <ac:picMkLst>
            <pc:docMk/>
            <pc:sldMk cId="1697250560" sldId="1160"/>
            <ac:picMk id="3074" creationId="{930AA072-4D0D-34FD-3ABD-8263E6F02CA2}"/>
          </ac:picMkLst>
        </pc:picChg>
        <pc:picChg chg="add del">
          <ac:chgData name="Verpoorten Rika" userId="15e9d56e-9f14-466b-a8c0-f9befc8efbb1" providerId="ADAL" clId="{0E3C0BEE-A21B-4A75-95C2-A944EC9BDA95}" dt="2025-11-26T07:46:45.785" v="253" actId="478"/>
          <ac:picMkLst>
            <pc:docMk/>
            <pc:sldMk cId="1697250560" sldId="1160"/>
            <ac:picMk id="3075" creationId="{5D3AB572-C100-6644-85E6-8CB7D8A1091D}"/>
          </ac:picMkLst>
        </pc:picChg>
      </pc:sldChg>
      <pc:sldChg chg="addSp delSp modSp add mod">
        <pc:chgData name="Verpoorten Rika" userId="15e9d56e-9f14-466b-a8c0-f9befc8efbb1" providerId="ADAL" clId="{0E3C0BEE-A21B-4A75-95C2-A944EC9BDA95}" dt="2025-11-26T07:48:18.771" v="282" actId="18131"/>
        <pc:sldMkLst>
          <pc:docMk/>
          <pc:sldMk cId="715357439" sldId="1161"/>
        </pc:sldMkLst>
        <pc:spChg chg="mod">
          <ac:chgData name="Verpoorten Rika" userId="15e9d56e-9f14-466b-a8c0-f9befc8efbb1" providerId="ADAL" clId="{0E3C0BEE-A21B-4A75-95C2-A944EC9BDA95}" dt="2025-11-26T07:47:56.255" v="273"/>
          <ac:spMkLst>
            <pc:docMk/>
            <pc:sldMk cId="715357439" sldId="1161"/>
            <ac:spMk id="5" creationId="{B40FD0F7-A5FB-C9D5-A9E9-4B18DC6AB0AE}"/>
          </ac:spMkLst>
        </pc:spChg>
        <pc:spChg chg="mod">
          <ac:chgData name="Verpoorten Rika" userId="15e9d56e-9f14-466b-a8c0-f9befc8efbb1" providerId="ADAL" clId="{0E3C0BEE-A21B-4A75-95C2-A944EC9BDA95}" dt="2025-11-26T07:48:12.234" v="281" actId="20577"/>
          <ac:spMkLst>
            <pc:docMk/>
            <pc:sldMk cId="715357439" sldId="1161"/>
            <ac:spMk id="9" creationId="{57969AE2-E2C2-FAC3-898F-9DAF295E1F2F}"/>
          </ac:spMkLst>
        </pc:spChg>
        <pc:picChg chg="mod">
          <ac:chgData name="Verpoorten Rika" userId="15e9d56e-9f14-466b-a8c0-f9befc8efbb1" providerId="ADAL" clId="{0E3C0BEE-A21B-4A75-95C2-A944EC9BDA95}" dt="2025-11-26T07:48:18.771" v="282" actId="18131"/>
          <ac:picMkLst>
            <pc:docMk/>
            <pc:sldMk cId="715357439" sldId="1161"/>
            <ac:picMk id="1026" creationId="{7DD41748-0185-0ED9-74D6-5B06A6853C19}"/>
          </ac:picMkLst>
        </pc:picChg>
        <pc:picChg chg="add del">
          <ac:chgData name="Verpoorten Rika" userId="15e9d56e-9f14-466b-a8c0-f9befc8efbb1" providerId="ADAL" clId="{0E3C0BEE-A21B-4A75-95C2-A944EC9BDA95}" dt="2025-11-26T07:48:09.316" v="276" actId="478"/>
          <ac:picMkLst>
            <pc:docMk/>
            <pc:sldMk cId="715357439" sldId="1161"/>
            <ac:picMk id="4098" creationId="{581F7745-7838-DCA9-52E6-0934B6035D97}"/>
          </ac:picMkLst>
        </pc:picChg>
      </pc:sldChg>
      <pc:sldChg chg="addSp delSp modSp add mod">
        <pc:chgData name="Verpoorten Rika" userId="15e9d56e-9f14-466b-a8c0-f9befc8efbb1" providerId="ADAL" clId="{0E3C0BEE-A21B-4A75-95C2-A944EC9BDA95}" dt="2025-11-26T07:49:21.142" v="300" actId="478"/>
        <pc:sldMkLst>
          <pc:docMk/>
          <pc:sldMk cId="430930245" sldId="1162"/>
        </pc:sldMkLst>
        <pc:spChg chg="mod">
          <ac:chgData name="Verpoorten Rika" userId="15e9d56e-9f14-466b-a8c0-f9befc8efbb1" providerId="ADAL" clId="{0E3C0BEE-A21B-4A75-95C2-A944EC9BDA95}" dt="2025-11-26T07:49:11.656" v="293" actId="20577"/>
          <ac:spMkLst>
            <pc:docMk/>
            <pc:sldMk cId="430930245" sldId="1162"/>
            <ac:spMk id="5" creationId="{F3AEFA24-D5D7-076E-E20C-55A13DAB4C19}"/>
          </ac:spMkLst>
        </pc:spChg>
        <pc:spChg chg="mod">
          <ac:chgData name="Verpoorten Rika" userId="15e9d56e-9f14-466b-a8c0-f9befc8efbb1" providerId="ADAL" clId="{0E3C0BEE-A21B-4A75-95C2-A944EC9BDA95}" dt="2025-11-26T07:49:15.542" v="298" actId="20577"/>
          <ac:spMkLst>
            <pc:docMk/>
            <pc:sldMk cId="430930245" sldId="1162"/>
            <ac:spMk id="9" creationId="{0E16ECD7-7C33-186D-AFEE-C0812BDA2553}"/>
          </ac:spMkLst>
        </pc:spChg>
        <pc:picChg chg="mod">
          <ac:chgData name="Verpoorten Rika" userId="15e9d56e-9f14-466b-a8c0-f9befc8efbb1" providerId="ADAL" clId="{0E3C0BEE-A21B-4A75-95C2-A944EC9BDA95}" dt="2025-11-26T07:49:19.432" v="299" actId="14826"/>
          <ac:picMkLst>
            <pc:docMk/>
            <pc:sldMk cId="430930245" sldId="1162"/>
            <ac:picMk id="1026" creationId="{8F50D13F-DC16-C905-6B25-1E48788A73FB}"/>
          </ac:picMkLst>
        </pc:picChg>
        <pc:picChg chg="add del mod">
          <ac:chgData name="Verpoorten Rika" userId="15e9d56e-9f14-466b-a8c0-f9befc8efbb1" providerId="ADAL" clId="{0E3C0BEE-A21B-4A75-95C2-A944EC9BDA95}" dt="2025-11-26T07:49:21.142" v="300" actId="478"/>
          <ac:picMkLst>
            <pc:docMk/>
            <pc:sldMk cId="430930245" sldId="1162"/>
            <ac:picMk id="5122" creationId="{220A31BF-9553-DBDE-33C4-CB1F7801D4B6}"/>
          </ac:picMkLst>
        </pc:picChg>
      </pc:sldChg>
      <pc:sldChg chg="addSp delSp modSp add mod">
        <pc:chgData name="Verpoorten Rika" userId="15e9d56e-9f14-466b-a8c0-f9befc8efbb1" providerId="ADAL" clId="{0E3C0BEE-A21B-4A75-95C2-A944EC9BDA95}" dt="2025-11-26T07:51:50.100" v="333" actId="20577"/>
        <pc:sldMkLst>
          <pc:docMk/>
          <pc:sldMk cId="3143245434" sldId="1163"/>
        </pc:sldMkLst>
        <pc:spChg chg="mod">
          <ac:chgData name="Verpoorten Rika" userId="15e9d56e-9f14-466b-a8c0-f9befc8efbb1" providerId="ADAL" clId="{0E3C0BEE-A21B-4A75-95C2-A944EC9BDA95}" dt="2025-11-26T07:51:50.100" v="333" actId="20577"/>
          <ac:spMkLst>
            <pc:docMk/>
            <pc:sldMk cId="3143245434" sldId="1163"/>
            <ac:spMk id="5" creationId="{0169E44B-2CE9-1942-3016-1A71BAF50B4B}"/>
          </ac:spMkLst>
        </pc:spChg>
        <pc:spChg chg="mod">
          <ac:chgData name="Verpoorten Rika" userId="15e9d56e-9f14-466b-a8c0-f9befc8efbb1" providerId="ADAL" clId="{0E3C0BEE-A21B-4A75-95C2-A944EC9BDA95}" dt="2025-11-26T07:50:39.012" v="319" actId="20577"/>
          <ac:spMkLst>
            <pc:docMk/>
            <pc:sldMk cId="3143245434" sldId="1163"/>
            <ac:spMk id="9" creationId="{111F53D9-8E60-D212-0A7A-914E82D4CC53}"/>
          </ac:spMkLst>
        </pc:spChg>
        <pc:picChg chg="mod">
          <ac:chgData name="Verpoorten Rika" userId="15e9d56e-9f14-466b-a8c0-f9befc8efbb1" providerId="ADAL" clId="{0E3C0BEE-A21B-4A75-95C2-A944EC9BDA95}" dt="2025-11-26T07:50:42.691" v="320" actId="14826"/>
          <ac:picMkLst>
            <pc:docMk/>
            <pc:sldMk cId="3143245434" sldId="1163"/>
            <ac:picMk id="1026" creationId="{04540DC5-CF04-EF8D-F236-94DC86C50724}"/>
          </ac:picMkLst>
        </pc:picChg>
        <pc:picChg chg="add del mod">
          <ac:chgData name="Verpoorten Rika" userId="15e9d56e-9f14-466b-a8c0-f9befc8efbb1" providerId="ADAL" clId="{0E3C0BEE-A21B-4A75-95C2-A944EC9BDA95}" dt="2025-11-26T07:50:44.611" v="321" actId="478"/>
          <ac:picMkLst>
            <pc:docMk/>
            <pc:sldMk cId="3143245434" sldId="1163"/>
            <ac:picMk id="6146" creationId="{8FB5E197-CBD8-E743-18A8-87872B74817B}"/>
          </ac:picMkLst>
        </pc:picChg>
      </pc:sldChg>
      <pc:sldChg chg="addSp delSp modSp add mod">
        <pc:chgData name="Verpoorten Rika" userId="15e9d56e-9f14-466b-a8c0-f9befc8efbb1" providerId="ADAL" clId="{0E3C0BEE-A21B-4A75-95C2-A944EC9BDA95}" dt="2025-11-26T07:52:49.668" v="366" actId="1076"/>
        <pc:sldMkLst>
          <pc:docMk/>
          <pc:sldMk cId="1453674771" sldId="1164"/>
        </pc:sldMkLst>
        <pc:spChg chg="mod">
          <ac:chgData name="Verpoorten Rika" userId="15e9d56e-9f14-466b-a8c0-f9befc8efbb1" providerId="ADAL" clId="{0E3C0BEE-A21B-4A75-95C2-A944EC9BDA95}" dt="2025-11-26T07:52:49.668" v="366" actId="1076"/>
          <ac:spMkLst>
            <pc:docMk/>
            <pc:sldMk cId="1453674771" sldId="1164"/>
            <ac:spMk id="5" creationId="{D95B1BE5-ADF4-A77B-EB1E-AE517179884F}"/>
          </ac:spMkLst>
        </pc:spChg>
        <pc:spChg chg="mod">
          <ac:chgData name="Verpoorten Rika" userId="15e9d56e-9f14-466b-a8c0-f9befc8efbb1" providerId="ADAL" clId="{0E3C0BEE-A21B-4A75-95C2-A944EC9BDA95}" dt="2025-11-26T07:52:09.953" v="342" actId="20577"/>
          <ac:spMkLst>
            <pc:docMk/>
            <pc:sldMk cId="1453674771" sldId="1164"/>
            <ac:spMk id="9" creationId="{5441F833-B029-6D24-B39D-734D4235344B}"/>
          </ac:spMkLst>
        </pc:spChg>
        <pc:picChg chg="mod">
          <ac:chgData name="Verpoorten Rika" userId="15e9d56e-9f14-466b-a8c0-f9befc8efbb1" providerId="ADAL" clId="{0E3C0BEE-A21B-4A75-95C2-A944EC9BDA95}" dt="2025-11-26T07:52:05.684" v="336" actId="18131"/>
          <ac:picMkLst>
            <pc:docMk/>
            <pc:sldMk cId="1453674771" sldId="1164"/>
            <ac:picMk id="1026" creationId="{2CF22B0E-DC16-7D55-1E15-6190AB9EF9A3}"/>
          </ac:picMkLst>
        </pc:picChg>
        <pc:picChg chg="add del">
          <ac:chgData name="Verpoorten Rika" userId="15e9d56e-9f14-466b-a8c0-f9befc8efbb1" providerId="ADAL" clId="{0E3C0BEE-A21B-4A75-95C2-A944EC9BDA95}" dt="2025-11-26T07:52:07.603" v="337" actId="478"/>
          <ac:picMkLst>
            <pc:docMk/>
            <pc:sldMk cId="1453674771" sldId="1164"/>
            <ac:picMk id="7170" creationId="{0EAD1514-6A9D-2569-E4B8-51B028C57742}"/>
          </ac:picMkLst>
        </pc:picChg>
      </pc:sldChg>
      <pc:sldChg chg="addSp delSp modSp add mod">
        <pc:chgData name="Verpoorten Rika" userId="15e9d56e-9f14-466b-a8c0-f9befc8efbb1" providerId="ADAL" clId="{0E3C0BEE-A21B-4A75-95C2-A944EC9BDA95}" dt="2025-11-26T08:09:39.922" v="421" actId="1076"/>
        <pc:sldMkLst>
          <pc:docMk/>
          <pc:sldMk cId="2896690072" sldId="1165"/>
        </pc:sldMkLst>
        <pc:spChg chg="mod">
          <ac:chgData name="Verpoorten Rika" userId="15e9d56e-9f14-466b-a8c0-f9befc8efbb1" providerId="ADAL" clId="{0E3C0BEE-A21B-4A75-95C2-A944EC9BDA95}" dt="2025-11-26T08:09:39.922" v="421" actId="1076"/>
          <ac:spMkLst>
            <pc:docMk/>
            <pc:sldMk cId="2896690072" sldId="1165"/>
            <ac:spMk id="5" creationId="{ACCC2E58-ADB6-C626-CC8B-CEF84B8C08C3}"/>
          </ac:spMkLst>
        </pc:spChg>
        <pc:spChg chg="mod">
          <ac:chgData name="Verpoorten Rika" userId="15e9d56e-9f14-466b-a8c0-f9befc8efbb1" providerId="ADAL" clId="{0E3C0BEE-A21B-4A75-95C2-A944EC9BDA95}" dt="2025-11-26T08:08:53.380" v="413" actId="20577"/>
          <ac:spMkLst>
            <pc:docMk/>
            <pc:sldMk cId="2896690072" sldId="1165"/>
            <ac:spMk id="9" creationId="{478DB89A-8050-8F5F-070B-330D0139966D}"/>
          </ac:spMkLst>
        </pc:spChg>
        <pc:picChg chg="mod">
          <ac:chgData name="Verpoorten Rika" userId="15e9d56e-9f14-466b-a8c0-f9befc8efbb1" providerId="ADAL" clId="{0E3C0BEE-A21B-4A75-95C2-A944EC9BDA95}" dt="2025-11-26T08:09:35.909" v="420" actId="18131"/>
          <ac:picMkLst>
            <pc:docMk/>
            <pc:sldMk cId="2896690072" sldId="1165"/>
            <ac:picMk id="1026" creationId="{5141460F-C89F-F065-2390-59C5D2B6D9CA}"/>
          </ac:picMkLst>
        </pc:picChg>
        <pc:picChg chg="add del">
          <ac:chgData name="Verpoorten Rika" userId="15e9d56e-9f14-466b-a8c0-f9befc8efbb1" providerId="ADAL" clId="{0E3C0BEE-A21B-4A75-95C2-A944EC9BDA95}" dt="2025-11-26T07:53:35.929" v="375" actId="478"/>
          <ac:picMkLst>
            <pc:docMk/>
            <pc:sldMk cId="2896690072" sldId="1165"/>
            <ac:picMk id="8194" creationId="{0C6BCFBF-48E4-CE9B-94B0-C38063B78BB5}"/>
          </ac:picMkLst>
        </pc:picChg>
        <pc:picChg chg="add">
          <ac:chgData name="Verpoorten Rika" userId="15e9d56e-9f14-466b-a8c0-f9befc8efbb1" providerId="ADAL" clId="{0E3C0BEE-A21B-4A75-95C2-A944EC9BDA95}" dt="2025-11-26T08:07:47.210" v="383"/>
          <ac:picMkLst>
            <pc:docMk/>
            <pc:sldMk cId="2896690072" sldId="1165"/>
            <ac:picMk id="8196" creationId="{03AE68E7-5CBB-116B-69C8-5A436B5734EA}"/>
          </ac:picMkLst>
        </pc:picChg>
        <pc:picChg chg="add del">
          <ac:chgData name="Verpoorten Rika" userId="15e9d56e-9f14-466b-a8c0-f9befc8efbb1" providerId="ADAL" clId="{0E3C0BEE-A21B-4A75-95C2-A944EC9BDA95}" dt="2025-11-26T08:08:30.729" v="397" actId="478"/>
          <ac:picMkLst>
            <pc:docMk/>
            <pc:sldMk cId="2896690072" sldId="1165"/>
            <ac:picMk id="8198" creationId="{44774D4B-AD96-E130-0F09-2F81295E9EBD}"/>
          </ac:picMkLst>
        </pc:picChg>
        <pc:picChg chg="add del">
          <ac:chgData name="Verpoorten Rika" userId="15e9d56e-9f14-466b-a8c0-f9befc8efbb1" providerId="ADAL" clId="{0E3C0BEE-A21B-4A75-95C2-A944EC9BDA95}" dt="2025-11-26T08:09:29.745" v="419" actId="478"/>
          <ac:picMkLst>
            <pc:docMk/>
            <pc:sldMk cId="2896690072" sldId="1165"/>
            <ac:picMk id="8200" creationId="{15CACD5F-03EF-FFA4-856E-0CEF8ED5044F}"/>
          </ac:picMkLst>
        </pc:picChg>
      </pc:sldChg>
      <pc:sldChg chg="add">
        <pc:chgData name="Verpoorten Rika" userId="15e9d56e-9f14-466b-a8c0-f9befc8efbb1" providerId="ADAL" clId="{0E3C0BEE-A21B-4A75-95C2-A944EC9BDA95}" dt="2025-11-26T08:08:49.499" v="399" actId="2890"/>
        <pc:sldMkLst>
          <pc:docMk/>
          <pc:sldMk cId="3514371325" sldId="1166"/>
        </pc:sldMkLst>
      </pc:sldChg>
      <pc:sldChg chg="addSp delSp modSp add mod">
        <pc:chgData name="Verpoorten Rika" userId="15e9d56e-9f14-466b-a8c0-f9befc8efbb1" providerId="ADAL" clId="{0E3C0BEE-A21B-4A75-95C2-A944EC9BDA95}" dt="2025-11-26T08:10:31.302" v="437" actId="20577"/>
        <pc:sldMkLst>
          <pc:docMk/>
          <pc:sldMk cId="113811501" sldId="1167"/>
        </pc:sldMkLst>
        <pc:spChg chg="mod">
          <ac:chgData name="Verpoorten Rika" userId="15e9d56e-9f14-466b-a8c0-f9befc8efbb1" providerId="ADAL" clId="{0E3C0BEE-A21B-4A75-95C2-A944EC9BDA95}" dt="2025-11-26T08:10:10.181" v="428" actId="20577"/>
          <ac:spMkLst>
            <pc:docMk/>
            <pc:sldMk cId="113811501" sldId="1167"/>
            <ac:spMk id="5" creationId="{12DF4AB7-D49F-F91F-1F49-19F905EBCD7F}"/>
          </ac:spMkLst>
        </pc:spChg>
        <pc:spChg chg="mod">
          <ac:chgData name="Verpoorten Rika" userId="15e9d56e-9f14-466b-a8c0-f9befc8efbb1" providerId="ADAL" clId="{0E3C0BEE-A21B-4A75-95C2-A944EC9BDA95}" dt="2025-11-26T08:10:31.302" v="437" actId="20577"/>
          <ac:spMkLst>
            <pc:docMk/>
            <pc:sldMk cId="113811501" sldId="1167"/>
            <ac:spMk id="9" creationId="{47E2A436-9DF0-92CB-77CB-8C1427D02364}"/>
          </ac:spMkLst>
        </pc:spChg>
        <pc:picChg chg="mod">
          <ac:chgData name="Verpoorten Rika" userId="15e9d56e-9f14-466b-a8c0-f9befc8efbb1" providerId="ADAL" clId="{0E3C0BEE-A21B-4A75-95C2-A944EC9BDA95}" dt="2025-11-26T08:10:25.722" v="431" actId="18131"/>
          <ac:picMkLst>
            <pc:docMk/>
            <pc:sldMk cId="113811501" sldId="1167"/>
            <ac:picMk id="1026" creationId="{C9810A1F-7975-200D-AFBB-B36B5F64E338}"/>
          </ac:picMkLst>
        </pc:picChg>
        <pc:picChg chg="add del">
          <ac:chgData name="Verpoorten Rika" userId="15e9d56e-9f14-466b-a8c0-f9befc8efbb1" providerId="ADAL" clId="{0E3C0BEE-A21B-4A75-95C2-A944EC9BDA95}" dt="2025-11-26T08:10:28.780" v="432" actId="478"/>
          <ac:picMkLst>
            <pc:docMk/>
            <pc:sldMk cId="113811501" sldId="1167"/>
            <ac:picMk id="9218" creationId="{085C8330-BECD-B2EF-0A10-BD1FDEA44EB4}"/>
          </ac:picMkLst>
        </pc:picChg>
      </pc:sldChg>
      <pc:sldChg chg="addSp delSp modSp add mod">
        <pc:chgData name="Verpoorten Rika" userId="15e9d56e-9f14-466b-a8c0-f9befc8efbb1" providerId="ADAL" clId="{0E3C0BEE-A21B-4A75-95C2-A944EC9BDA95}" dt="2025-11-26T10:46:45.461" v="450" actId="478"/>
        <pc:sldMkLst>
          <pc:docMk/>
          <pc:sldMk cId="3806829160" sldId="1168"/>
        </pc:sldMkLst>
        <pc:spChg chg="mod">
          <ac:chgData name="Verpoorten Rika" userId="15e9d56e-9f14-466b-a8c0-f9befc8efbb1" providerId="ADAL" clId="{0E3C0BEE-A21B-4A75-95C2-A944EC9BDA95}" dt="2025-11-26T10:46:34.805" v="447" actId="20577"/>
          <ac:spMkLst>
            <pc:docMk/>
            <pc:sldMk cId="3806829160" sldId="1168"/>
            <ac:spMk id="5" creationId="{B1B60198-2A66-7DAA-B919-9E46B216FAFC}"/>
          </ac:spMkLst>
        </pc:spChg>
        <pc:spChg chg="mod">
          <ac:chgData name="Verpoorten Rika" userId="15e9d56e-9f14-466b-a8c0-f9befc8efbb1" providerId="ADAL" clId="{0E3C0BEE-A21B-4A75-95C2-A944EC9BDA95}" dt="2025-11-26T10:46:12.954" v="443" actId="20577"/>
          <ac:spMkLst>
            <pc:docMk/>
            <pc:sldMk cId="3806829160" sldId="1168"/>
            <ac:spMk id="9" creationId="{E9577A72-3F3F-04B4-CEC5-52009BE53E85}"/>
          </ac:spMkLst>
        </pc:spChg>
        <pc:picChg chg="mod">
          <ac:chgData name="Verpoorten Rika" userId="15e9d56e-9f14-466b-a8c0-f9befc8efbb1" providerId="ADAL" clId="{0E3C0BEE-A21B-4A75-95C2-A944EC9BDA95}" dt="2025-11-26T10:46:43.644" v="449" actId="14826"/>
          <ac:picMkLst>
            <pc:docMk/>
            <pc:sldMk cId="3806829160" sldId="1168"/>
            <ac:picMk id="1026" creationId="{E14174FF-6E0A-22C6-CAA0-89CF6898AEC5}"/>
          </ac:picMkLst>
        </pc:picChg>
        <pc:picChg chg="add del">
          <ac:chgData name="Verpoorten Rika" userId="15e9d56e-9f14-466b-a8c0-f9befc8efbb1" providerId="ADAL" clId="{0E3C0BEE-A21B-4A75-95C2-A944EC9BDA95}" dt="2025-11-26T10:46:45.461" v="450" actId="478"/>
          <ac:picMkLst>
            <pc:docMk/>
            <pc:sldMk cId="3806829160" sldId="1168"/>
            <ac:picMk id="10242" creationId="{10258BA4-4CBF-EAE8-E5E0-0468B40213B4}"/>
          </ac:picMkLst>
        </pc:picChg>
      </pc:sldChg>
      <pc:sldChg chg="addSp delSp modSp add mod">
        <pc:chgData name="Verpoorten Rika" userId="15e9d56e-9f14-466b-a8c0-f9befc8efbb1" providerId="ADAL" clId="{0E3C0BEE-A21B-4A75-95C2-A944EC9BDA95}" dt="2025-11-26T10:47:49.520" v="469" actId="14100"/>
        <pc:sldMkLst>
          <pc:docMk/>
          <pc:sldMk cId="1972112669" sldId="1169"/>
        </pc:sldMkLst>
        <pc:spChg chg="mod">
          <ac:chgData name="Verpoorten Rika" userId="15e9d56e-9f14-466b-a8c0-f9befc8efbb1" providerId="ADAL" clId="{0E3C0BEE-A21B-4A75-95C2-A944EC9BDA95}" dt="2025-11-26T10:47:49.520" v="469" actId="14100"/>
          <ac:spMkLst>
            <pc:docMk/>
            <pc:sldMk cId="1972112669" sldId="1169"/>
            <ac:spMk id="5" creationId="{DE3CB178-7B12-139C-EC23-32D1299458DD}"/>
          </ac:spMkLst>
        </pc:spChg>
        <pc:spChg chg="mod">
          <ac:chgData name="Verpoorten Rika" userId="15e9d56e-9f14-466b-a8c0-f9befc8efbb1" providerId="ADAL" clId="{0E3C0BEE-A21B-4A75-95C2-A944EC9BDA95}" dt="2025-11-26T10:47:41.665" v="468" actId="20577"/>
          <ac:spMkLst>
            <pc:docMk/>
            <pc:sldMk cId="1972112669" sldId="1169"/>
            <ac:spMk id="9" creationId="{A7AFE1E3-48A0-49C5-1A41-F7C6E883017B}"/>
          </ac:spMkLst>
        </pc:spChg>
        <pc:picChg chg="mod">
          <ac:chgData name="Verpoorten Rika" userId="15e9d56e-9f14-466b-a8c0-f9befc8efbb1" providerId="ADAL" clId="{0E3C0BEE-A21B-4A75-95C2-A944EC9BDA95}" dt="2025-11-26T10:47:34.939" v="458" actId="14826"/>
          <ac:picMkLst>
            <pc:docMk/>
            <pc:sldMk cId="1972112669" sldId="1169"/>
            <ac:picMk id="1026" creationId="{CDAE290E-9EC6-DBA3-C58D-40DF8E68E56A}"/>
          </ac:picMkLst>
        </pc:picChg>
        <pc:picChg chg="add del">
          <ac:chgData name="Verpoorten Rika" userId="15e9d56e-9f14-466b-a8c0-f9befc8efbb1" providerId="ADAL" clId="{0E3C0BEE-A21B-4A75-95C2-A944EC9BDA95}" dt="2025-11-26T10:47:36.941" v="459" actId="478"/>
          <ac:picMkLst>
            <pc:docMk/>
            <pc:sldMk cId="1972112669" sldId="1169"/>
            <ac:picMk id="11266" creationId="{F825AD3D-57EB-691A-C5B2-88044780E983}"/>
          </ac:picMkLst>
        </pc:picChg>
      </pc:sldChg>
      <pc:sldChg chg="addSp delSp modSp add mod">
        <pc:chgData name="Verpoorten Rika" userId="15e9d56e-9f14-466b-a8c0-f9befc8efbb1" providerId="ADAL" clId="{0E3C0BEE-A21B-4A75-95C2-A944EC9BDA95}" dt="2025-11-26T10:49:06.919" v="506" actId="478"/>
        <pc:sldMkLst>
          <pc:docMk/>
          <pc:sldMk cId="101604827" sldId="1170"/>
        </pc:sldMkLst>
        <pc:spChg chg="mod">
          <ac:chgData name="Verpoorten Rika" userId="15e9d56e-9f14-466b-a8c0-f9befc8efbb1" providerId="ADAL" clId="{0E3C0BEE-A21B-4A75-95C2-A944EC9BDA95}" dt="2025-11-26T10:48:41.492" v="477" actId="20577"/>
          <ac:spMkLst>
            <pc:docMk/>
            <pc:sldMk cId="101604827" sldId="1170"/>
            <ac:spMk id="5" creationId="{BEF7F336-2ABF-CDAA-CB13-995B582C6E3E}"/>
          </ac:spMkLst>
        </pc:spChg>
        <pc:spChg chg="mod">
          <ac:chgData name="Verpoorten Rika" userId="15e9d56e-9f14-466b-a8c0-f9befc8efbb1" providerId="ADAL" clId="{0E3C0BEE-A21B-4A75-95C2-A944EC9BDA95}" dt="2025-11-26T10:48:57.072" v="503" actId="1076"/>
          <ac:spMkLst>
            <pc:docMk/>
            <pc:sldMk cId="101604827" sldId="1170"/>
            <ac:spMk id="9" creationId="{D26D1AE0-957A-72C5-8F2C-0841C54E6233}"/>
          </ac:spMkLst>
        </pc:spChg>
        <pc:picChg chg="mod">
          <ac:chgData name="Verpoorten Rika" userId="15e9d56e-9f14-466b-a8c0-f9befc8efbb1" providerId="ADAL" clId="{0E3C0BEE-A21B-4A75-95C2-A944EC9BDA95}" dt="2025-11-26T10:49:03.236" v="505" actId="14826"/>
          <ac:picMkLst>
            <pc:docMk/>
            <pc:sldMk cId="101604827" sldId="1170"/>
            <ac:picMk id="1026" creationId="{911AAE9D-4639-EB9D-1685-E1E4DE417B36}"/>
          </ac:picMkLst>
        </pc:picChg>
        <pc:picChg chg="add del">
          <ac:chgData name="Verpoorten Rika" userId="15e9d56e-9f14-466b-a8c0-f9befc8efbb1" providerId="ADAL" clId="{0E3C0BEE-A21B-4A75-95C2-A944EC9BDA95}" dt="2025-11-26T10:49:06.919" v="506" actId="478"/>
          <ac:picMkLst>
            <pc:docMk/>
            <pc:sldMk cId="101604827" sldId="1170"/>
            <ac:picMk id="12290" creationId="{57B2931E-68B5-FB54-59F1-FEB6D58B657D}"/>
          </ac:picMkLst>
        </pc:picChg>
      </pc:sldChg>
      <pc:sldMasterChg chg="del delSldLayout">
        <pc:chgData name="Verpoorten Rika" userId="15e9d56e-9f14-466b-a8c0-f9befc8efbb1" providerId="ADAL" clId="{0E3C0BEE-A21B-4A75-95C2-A944EC9BDA95}" dt="2025-11-25T16:11:54.798" v="0" actId="47"/>
        <pc:sldMasterMkLst>
          <pc:docMk/>
          <pc:sldMasterMk cId="3826509467" sldId="2147483648"/>
        </pc:sldMasterMkLst>
        <pc:sldLayoutChg chg="del">
          <pc:chgData name="Verpoorten Rika" userId="15e9d56e-9f14-466b-a8c0-f9befc8efbb1" providerId="ADAL" clId="{0E3C0BEE-A21B-4A75-95C2-A944EC9BDA95}" dt="2025-11-25T16:11:54.798" v="0" actId="47"/>
          <pc:sldLayoutMkLst>
            <pc:docMk/>
            <pc:sldMasterMk cId="3826509467" sldId="2147483648"/>
            <pc:sldLayoutMk cId="3642594301" sldId="2147483649"/>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1292053511" sldId="2147483650"/>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3603289265" sldId="2147483651"/>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3090106524" sldId="2147483652"/>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3673409416" sldId="2147483653"/>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4157612436" sldId="2147483654"/>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2732676954" sldId="2147483655"/>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3822219511" sldId="2147483656"/>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3790095543" sldId="2147483657"/>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2342574610" sldId="2147483658"/>
          </pc:sldLayoutMkLst>
        </pc:sldLayoutChg>
        <pc:sldLayoutChg chg="del">
          <pc:chgData name="Verpoorten Rika" userId="15e9d56e-9f14-466b-a8c0-f9befc8efbb1" providerId="ADAL" clId="{0E3C0BEE-A21B-4A75-95C2-A944EC9BDA95}" dt="2025-11-25T16:11:54.798" v="0" actId="47"/>
          <pc:sldLayoutMkLst>
            <pc:docMk/>
            <pc:sldMasterMk cId="3826509467" sldId="2147483648"/>
            <pc:sldLayoutMk cId="703173464" sldId="2147483659"/>
          </pc:sldLayoutMkLst>
        </pc:sldLayoutChg>
      </pc:sldMasterChg>
      <pc:sldMasterChg chg="del delSldLayout">
        <pc:chgData name="Verpoorten Rika" userId="15e9d56e-9f14-466b-a8c0-f9befc8efbb1" providerId="ADAL" clId="{0E3C0BEE-A21B-4A75-95C2-A944EC9BDA95}" dt="2025-11-25T16:11:54.798" v="0" actId="47"/>
        <pc:sldMasterMkLst>
          <pc:docMk/>
          <pc:sldMasterMk cId="3646852015" sldId="2147483673"/>
        </pc:sldMasterMkLst>
        <pc:sldLayoutChg chg="del">
          <pc:chgData name="Verpoorten Rika" userId="15e9d56e-9f14-466b-a8c0-f9befc8efbb1" providerId="ADAL" clId="{0E3C0BEE-A21B-4A75-95C2-A944EC9BDA95}" dt="2025-11-25T16:11:54.798" v="0" actId="47"/>
          <pc:sldLayoutMkLst>
            <pc:docMk/>
            <pc:sldMasterMk cId="3646852015" sldId="2147483673"/>
            <pc:sldLayoutMk cId="721836534" sldId="2147483674"/>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2470589988" sldId="2147483675"/>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483363501" sldId="2147483676"/>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1263172920" sldId="2147483677"/>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4140099734" sldId="2147483678"/>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1550043589" sldId="2147483679"/>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4208548967" sldId="2147483680"/>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1236270998" sldId="2147483681"/>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2559960934" sldId="2147483682"/>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3470014326" sldId="2147483683"/>
          </pc:sldLayoutMkLst>
        </pc:sldLayoutChg>
        <pc:sldLayoutChg chg="del">
          <pc:chgData name="Verpoorten Rika" userId="15e9d56e-9f14-466b-a8c0-f9befc8efbb1" providerId="ADAL" clId="{0E3C0BEE-A21B-4A75-95C2-A944EC9BDA95}" dt="2025-11-25T16:11:54.798" v="0" actId="47"/>
          <pc:sldLayoutMkLst>
            <pc:docMk/>
            <pc:sldMasterMk cId="3646852015" sldId="2147483673"/>
            <pc:sldLayoutMk cId="1651950907" sldId="214748368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558CEC7-4B4B-49CF-8036-ABF3A0F6262A}" type="datetimeFigureOut">
              <a:rPr lang="nl-BE" smtClean="0"/>
              <a:t>26/11/2025</a:t>
            </a:fld>
            <a:endParaRPr lang="nl-BE"/>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88CA9EE-EACA-4804-BA36-84CAC41A5210}" type="slidenum">
              <a:rPr lang="nl-BE" smtClean="0"/>
              <a:t>‹nr.›</a:t>
            </a:fld>
            <a:endParaRPr lang="nl-BE"/>
          </a:p>
        </p:txBody>
      </p:sp>
    </p:spTree>
    <p:extLst>
      <p:ext uri="{BB962C8B-B14F-4D97-AF65-F5344CB8AC3E}">
        <p14:creationId xmlns:p14="http://schemas.microsoft.com/office/powerpoint/2010/main" val="947307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C0092-C0E9-FBB9-41B6-27E4EE07D85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FDB97BF-E8B8-109D-B55D-D42E40B2E6B4}"/>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BA6CD142-F5AA-CE3F-7BBE-863AB5F1F048}"/>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432E8D4D-AE4C-3C21-0AB1-2B9E625EA4A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38372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63D96-933C-AE28-C9C1-B13A6814F2A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EBA264D-E48C-7AD9-AD3D-F7C0F4948AD3}"/>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EBD76CBE-63F3-6C40-596E-63C75C1F736E}"/>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58FDDBFD-CD95-E33D-A77A-6EC5F4EA9A5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95665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C6A21-B286-AD63-B2D7-051EFE8B76D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92982CD-5F67-5693-D32E-6173DD896D13}"/>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50B53B49-E583-C1DB-722C-CCDB0907CAD0}"/>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421A9932-DFD2-13F0-C7E1-968C400486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2258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4F128-1C5D-710F-3314-A630DBBB5EA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FA0D02B-F0BC-85FA-D9F1-A97A15005901}"/>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AAAC82A6-EA55-3960-C4A4-EACCA4D22D45}"/>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A58E0D26-AFB4-AD55-5940-4BA7E524F0D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530173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66EBE-320F-8CDE-8176-AA237C29085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42DA0E1-A452-AFE2-9F0D-9B4C4E374EDA}"/>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1D0BFE79-00AA-AE81-C2ED-07C3A74A6424}"/>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DBE9F377-88B6-A943-5BD3-4D3902915A2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930264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9FB92-4354-CF37-0C61-0719B77B4D9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2629CEF-6F5A-4A79-3E0B-E6D0FDA8D742}"/>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F4241F53-6BD7-CFB2-5A8D-04D0F637CC1F}"/>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0DB0B8CD-3576-BEB3-DE03-07C9E124B13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338662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204C7-9488-5F9E-2751-21ED2A23E2E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B63EBC4-F0B4-ED6C-C691-C610F2D58237}"/>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DADD61C9-02F4-F61C-6F56-18E4C5FC5B0E}"/>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A6728B1B-8251-4C90-9824-20B8119010C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250524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FB372-D4AE-D06A-2581-97422C15C82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31808E7-D661-34BA-D4C5-EF7BC2BC8526}"/>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BBB4C375-34E7-80D9-0230-93DD59E6EA65}"/>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975537B5-879A-126D-A0C1-82A4A328C86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500479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78D55-698E-AB19-F5E5-23D3B6DA545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0B6B2AF-8D88-E65D-6449-EA7CA757CA87}"/>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1F5C3DE5-0064-B322-F409-46149BC163B7}"/>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BB970F14-2339-4F73-4B35-BA89EDE1447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552112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CF616-6A2A-D951-9F0A-BF696852A36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33FE76F-1BD5-3A0F-0551-43DE789271F4}"/>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082CAEC3-D5CE-BAE8-2CCD-3DE5652DA865}"/>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9EC55D1B-46BF-2510-9041-E968E9EF76E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37060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062F1-FC6E-A5A8-E472-F8BA0B20F40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B7835BF-452B-0615-6D41-1DCC280EFA44}"/>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09347DD4-52AE-CA8E-A703-8CCD56A5B909}"/>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C23E6855-6ABB-3248-BE7A-AEF8E5EC77B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85020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C0919-BFC3-C717-3151-C723405CAFC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CC2A296-3CC7-4C4E-6C2E-D3B235632A97}"/>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DB6BB18D-6A06-EED9-D845-436732ADB830}"/>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F9BCA74E-236D-5407-2E97-98EA5640571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24262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50D01-A407-EA96-5AB4-ACDCB4C7B8C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2318735-10B8-FA58-910B-72752B72E059}"/>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80831B30-D729-44C1-BA27-A7E1DA9FC7DF}"/>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70AA5DDE-C823-2AA6-8DA4-7CE49C71FB3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436841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E0576-98B8-685A-F713-5D7BA759ADF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F636847-91AC-2E44-D8B1-7FE8720F11F8}"/>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53DD6EA0-F58A-33B3-5BBC-9C74AA72FC57}"/>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3BA2F8A0-3FE8-4A76-832F-B1900B2E886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80648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B4AE2-50F3-3DB6-51D7-30BA848F7DF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448CF63-241A-7396-F350-13774B03CB22}"/>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8EFE8D98-2B68-9E78-7F5A-0ACAE04DB8B9}"/>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96FFA15B-34A0-C348-EEB0-BA7BC67CF26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06330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A6DE7-2A43-DB53-34D1-AC577CC62D1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F3510C9-2847-29DE-0F19-CD30FE01E426}"/>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FD116D0C-D8D6-9B37-4C68-ADC7045EA17A}"/>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44C77928-EF54-981B-4C8A-D50FC811203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985297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F9027-C34E-339A-B651-B7EF2B199CF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52DD4F8-97CA-DDC7-E0E3-F533BC372ED8}"/>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E35C4D9C-BE65-FB17-9494-79EA9925608C}"/>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A474883A-28EC-1AEB-360B-6272367321B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98687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7E72D-7DD5-E567-8D1A-5B589C0595B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128C440-38B3-916B-CC44-47C6C6B1543D}"/>
              </a:ext>
            </a:extLst>
          </p:cNvPr>
          <p:cNvSpPr>
            <a:spLocks noGrp="1" noRot="1" noChangeAspect="1"/>
          </p:cNvSpPr>
          <p:nvPr>
            <p:ph type="sldImg"/>
          </p:nvPr>
        </p:nvSpPr>
        <p:spPr/>
        <p:txBody>
          <a:bodyPr/>
          <a:lstStyle/>
          <a:p>
            <a:endParaRPr lang="nl-BE"/>
          </a:p>
        </p:txBody>
      </p:sp>
      <p:sp>
        <p:nvSpPr>
          <p:cNvPr id="3" name="Tijdelijke aanduiding voor notities 2">
            <a:extLst>
              <a:ext uri="{FF2B5EF4-FFF2-40B4-BE49-F238E27FC236}">
                <a16:creationId xmlns:a16="http://schemas.microsoft.com/office/drawing/2014/main" id="{94138119-4615-FD89-5169-211F8A3B7BAF}"/>
              </a:ext>
            </a:extLst>
          </p:cNvPr>
          <p:cNvSpPr>
            <a:spLocks noGrp="1"/>
          </p:cNvSpPr>
          <p:nvPr>
            <p:ph type="body" idx="1"/>
          </p:nvPr>
        </p:nvSpPr>
        <p:spPr/>
        <p:txBody>
          <a:bodyPr/>
          <a:lstStyle/>
          <a:p>
            <a:pPr marL="0" indent="0">
              <a:buFont typeface="Wingdings" panose="05000000000000000000" pitchFamily="2" charset="2"/>
              <a:buNone/>
            </a:pPr>
            <a:endParaRPr lang="nl-NL" b="0" dirty="0"/>
          </a:p>
        </p:txBody>
      </p:sp>
      <p:sp>
        <p:nvSpPr>
          <p:cNvPr id="4" name="Tijdelijke aanduiding voor dianummer 3">
            <a:extLst>
              <a:ext uri="{FF2B5EF4-FFF2-40B4-BE49-F238E27FC236}">
                <a16:creationId xmlns:a16="http://schemas.microsoft.com/office/drawing/2014/main" id="{BAAB849C-3EF5-268F-65EB-6440BE01AB4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8CA9EE-EACA-4804-BA36-84CAC41A5210}" type="slidenum">
              <a:rPr kumimoji="0" lang="nl-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nl-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47045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01DC19-7F24-138A-D890-5F93EDC4967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2A12BEE2-CE70-8BA2-1591-1D2935D73F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9D3CC496-D6BB-DCE1-0DCF-C2DA1843D92B}"/>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5" name="Tijdelijke aanduiding voor voettekst 4">
            <a:extLst>
              <a:ext uri="{FF2B5EF4-FFF2-40B4-BE49-F238E27FC236}">
                <a16:creationId xmlns:a16="http://schemas.microsoft.com/office/drawing/2014/main" id="{BFBDD4F7-E292-4B10-2A2E-733BDF108935}"/>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7AC44AAB-7615-AB4B-C410-60C1D0E9C730}"/>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4033142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021707-D583-A95C-0FC3-EAF33956CBA0}"/>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2D6A93EF-964E-F6D4-9D54-1E7659228F16}"/>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A747F411-D270-24C5-894D-A450BC42BC97}"/>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5" name="Tijdelijke aanduiding voor voettekst 4">
            <a:extLst>
              <a:ext uri="{FF2B5EF4-FFF2-40B4-BE49-F238E27FC236}">
                <a16:creationId xmlns:a16="http://schemas.microsoft.com/office/drawing/2014/main" id="{5498AF52-BD09-9D79-9F46-1A3C0C7663B7}"/>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47462A59-0B94-3A24-FE9F-AB29BF663180}"/>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599364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F843C5E3-BEBB-DC11-B4DF-4105A768E34A}"/>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5C288BD2-01DF-E59A-ECDE-3238AC4316AD}"/>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29BCF11A-502C-A419-176B-8B6A66F57ECE}"/>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5" name="Tijdelijke aanduiding voor voettekst 4">
            <a:extLst>
              <a:ext uri="{FF2B5EF4-FFF2-40B4-BE49-F238E27FC236}">
                <a16:creationId xmlns:a16="http://schemas.microsoft.com/office/drawing/2014/main" id="{B61EB002-4963-3D00-5D77-AD80F089B21B}"/>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536B650F-9254-44FB-D483-A08F6D3A0578}"/>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2657507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co_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E723FBB1-7278-4753-B3B9-222479C34D9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0664815" y="5898888"/>
            <a:ext cx="917585" cy="338400"/>
          </a:xfrm>
          <a:prstGeom prst="rect">
            <a:avLst/>
          </a:prstGeom>
        </p:spPr>
      </p:pic>
      <p:sp>
        <p:nvSpPr>
          <p:cNvPr id="4" name="Tijdelijke aanduiding voor voettekst 3">
            <a:extLst>
              <a:ext uri="{FF2B5EF4-FFF2-40B4-BE49-F238E27FC236}">
                <a16:creationId xmlns:a16="http://schemas.microsoft.com/office/drawing/2014/main" id="{FDE90350-9941-4EBB-B9C7-30F6CB9D9349}"/>
              </a:ext>
            </a:extLst>
          </p:cNvPr>
          <p:cNvSpPr>
            <a:spLocks noGrp="1"/>
          </p:cNvSpPr>
          <p:nvPr>
            <p:ph type="ftr" sz="quarter" idx="17"/>
          </p:nvPr>
        </p:nvSpPr>
        <p:spPr/>
        <p:txBody>
          <a:bodyPr/>
          <a:lstStyle/>
          <a:p>
            <a:r>
              <a:rPr lang="nl-BE"/>
              <a:t>Titel van de presentatie</a:t>
            </a:r>
          </a:p>
        </p:txBody>
      </p:sp>
      <p:sp>
        <p:nvSpPr>
          <p:cNvPr id="7" name="Tijdelijke aanduiding voor dianummer 6">
            <a:extLst>
              <a:ext uri="{FF2B5EF4-FFF2-40B4-BE49-F238E27FC236}">
                <a16:creationId xmlns:a16="http://schemas.microsoft.com/office/drawing/2014/main" id="{BBC98E4D-DD86-43E2-8A52-A380C2C86139}"/>
              </a:ext>
            </a:extLst>
          </p:cNvPr>
          <p:cNvSpPr>
            <a:spLocks noGrp="1"/>
          </p:cNvSpPr>
          <p:nvPr>
            <p:ph type="sldNum" sz="quarter" idx="18"/>
          </p:nvPr>
        </p:nvSpPr>
        <p:spPr/>
        <p:txBody>
          <a:bodyPr/>
          <a:lstStyle/>
          <a:p>
            <a:fld id="{DFEB45F4-A723-4960-9E19-747FE5E1055D}" type="slidenum">
              <a:rPr lang="nl-BE" smtClean="0"/>
              <a:pPr/>
              <a:t>‹nr.›</a:t>
            </a:fld>
            <a:endParaRPr lang="nl-BE"/>
          </a:p>
        </p:txBody>
      </p:sp>
      <p:sp>
        <p:nvSpPr>
          <p:cNvPr id="8" name="Tijdelijke aanduiding voor tekst 14">
            <a:extLst>
              <a:ext uri="{FF2B5EF4-FFF2-40B4-BE49-F238E27FC236}">
                <a16:creationId xmlns:a16="http://schemas.microsoft.com/office/drawing/2014/main" id="{DD9C5945-6AC9-4B18-AAFB-BFF045079E3A}"/>
              </a:ext>
            </a:extLst>
          </p:cNvPr>
          <p:cNvSpPr>
            <a:spLocks noGrp="1"/>
          </p:cNvSpPr>
          <p:nvPr>
            <p:ph type="body" sz="quarter" idx="15" hasCustomPrompt="1"/>
          </p:nvPr>
        </p:nvSpPr>
        <p:spPr>
          <a:xfrm>
            <a:off x="608013" y="609600"/>
            <a:ext cx="3685113" cy="402400"/>
          </a:xfrm>
          <a:prstGeom prst="roundRect">
            <a:avLst>
              <a:gd name="adj" fmla="val 50000"/>
            </a:avLst>
          </a:prstGeom>
          <a:solidFill>
            <a:schemeClr val="accent4"/>
          </a:solidFill>
        </p:spPr>
        <p:txBody>
          <a:bodyPr wrap="none" lIns="108000" tIns="18000" rIns="108000" bIns="18000" anchor="ctr" anchorCtr="0">
            <a:spAutoFit/>
          </a:bodyPr>
          <a:lstStyle>
            <a:lvl1pPr>
              <a:defRPr sz="1600">
                <a:solidFill>
                  <a:schemeClr val="bg1"/>
                </a:solidFill>
              </a:defRPr>
            </a:lvl1pPr>
          </a:lstStyle>
          <a:p>
            <a:pPr lvl="0"/>
            <a:r>
              <a:rPr lang="nl-NL"/>
              <a:t>klikken om topicelement te bewerken</a:t>
            </a:r>
            <a:endParaRPr lang="nl-BE"/>
          </a:p>
        </p:txBody>
      </p:sp>
      <p:sp>
        <p:nvSpPr>
          <p:cNvPr id="3" name="Tijdelijke aanduiding voor inhoud 2">
            <a:extLst>
              <a:ext uri="{FF2B5EF4-FFF2-40B4-BE49-F238E27FC236}">
                <a16:creationId xmlns:a16="http://schemas.microsoft.com/office/drawing/2014/main" id="{BEA74E70-44B8-4892-B91D-462E642347C6}"/>
              </a:ext>
            </a:extLst>
          </p:cNvPr>
          <p:cNvSpPr>
            <a:spLocks noGrp="1"/>
          </p:cNvSpPr>
          <p:nvPr>
            <p:ph sz="quarter" idx="19"/>
          </p:nvPr>
        </p:nvSpPr>
        <p:spPr>
          <a:xfrm>
            <a:off x="608013" y="1266563"/>
            <a:ext cx="10974387" cy="463232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578030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37A9CE-37C6-4B93-62A3-B186F4236A4B}"/>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8B1F21BA-AA0C-A95C-8D96-3D9609F3CFD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567D7404-1C45-44B5-4844-38CD396BCAD0}"/>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5" name="Tijdelijke aanduiding voor voettekst 4">
            <a:extLst>
              <a:ext uri="{FF2B5EF4-FFF2-40B4-BE49-F238E27FC236}">
                <a16:creationId xmlns:a16="http://schemas.microsoft.com/office/drawing/2014/main" id="{C632713E-11EF-5D27-623B-1FAFA09C15C1}"/>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03900D77-61DB-689A-ED40-815FF8A035F0}"/>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2794521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8A8D4A-A3BD-B2E2-384C-ED1F2A71E07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82CA6F22-A451-5910-9346-D8E0875A1D6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037C8B2-171C-12AE-B959-8AB72D9885BB}"/>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5" name="Tijdelijke aanduiding voor voettekst 4">
            <a:extLst>
              <a:ext uri="{FF2B5EF4-FFF2-40B4-BE49-F238E27FC236}">
                <a16:creationId xmlns:a16="http://schemas.microsoft.com/office/drawing/2014/main" id="{5C424E1D-B07C-00ED-EF12-F9AD77A0EE1B}"/>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AEFE13B6-9DF9-534F-DB12-2143AE217045}"/>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3271600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08CD1F-9A65-6E02-342B-84AC8C651CE8}"/>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95636958-1398-6E97-4511-1861A1FF2CE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B285A140-2061-1B22-BA24-061C3140F403}"/>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AEFB8638-669C-FB1D-13B3-EF2787DB7591}"/>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6" name="Tijdelijke aanduiding voor voettekst 5">
            <a:extLst>
              <a:ext uri="{FF2B5EF4-FFF2-40B4-BE49-F238E27FC236}">
                <a16:creationId xmlns:a16="http://schemas.microsoft.com/office/drawing/2014/main" id="{F9F9EC4F-827D-F5A1-0BA3-C278458531C6}"/>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75DAFE7E-5E68-DA6B-5E36-1AC2C5C85B3B}"/>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3200086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DC08E-14BB-E365-F7C6-BF77BB99692D}"/>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F7B6F5FD-A6BE-3E21-70FE-616542DD1B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7455DAB-FB3A-6C01-3B8E-C55C964D601B}"/>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A7640C57-51EC-D265-A373-E70C7756F4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8733F54-1C4C-05C0-5F63-BDE05B8BD56B}"/>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C7D92905-3B2E-85E8-BD64-2C32AC861EB9}"/>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8" name="Tijdelijke aanduiding voor voettekst 7">
            <a:extLst>
              <a:ext uri="{FF2B5EF4-FFF2-40B4-BE49-F238E27FC236}">
                <a16:creationId xmlns:a16="http://schemas.microsoft.com/office/drawing/2014/main" id="{E0D3E733-093A-ED26-3D2F-325CD42EF6D0}"/>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7A5AAFE1-DAA3-D19F-A6C3-397FA36C0AEA}"/>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2328281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2EE69-597B-E254-0487-31EC026C6F8B}"/>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F06FC399-D3CE-08A0-7E2E-CE0309B42D0A}"/>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4" name="Tijdelijke aanduiding voor voettekst 3">
            <a:extLst>
              <a:ext uri="{FF2B5EF4-FFF2-40B4-BE49-F238E27FC236}">
                <a16:creationId xmlns:a16="http://schemas.microsoft.com/office/drawing/2014/main" id="{1ABEE8FF-7FB7-2302-F3CE-FF21311BF37B}"/>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8E43D692-DA45-46E3-6764-D67B41930339}"/>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189462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E4FE0B9B-8E0D-AB2F-8A3E-6305D46E62BF}"/>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3" name="Tijdelijke aanduiding voor voettekst 2">
            <a:extLst>
              <a:ext uri="{FF2B5EF4-FFF2-40B4-BE49-F238E27FC236}">
                <a16:creationId xmlns:a16="http://schemas.microsoft.com/office/drawing/2014/main" id="{9AE92A6E-2B32-66F4-C8DA-554E8D51AE74}"/>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68AE95A2-1458-1218-E755-263B5C969382}"/>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4135369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1ED57D-E769-241E-E78F-069A08DA40B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F20E93C5-95CB-C237-43A0-6200684F69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45BD5E1F-EAA4-F5F5-FDD2-4EAC3D54F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23095D1-5D88-15AF-AFB4-7566686088AC}"/>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6" name="Tijdelijke aanduiding voor voettekst 5">
            <a:extLst>
              <a:ext uri="{FF2B5EF4-FFF2-40B4-BE49-F238E27FC236}">
                <a16:creationId xmlns:a16="http://schemas.microsoft.com/office/drawing/2014/main" id="{4D0DD5DA-8B20-340A-E22A-89AE038F9F7F}"/>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D486FCA0-B291-35DB-C648-F88BBAF414A7}"/>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3333163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75BA06-ECAF-49A7-E490-91879822122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2937C10B-79F4-C2DC-CE53-958C2BFDEB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F503DAD8-754B-AF32-A5E3-A639149054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7FD70DE-8B9F-57CB-10CD-9542D5E3AE6B}"/>
              </a:ext>
            </a:extLst>
          </p:cNvPr>
          <p:cNvSpPr>
            <a:spLocks noGrp="1"/>
          </p:cNvSpPr>
          <p:nvPr>
            <p:ph type="dt" sz="half" idx="10"/>
          </p:nvPr>
        </p:nvSpPr>
        <p:spPr/>
        <p:txBody>
          <a:bodyPr/>
          <a:lstStyle/>
          <a:p>
            <a:fld id="{35FF89E3-55BB-4F3D-B51E-0F0BA1FAB2C2}" type="datetimeFigureOut">
              <a:rPr lang="nl-BE" smtClean="0"/>
              <a:t>26/11/2025</a:t>
            </a:fld>
            <a:endParaRPr lang="nl-BE"/>
          </a:p>
        </p:txBody>
      </p:sp>
      <p:sp>
        <p:nvSpPr>
          <p:cNvPr id="6" name="Tijdelijke aanduiding voor voettekst 5">
            <a:extLst>
              <a:ext uri="{FF2B5EF4-FFF2-40B4-BE49-F238E27FC236}">
                <a16:creationId xmlns:a16="http://schemas.microsoft.com/office/drawing/2014/main" id="{5385FA44-7266-E599-EAE5-52BB682408D4}"/>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DDE81797-E0F1-15D5-2AEF-43FE5679E2D0}"/>
              </a:ext>
            </a:extLst>
          </p:cNvPr>
          <p:cNvSpPr>
            <a:spLocks noGrp="1"/>
          </p:cNvSpPr>
          <p:nvPr>
            <p:ph type="sldNum" sz="quarter" idx="12"/>
          </p:nvPr>
        </p:nvSpPr>
        <p:spPr/>
        <p:txBody>
          <a:bodyPr/>
          <a:lstStyle/>
          <a:p>
            <a:fld id="{D2132055-42F8-4F2C-AB05-8E82D4B56799}" type="slidenum">
              <a:rPr lang="nl-BE" smtClean="0"/>
              <a:t>‹nr.›</a:t>
            </a:fld>
            <a:endParaRPr lang="nl-BE"/>
          </a:p>
        </p:txBody>
      </p:sp>
    </p:spTree>
    <p:extLst>
      <p:ext uri="{BB962C8B-B14F-4D97-AF65-F5344CB8AC3E}">
        <p14:creationId xmlns:p14="http://schemas.microsoft.com/office/powerpoint/2010/main" val="2299020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45222C5-3213-B6B5-5FBD-39D6FAF864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28C9A946-CCEB-828A-C28A-2F689724AF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3F618819-01CE-7E4F-D650-F25E61E3EB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5FF89E3-55BB-4F3D-B51E-0F0BA1FAB2C2}" type="datetimeFigureOut">
              <a:rPr lang="nl-BE" smtClean="0"/>
              <a:t>26/11/2025</a:t>
            </a:fld>
            <a:endParaRPr lang="nl-BE"/>
          </a:p>
        </p:txBody>
      </p:sp>
      <p:sp>
        <p:nvSpPr>
          <p:cNvPr id="5" name="Tijdelijke aanduiding voor voettekst 4">
            <a:extLst>
              <a:ext uri="{FF2B5EF4-FFF2-40B4-BE49-F238E27FC236}">
                <a16:creationId xmlns:a16="http://schemas.microsoft.com/office/drawing/2014/main" id="{A865CF04-A029-52E6-34DD-EBD92A3902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BE"/>
          </a:p>
        </p:txBody>
      </p:sp>
      <p:sp>
        <p:nvSpPr>
          <p:cNvPr id="6" name="Tijdelijke aanduiding voor dianummer 5">
            <a:extLst>
              <a:ext uri="{FF2B5EF4-FFF2-40B4-BE49-F238E27FC236}">
                <a16:creationId xmlns:a16="http://schemas.microsoft.com/office/drawing/2014/main" id="{C14A660F-83F7-D3CD-F3A4-DE95FAFCE7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2132055-42F8-4F2C-AB05-8E82D4B56799}" type="slidenum">
              <a:rPr lang="nl-BE" smtClean="0"/>
              <a:t>‹nr.›</a:t>
            </a:fld>
            <a:endParaRPr lang="nl-BE"/>
          </a:p>
        </p:txBody>
      </p:sp>
    </p:spTree>
    <p:extLst>
      <p:ext uri="{BB962C8B-B14F-4D97-AF65-F5344CB8AC3E}">
        <p14:creationId xmlns:p14="http://schemas.microsoft.com/office/powerpoint/2010/main" val="3312852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55183-59EB-3899-4C0F-A84FB23024D9}"/>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29822387-4013-F41F-4F6E-18A36E5DCF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667" r="16667"/>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17A9BACB-02D9-2EEF-F099-8221B7BF8A52}"/>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err="1">
                <a:solidFill>
                  <a:schemeClr val="bg1"/>
                </a:solidFill>
                <a:latin typeface="Barlow" panose="00000500000000000000" pitchFamily="2" charset="0"/>
              </a:rPr>
              <a:t>Liesa</a:t>
            </a:r>
            <a:endParaRPr lang="nl-BE" sz="3200" dirty="0">
              <a:solidFill>
                <a:schemeClr val="bg1"/>
              </a:solidFill>
              <a:latin typeface="Barlow" panose="00000500000000000000" pitchFamily="2" charset="0"/>
            </a:endParaRPr>
          </a:p>
        </p:txBody>
      </p:sp>
      <p:sp>
        <p:nvSpPr>
          <p:cNvPr id="5" name="Tekstvak 4">
            <a:extLst>
              <a:ext uri="{FF2B5EF4-FFF2-40B4-BE49-F238E27FC236}">
                <a16:creationId xmlns:a16="http://schemas.microsoft.com/office/drawing/2014/main" id="{320E063F-732D-6910-9FFF-72B6B06F2842}"/>
              </a:ext>
            </a:extLst>
          </p:cNvPr>
          <p:cNvSpPr txBox="1"/>
          <p:nvPr/>
        </p:nvSpPr>
        <p:spPr>
          <a:xfrm>
            <a:off x="4114800" y="753311"/>
            <a:ext cx="7823200" cy="5632311"/>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latin typeface="Barlow" panose="00000500000000000000" pitchFamily="2" charset="0"/>
              </a:rPr>
              <a:t>Liesa is 11 jaar. Ze heeft een matige mentale beperking en ASS. Liesa volgt type 2 onderwijs. Samen met haar ouders en broer woont ze in het centrum. </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NL" dirty="0">
                <a:latin typeface="Barlow" panose="00000500000000000000" pitchFamily="2" charset="0"/>
              </a:rPr>
              <a:t>Liesa is erg nieuwsgierig.</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NL" dirty="0">
                <a:latin typeface="Barlow" panose="00000500000000000000" pitchFamily="2" charset="0"/>
              </a:rPr>
              <a:t>In haar vrije tijd speelt ze liefst buiten op haar trampoline en schommel. </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r>
              <a:rPr lang="nl-NL" dirty="0">
                <a:latin typeface="Barlow" panose="00000500000000000000" pitchFamily="2" charset="0"/>
              </a:rPr>
              <a:t>Liesa ging al in het verleden al mee met haar broer naar her regulier aanbod. Liesa vindt het leuk om naar andere spelende kinderen te kijken.</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r>
              <a:rPr lang="nl-NL" dirty="0">
                <a:latin typeface="Barlow" panose="00000500000000000000" pitchFamily="2" charset="0"/>
              </a:rPr>
              <a:t>Groepsactiviteiten binnen zijn vaak druk. Begeleiders wisselen vaak, wat Liesa in de war brengt. Liesa vindt overgangsmomenten bedreigend.</a:t>
            </a:r>
          </a:p>
        </p:txBody>
      </p:sp>
    </p:spTree>
    <p:extLst>
      <p:ext uri="{BB962C8B-B14F-4D97-AF65-F5344CB8AC3E}">
        <p14:creationId xmlns:p14="http://schemas.microsoft.com/office/powerpoint/2010/main" val="2882134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AE1DC-505E-108A-E209-3B0D14C8B322}"/>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8F50D13F-DC16-C905-6B25-1E48788A73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728" r="16728"/>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0E16ECD7-7C33-186D-AFEE-C0812BDA2553}"/>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Lotte</a:t>
            </a:r>
          </a:p>
        </p:txBody>
      </p:sp>
      <p:sp>
        <p:nvSpPr>
          <p:cNvPr id="5" name="Tekstvak 4">
            <a:extLst>
              <a:ext uri="{FF2B5EF4-FFF2-40B4-BE49-F238E27FC236}">
                <a16:creationId xmlns:a16="http://schemas.microsoft.com/office/drawing/2014/main" id="{F3AEFA24-D5D7-076E-E20C-55A13DAB4C19}"/>
              </a:ext>
            </a:extLst>
          </p:cNvPr>
          <p:cNvSpPr txBox="1"/>
          <p:nvPr/>
        </p:nvSpPr>
        <p:spPr>
          <a:xfrm>
            <a:off x="4114800" y="705177"/>
            <a:ext cx="8077200" cy="5447645"/>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Lotte is 3 jaar en woont met haar ouders in een appartement. Ze gaat naar de kleuterschool en is vaak moe na school. Er is geen opvang, maar ouders zoeken speelse activiteiten.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BE" dirty="0"/>
              <a:t>Nieuwsgierig, houdt van zingen en bewegen.</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BE" dirty="0"/>
              <a:t>Speelt thuis met poppen en danst op muziek.</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Korte, speelse activiteiten op maat van kleuters. </a:t>
            </a:r>
          </a:p>
          <a:p>
            <a:pPr fontAlgn="base"/>
            <a:r>
              <a:rPr lang="nl-NL" dirty="0"/>
              <a:t>Vaste begeleiders en rustige omgeving. </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Activiteiten die te lang duren of te druk zijn. </a:t>
            </a:r>
          </a:p>
        </p:txBody>
      </p:sp>
    </p:spTree>
    <p:extLst>
      <p:ext uri="{BB962C8B-B14F-4D97-AF65-F5344CB8AC3E}">
        <p14:creationId xmlns:p14="http://schemas.microsoft.com/office/powerpoint/2010/main" val="430930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E9D0B-AFB5-CF64-AA06-A353E69DAB54}"/>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04540DC5-CF04-EF8D-F236-94DC86C507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7012" r="17012"/>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111F53D9-8E60-D212-0A7A-914E82D4CC53}"/>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Robbe</a:t>
            </a:r>
          </a:p>
        </p:txBody>
      </p:sp>
      <p:sp>
        <p:nvSpPr>
          <p:cNvPr id="5" name="Tekstvak 4">
            <a:extLst>
              <a:ext uri="{FF2B5EF4-FFF2-40B4-BE49-F238E27FC236}">
                <a16:creationId xmlns:a16="http://schemas.microsoft.com/office/drawing/2014/main" id="{0169E44B-2CE9-1942-3016-1A71BAF50B4B}"/>
              </a:ext>
            </a:extLst>
          </p:cNvPr>
          <p:cNvSpPr txBox="1"/>
          <p:nvPr/>
        </p:nvSpPr>
        <p:spPr>
          <a:xfrm>
            <a:off x="4114800" y="428178"/>
            <a:ext cx="8077200" cy="6278642"/>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Robbe is 7 jaar en woont met zijn ouders en hond in een landelijke omgeving. Hij gaat naar een reguliere basisschool en is vaak buiten te vinden.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NL" dirty="0"/>
              <a:t>Energiek, nieuwsgierig, houdt van dieren en ontdekken.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BE" dirty="0"/>
              <a:t>Speelt in het bos achter het huis, bouwt kampen, zoekt insecten en klimt in bomen.</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Buitenschoolse activiteiten in de natuur zoals bosklassen, natuurkampen of speelbossen. </a:t>
            </a:r>
          </a:p>
          <a:p>
            <a:pPr fontAlgn="base"/>
            <a:r>
              <a:rPr lang="nl-NL" dirty="0"/>
              <a:t>Vrij spel in een groene omgeving met ruimte om te bewegen. </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Activiteiten die binnen plaatsvinden of te gestructureerd zijn. </a:t>
            </a:r>
          </a:p>
          <a:p>
            <a:pPr fontAlgn="base"/>
            <a:r>
              <a:rPr lang="nl-NL" dirty="0"/>
              <a:t>Te veel regels die zijn spel beperken. </a:t>
            </a:r>
          </a:p>
          <a:p>
            <a:pPr fontAlgn="base"/>
            <a:r>
              <a:rPr lang="nl-NL" dirty="0"/>
              <a:t>Hij vindt het niet leuk om met zijn grote broer samen te spelen. </a:t>
            </a:r>
          </a:p>
        </p:txBody>
      </p:sp>
    </p:spTree>
    <p:extLst>
      <p:ext uri="{BB962C8B-B14F-4D97-AF65-F5344CB8AC3E}">
        <p14:creationId xmlns:p14="http://schemas.microsoft.com/office/powerpoint/2010/main" val="3143245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AED8F-8B60-37CD-4FBE-B42D25F9D9B7}"/>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2CF22B0E-DC16-7D55-1E15-6190AB9EF9A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91" r="30815"/>
          <a:stretch>
            <a:fillRect/>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5441F833-B029-6D24-B39D-734D4235344B}"/>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Seppe</a:t>
            </a:r>
          </a:p>
        </p:txBody>
      </p:sp>
      <p:sp>
        <p:nvSpPr>
          <p:cNvPr id="5" name="Tekstvak 4">
            <a:extLst>
              <a:ext uri="{FF2B5EF4-FFF2-40B4-BE49-F238E27FC236}">
                <a16:creationId xmlns:a16="http://schemas.microsoft.com/office/drawing/2014/main" id="{D95B1BE5-ADF4-A77B-EB1E-AE517179884F}"/>
              </a:ext>
            </a:extLst>
          </p:cNvPr>
          <p:cNvSpPr txBox="1"/>
          <p:nvPr/>
        </p:nvSpPr>
        <p:spPr>
          <a:xfrm>
            <a:off x="4114800" y="705177"/>
            <a:ext cx="8077200" cy="5447645"/>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Seppe is 8 jaar, heeft een fysieke beperking en gebruikt een rolstoel. Hij gaat naar een reguliere basisschool en blijft soms in de opvang.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NL" dirty="0"/>
              <a:t>Sterk in luisteren en onthouden, denkt creatief mee en stelt goede vragen, heeft een groot inlevingsvermogen.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NL" dirty="0"/>
              <a:t>Hij is nieuwsgierig, houdt van verhalen en is dol op dieren en buiten spelen.  </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Een fysiek toegankelijk omgeving waar hij zich volwaardig deel van voelt. </a:t>
            </a:r>
          </a:p>
          <a:p>
            <a:pPr fontAlgn="base"/>
            <a:r>
              <a:rPr lang="nl-NL" dirty="0"/>
              <a:t>Een begeleider met oog voor zijn talenten, die hem betrekt bij alle activiteiten.</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Extra tijd nodig voor verplaatsingen en praktische opdrachten. </a:t>
            </a:r>
          </a:p>
        </p:txBody>
      </p:sp>
    </p:spTree>
    <p:extLst>
      <p:ext uri="{BB962C8B-B14F-4D97-AF65-F5344CB8AC3E}">
        <p14:creationId xmlns:p14="http://schemas.microsoft.com/office/powerpoint/2010/main" val="1453674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B37F4-0BAF-9603-25A0-4C51E5BA9F97}"/>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5141460F-C89F-F065-2390-59C5D2B6D9C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405" t="882" r="25596" b="-882"/>
          <a:stretch>
            <a:fillRect/>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478DB89A-8050-8F5F-070B-330D0139966D}"/>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Jeroen</a:t>
            </a:r>
          </a:p>
        </p:txBody>
      </p:sp>
      <p:sp>
        <p:nvSpPr>
          <p:cNvPr id="5" name="Tekstvak 4">
            <a:extLst>
              <a:ext uri="{FF2B5EF4-FFF2-40B4-BE49-F238E27FC236}">
                <a16:creationId xmlns:a16="http://schemas.microsoft.com/office/drawing/2014/main" id="{ACCC2E58-ADB6-C626-CC8B-CEF84B8C08C3}"/>
              </a:ext>
            </a:extLst>
          </p:cNvPr>
          <p:cNvSpPr txBox="1"/>
          <p:nvPr/>
        </p:nvSpPr>
        <p:spPr>
          <a:xfrm>
            <a:off x="3937000" y="843677"/>
            <a:ext cx="8077200" cy="5170646"/>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Jeroen, 38 jaar, is papa van Tim (7 jaar, ASS, type 9 </a:t>
            </a:r>
            <a:r>
              <a:rPr lang="nl-NL" dirty="0" err="1"/>
              <a:t>BuO</a:t>
            </a:r>
            <a:r>
              <a:rPr lang="nl-NL" dirty="0"/>
              <a:t>) en Mia (9 jaar). Werkt als IT-consultant. Zijn vrouw werkt in de sociale sector. Ze vormen een sterk team, maar moeten zich vaak opsplitsen om de zorg voor Tim te dragen. Tim wordt na school met de bus naar een buitenschools opvanginitiatief in de buurt gebracht.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Vindt het belangrijk dat beide ouders professioneel actief kunnen blijven. Daarom is het handig dat Tim na school nog kan deelnemen aan de buitenschoolse opvang in de buurt. In de opvang kan Tim ook met kinderen uit de buurt, en met zijn oudere zus samen spelen.  </a:t>
            </a:r>
          </a:p>
          <a:p>
            <a:pPr fontAlgn="base"/>
            <a:r>
              <a:rPr lang="nl-NL" dirty="0"/>
              <a:t>Tim geniet van activiteiten als hij zich veilig en begrepen voelt. </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Deelname van Tim is spannend: begeleiding moet kunnen omgaan met ASS. </a:t>
            </a:r>
          </a:p>
          <a:p>
            <a:pPr fontAlgn="base"/>
            <a:r>
              <a:rPr lang="nl-NL" dirty="0"/>
              <a:t>Tim wil vaak liever thuis blijven, wat leidt tot strijd. </a:t>
            </a:r>
          </a:p>
          <a:p>
            <a:pPr fontAlgn="base"/>
            <a:r>
              <a:rPr lang="nl-NL" dirty="0"/>
              <a:t>Schoolvakanties zijn moeilijk te overbruggen. </a:t>
            </a:r>
          </a:p>
        </p:txBody>
      </p:sp>
    </p:spTree>
    <p:extLst>
      <p:ext uri="{BB962C8B-B14F-4D97-AF65-F5344CB8AC3E}">
        <p14:creationId xmlns:p14="http://schemas.microsoft.com/office/powerpoint/2010/main" val="2896690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14663-4EBB-7DBF-8000-FF27BE36FD05}"/>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F666ED05-546D-F13F-C21F-67169F33409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536" t="1963" r="31969" b="-1963"/>
          <a:stretch>
            <a:fillRect/>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D7EEA904-3794-C8C3-8309-88170C98E291}"/>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Fatima</a:t>
            </a:r>
          </a:p>
        </p:txBody>
      </p:sp>
      <p:sp>
        <p:nvSpPr>
          <p:cNvPr id="5" name="Tekstvak 4">
            <a:extLst>
              <a:ext uri="{FF2B5EF4-FFF2-40B4-BE49-F238E27FC236}">
                <a16:creationId xmlns:a16="http://schemas.microsoft.com/office/drawing/2014/main" id="{E8241E48-A5CF-A487-51CC-EE55A7DF6DFD}"/>
              </a:ext>
            </a:extLst>
          </p:cNvPr>
          <p:cNvSpPr txBox="1"/>
          <p:nvPr/>
        </p:nvSpPr>
        <p:spPr>
          <a:xfrm>
            <a:off x="4114800" y="1120676"/>
            <a:ext cx="8077200" cy="4616648"/>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Fatima, 42 jaar, alleenstaande moeder van </a:t>
            </a:r>
            <a:r>
              <a:rPr lang="nl-NL" dirty="0" err="1"/>
              <a:t>Efsun</a:t>
            </a:r>
            <a:r>
              <a:rPr lang="nl-NL" dirty="0"/>
              <a:t> (8 jaar), woont in sociale woning, werkt deeltijds en spreekt beperkt Nederlands.</a:t>
            </a:r>
          </a:p>
          <a:p>
            <a:endParaRPr lang="nl-NL"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Wil dat </a:t>
            </a:r>
            <a:r>
              <a:rPr lang="nl-NL" dirty="0" err="1"/>
              <a:t>Efsun</a:t>
            </a:r>
            <a:r>
              <a:rPr lang="nl-NL" dirty="0"/>
              <a:t> kan deelnemen aan creatieve activiteiten. </a:t>
            </a:r>
          </a:p>
          <a:p>
            <a:pPr fontAlgn="base"/>
            <a:r>
              <a:rPr lang="nl-NL" dirty="0"/>
              <a:t>Zoekt ondersteuning bij opvoeding en positieve ervaringen voor haar dochter. </a:t>
            </a:r>
          </a:p>
          <a:p>
            <a:pPr fontAlgn="base"/>
            <a:r>
              <a:rPr lang="nl-NL" dirty="0"/>
              <a:t>Zou graag meer contact hebben met andere ouders. </a:t>
            </a:r>
          </a:p>
          <a:p>
            <a:pPr fontAlgn="base"/>
            <a:r>
              <a:rPr lang="nl-NL" dirty="0"/>
              <a:t>Dankzij sociaal tarief voor sommige activiteiten kan </a:t>
            </a:r>
            <a:r>
              <a:rPr lang="nl-NL" dirty="0" err="1"/>
              <a:t>Efsun</a:t>
            </a:r>
            <a:r>
              <a:rPr lang="nl-NL" dirty="0"/>
              <a:t> soms wel deelnemen aan buitenschools aanbod. </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Onbekendheid met het aanbod, weinig informatie in begrijpelijke taal. </a:t>
            </a:r>
          </a:p>
          <a:p>
            <a:pPr fontAlgn="base"/>
            <a:r>
              <a:rPr lang="nl-NL" dirty="0"/>
              <a:t>Financiële drempels en moeilijke inschrijvingsprocedures. </a:t>
            </a:r>
          </a:p>
          <a:p>
            <a:pPr fontAlgn="base"/>
            <a:r>
              <a:rPr lang="nl-NL" dirty="0"/>
              <a:t>Weinig vertrouwen in onbekende begeleiders. </a:t>
            </a:r>
          </a:p>
        </p:txBody>
      </p:sp>
    </p:spTree>
    <p:extLst>
      <p:ext uri="{BB962C8B-B14F-4D97-AF65-F5344CB8AC3E}">
        <p14:creationId xmlns:p14="http://schemas.microsoft.com/office/powerpoint/2010/main" val="3514371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6BB64-FCDA-E76A-31FC-663C5D920224}"/>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C9810A1F-7975-200D-AFBB-B36B5F64E33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4094" t="-1979" r="-578" b="1979"/>
          <a:stretch>
            <a:fillRect/>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47E2A436-9DF0-92CB-77CB-8C1427D02364}"/>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Sofie</a:t>
            </a:r>
          </a:p>
        </p:txBody>
      </p:sp>
      <p:sp>
        <p:nvSpPr>
          <p:cNvPr id="5" name="Tekstvak 4">
            <a:extLst>
              <a:ext uri="{FF2B5EF4-FFF2-40B4-BE49-F238E27FC236}">
                <a16:creationId xmlns:a16="http://schemas.microsoft.com/office/drawing/2014/main" id="{12DF4AB7-D49F-F91F-1F49-19F905EBCD7F}"/>
              </a:ext>
            </a:extLst>
          </p:cNvPr>
          <p:cNvSpPr txBox="1"/>
          <p:nvPr/>
        </p:nvSpPr>
        <p:spPr>
          <a:xfrm>
            <a:off x="4114800" y="1120676"/>
            <a:ext cx="8077200" cy="4062651"/>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Sofie, 39 jaar, mama van Robbe (7 jaar) en Oskar (5 jaar), woont in landelijke omgeving, deelt opvoeding met partner.</a:t>
            </a:r>
          </a:p>
          <a:p>
            <a:endParaRPr lang="nl-NL"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Wil dat Robbe en Oskar buiten kunnen ravotten en vrij spel kunnen beleven. </a:t>
            </a:r>
          </a:p>
          <a:p>
            <a:pPr fontAlgn="base"/>
            <a:r>
              <a:rPr lang="nl-NL" dirty="0"/>
              <a:t>Zoeken activiteiten die aansluiten bij hun interesses (dieren, natuur, ontdekken). </a:t>
            </a:r>
          </a:p>
          <a:p>
            <a:pPr fontAlgn="base"/>
            <a:r>
              <a:rPr lang="nl-NL" dirty="0"/>
              <a:t>Staan open voor lokale samenwerkingen met jeugdwerk of natuurverenigingen. </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Vindt het aanbod vaak te gestructureerd of binnen. </a:t>
            </a:r>
          </a:p>
          <a:p>
            <a:pPr fontAlgn="base"/>
            <a:r>
              <a:rPr lang="nl-NL" dirty="0"/>
              <a:t>Er zijn weinig natuurgerichte activiteiten in de buurt. </a:t>
            </a:r>
          </a:p>
          <a:p>
            <a:pPr fontAlgn="base"/>
            <a:r>
              <a:rPr lang="nl-NL" dirty="0"/>
              <a:t>Regels en veiligheidseisen beperken soms het spontane spel. </a:t>
            </a:r>
          </a:p>
        </p:txBody>
      </p:sp>
    </p:spTree>
    <p:extLst>
      <p:ext uri="{BB962C8B-B14F-4D97-AF65-F5344CB8AC3E}">
        <p14:creationId xmlns:p14="http://schemas.microsoft.com/office/powerpoint/2010/main" val="113811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EA937-1EA5-F680-CAD6-F6D71DA1B88B}"/>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E14174FF-6E0A-22C6-CAA0-89CF6898AE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912" r="16912"/>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E9577A72-3F3F-04B4-CEC5-52009BE53E85}"/>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Sue</a:t>
            </a:r>
          </a:p>
        </p:txBody>
      </p:sp>
      <p:sp>
        <p:nvSpPr>
          <p:cNvPr id="5" name="Tekstvak 4">
            <a:extLst>
              <a:ext uri="{FF2B5EF4-FFF2-40B4-BE49-F238E27FC236}">
                <a16:creationId xmlns:a16="http://schemas.microsoft.com/office/drawing/2014/main" id="{B1B60198-2A66-7DAA-B919-9E46B216FAFC}"/>
              </a:ext>
            </a:extLst>
          </p:cNvPr>
          <p:cNvSpPr txBox="1"/>
          <p:nvPr/>
        </p:nvSpPr>
        <p:spPr>
          <a:xfrm>
            <a:off x="4114800" y="1120676"/>
            <a:ext cx="8077200" cy="3785652"/>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Sue (31 jaar), mama van Paulien (3 jaar), werkt halftijds, partner werkt voltijds.</a:t>
            </a:r>
          </a:p>
          <a:p>
            <a:endParaRPr lang="nl-NL"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Wil dat Paulien op een speelse manier kan ontspannen na school. </a:t>
            </a:r>
          </a:p>
          <a:p>
            <a:pPr fontAlgn="base"/>
            <a:r>
              <a:rPr lang="nl-NL" dirty="0"/>
              <a:t>Zoekt korte, kleutergerichte activiteiten met vaste begeleiders. </a:t>
            </a:r>
          </a:p>
          <a:p>
            <a:pPr fontAlgn="base"/>
            <a:r>
              <a:rPr lang="nl-NL" dirty="0"/>
              <a:t>Vindt het belangrijk dat Paulien emotioneel ondersteund wordt. </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Activiteiten zijn vaak te lang of te druk voor kleuters. </a:t>
            </a:r>
          </a:p>
          <a:p>
            <a:pPr fontAlgn="base"/>
            <a:r>
              <a:rPr lang="nl-NL" dirty="0"/>
              <a:t>Weinig aanbod op maat van jonge kinderen. </a:t>
            </a:r>
          </a:p>
          <a:p>
            <a:pPr fontAlgn="base"/>
            <a:r>
              <a:rPr lang="nl-NL" dirty="0"/>
              <a:t>Moeilijk om opvang en activiteiten te combineren met werkuren. </a:t>
            </a:r>
          </a:p>
        </p:txBody>
      </p:sp>
    </p:spTree>
    <p:extLst>
      <p:ext uri="{BB962C8B-B14F-4D97-AF65-F5344CB8AC3E}">
        <p14:creationId xmlns:p14="http://schemas.microsoft.com/office/powerpoint/2010/main" val="3806829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BF77E-9630-C770-450D-0040087DFF12}"/>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CDAE290E-9EC6-DBA3-C58D-40DF8E68E5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758" r="16758"/>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A7AFE1E3-48A0-49C5-1A41-F7C6E883017B}"/>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Tom en An</a:t>
            </a:r>
          </a:p>
        </p:txBody>
      </p:sp>
      <p:sp>
        <p:nvSpPr>
          <p:cNvPr id="5" name="Tekstvak 4">
            <a:extLst>
              <a:ext uri="{FF2B5EF4-FFF2-40B4-BE49-F238E27FC236}">
                <a16:creationId xmlns:a16="http://schemas.microsoft.com/office/drawing/2014/main" id="{DE3CB178-7B12-139C-EC23-32D1299458DD}"/>
              </a:ext>
            </a:extLst>
          </p:cNvPr>
          <p:cNvSpPr txBox="1"/>
          <p:nvPr/>
        </p:nvSpPr>
        <p:spPr>
          <a:xfrm>
            <a:off x="4114800" y="1120676"/>
            <a:ext cx="7734300" cy="4893647"/>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Tom en An wonen met Kaan (7 jaar) en zijn zus (9 jaar) in het centrum. Tom werkt voltijds als magazijnier, An is leerkracht. Kaan is lid van een voetbalclub en heeft geen nood aan opvang, maar wel aan goede afstemming tussen school, sport en gezin.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Kaan is gelukkig in zijn sportclub en leert er sociale vaardigheden. </a:t>
            </a:r>
          </a:p>
          <a:p>
            <a:pPr fontAlgn="base"/>
            <a:r>
              <a:rPr lang="nl-NL" dirty="0"/>
              <a:t>Ouders vinden het belangrijk dat hij zijn talenten kan ontwikkelen. </a:t>
            </a:r>
          </a:p>
          <a:p>
            <a:pPr fontAlgn="base"/>
            <a:r>
              <a:rPr lang="nl-NL" dirty="0"/>
              <a:t>Ze waarderen duidelijke communicatie tussen school en sportclub.</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Gebrek aan afstemming tussen schooluren, opvang en sportmomenten. </a:t>
            </a:r>
          </a:p>
          <a:p>
            <a:pPr fontAlgn="base"/>
            <a:r>
              <a:rPr lang="nl-NL" dirty="0"/>
              <a:t>Geen ondersteuning bij vervoer of planning. </a:t>
            </a:r>
          </a:p>
          <a:p>
            <a:pPr fontAlgn="base"/>
            <a:r>
              <a:rPr lang="nl-NL" dirty="0"/>
              <a:t>Weinig ruimte voor spontane deelname aan andere activiteiten. </a:t>
            </a:r>
            <a:br>
              <a:rPr lang="nl-NL" dirty="0"/>
            </a:br>
            <a:endParaRPr lang="nl-NL" dirty="0"/>
          </a:p>
        </p:txBody>
      </p:sp>
    </p:spTree>
    <p:extLst>
      <p:ext uri="{BB962C8B-B14F-4D97-AF65-F5344CB8AC3E}">
        <p14:creationId xmlns:p14="http://schemas.microsoft.com/office/powerpoint/2010/main" val="1972112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233F5-B7DB-FA3C-4AF9-F7C54C7FEA0C}"/>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911AAE9D-4639-EB9D-1685-E1E4DE417B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732" r="16732"/>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D26D1AE0-957A-72C5-8F2C-0841C54E6233}"/>
              </a:ext>
            </a:extLst>
          </p:cNvPr>
          <p:cNvSpPr txBox="1"/>
          <p:nvPr/>
        </p:nvSpPr>
        <p:spPr>
          <a:xfrm>
            <a:off x="317561" y="4419600"/>
            <a:ext cx="3335826"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Laura en Ahmed</a:t>
            </a:r>
          </a:p>
        </p:txBody>
      </p:sp>
      <p:sp>
        <p:nvSpPr>
          <p:cNvPr id="5" name="Tekstvak 4">
            <a:extLst>
              <a:ext uri="{FF2B5EF4-FFF2-40B4-BE49-F238E27FC236}">
                <a16:creationId xmlns:a16="http://schemas.microsoft.com/office/drawing/2014/main" id="{BEF7F336-2ABF-CDAA-CB13-995B582C6E3E}"/>
              </a:ext>
            </a:extLst>
          </p:cNvPr>
          <p:cNvSpPr txBox="1"/>
          <p:nvPr/>
        </p:nvSpPr>
        <p:spPr>
          <a:xfrm>
            <a:off x="4114800" y="1120676"/>
            <a:ext cx="7734300" cy="4339650"/>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Laura en Ahmed wonen met Finn (4 jaar) en zijn babyzusje in een appartement. Beiden werken voltijds in de zorg. Finn gaat naar de kleuterschool en drie dagen per week naar de buitenschoolse opvang.</a:t>
            </a:r>
          </a:p>
          <a:p>
            <a:endParaRPr lang="nl-NL"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 Willen dat Finn rustig kan ontladen na school. </a:t>
            </a:r>
          </a:p>
          <a:p>
            <a:pPr fontAlgn="base"/>
            <a:r>
              <a:rPr lang="nl-NL" dirty="0"/>
              <a:t>Zoeken opvang met vaste routines en vertrouwde gezichten. </a:t>
            </a:r>
          </a:p>
          <a:p>
            <a:pPr fontAlgn="base"/>
            <a:r>
              <a:rPr lang="nl-NL" dirty="0"/>
              <a:t>Vinden het belangrijk dat Finn emotioneel ondersteund wordt</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Drukke overgangsmomenten in de opvang. </a:t>
            </a:r>
          </a:p>
          <a:p>
            <a:pPr fontAlgn="base"/>
            <a:r>
              <a:rPr lang="nl-NL" dirty="0"/>
              <a:t>Weinig kleutergerichte activiteiten in de buurt. </a:t>
            </a:r>
          </a:p>
          <a:p>
            <a:pPr fontAlgn="base"/>
            <a:r>
              <a:rPr lang="nl-NL" dirty="0"/>
              <a:t>Onpersoonlijke opvangmomenten waar Finn zich verloren voelt. </a:t>
            </a:r>
          </a:p>
        </p:txBody>
      </p:sp>
    </p:spTree>
    <p:extLst>
      <p:ext uri="{BB962C8B-B14F-4D97-AF65-F5344CB8AC3E}">
        <p14:creationId xmlns:p14="http://schemas.microsoft.com/office/powerpoint/2010/main" val="101604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6C9BB-3C8A-9AD5-8E2A-7DCBBE6DFA94}"/>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8A2DC50E-32C8-98B5-A21B-23F3330410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489" r="16489"/>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97C78BC7-5887-ABB3-36A5-893538648630}"/>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Emma</a:t>
            </a:r>
          </a:p>
        </p:txBody>
      </p:sp>
      <p:sp>
        <p:nvSpPr>
          <p:cNvPr id="5" name="Tekstvak 4">
            <a:extLst>
              <a:ext uri="{FF2B5EF4-FFF2-40B4-BE49-F238E27FC236}">
                <a16:creationId xmlns:a16="http://schemas.microsoft.com/office/drawing/2014/main" id="{C94DBF75-0B8A-3DDF-3D0B-09A102D35FB6}"/>
              </a:ext>
            </a:extLst>
          </p:cNvPr>
          <p:cNvSpPr txBox="1"/>
          <p:nvPr/>
        </p:nvSpPr>
        <p:spPr>
          <a:xfrm>
            <a:off x="4114800" y="753311"/>
            <a:ext cx="7823200" cy="5724644"/>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BE" dirty="0">
                <a:latin typeface="Barlow" panose="00000500000000000000" pitchFamily="2" charset="0"/>
              </a:rPr>
              <a:t>Emma is 8 jaar en woont samen met haar ouders en jongere zus in een rustige woonwijk. Ze gaat naar het derde leerjaar van een reguliere basisschool.</a:t>
            </a:r>
            <a:endParaRPr lang="nl-NL" dirty="0">
              <a:latin typeface="Barlow" panose="00000500000000000000" pitchFamily="2" charset="0"/>
            </a:endParaRPr>
          </a:p>
          <a:p>
            <a:endParaRPr lang="nl-NL" dirty="0">
              <a:solidFill>
                <a:srgbClr val="9D0060"/>
              </a:solidFill>
              <a:latin typeface="Barlow" panose="00000500000000000000" pitchFamily="2" charset="0"/>
            </a:endParaRPr>
          </a:p>
          <a:p>
            <a:r>
              <a:rPr lang="nl-NL" sz="2400" dirty="0">
                <a:solidFill>
                  <a:srgbClr val="9D0060"/>
                </a:solidFill>
                <a:latin typeface="Barlow" panose="00000500000000000000" pitchFamily="2" charset="0"/>
              </a:rPr>
              <a:t>Sterktes</a:t>
            </a:r>
          </a:p>
          <a:p>
            <a:r>
              <a:rPr lang="nl-NL" dirty="0">
                <a:latin typeface="Barlow" panose="00000500000000000000" pitchFamily="2" charset="0"/>
              </a:rPr>
              <a:t>Emma is sociaal, nieuwsgierig en houdt van samenwerken. Ze speelt graag toneel en is dol op verhalen verzinnen.</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NL" dirty="0">
                <a:latin typeface="Barlow" panose="00000500000000000000" pitchFamily="2" charset="0"/>
              </a:rPr>
              <a:t>Ze volgt dansles op woensdag en speelt vaak met haar buurkinderen in de straat.</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r>
              <a:rPr lang="nl-NL" dirty="0">
                <a:latin typeface="Barlow" panose="00000500000000000000" pitchFamily="2" charset="0"/>
              </a:rPr>
              <a:t>Activiteiten waarbij ze creatief mag zijn, zoals knutselen of toneel.</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r>
              <a:rPr lang="nl-NL" dirty="0">
                <a:latin typeface="Barlow" panose="00000500000000000000" pitchFamily="2" charset="0"/>
              </a:rPr>
              <a:t>Activiteiten zonder duidelijke structuur of doel. </a:t>
            </a:r>
            <a:br>
              <a:rPr lang="nl-NL" dirty="0">
                <a:latin typeface="Barlow" panose="00000500000000000000" pitchFamily="2" charset="0"/>
              </a:rPr>
            </a:br>
            <a:r>
              <a:rPr lang="nl-NL" dirty="0">
                <a:latin typeface="Barlow" panose="00000500000000000000" pitchFamily="2" charset="0"/>
              </a:rPr>
              <a:t>Te veel herhaling of te weinig uitdaging.</a:t>
            </a:r>
          </a:p>
        </p:txBody>
      </p:sp>
    </p:spTree>
    <p:extLst>
      <p:ext uri="{BB962C8B-B14F-4D97-AF65-F5344CB8AC3E}">
        <p14:creationId xmlns:p14="http://schemas.microsoft.com/office/powerpoint/2010/main" val="303239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E9090-2CED-7FA8-2752-83AAABFA34F2}"/>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736960F9-4BD6-5193-01F5-9F42C18576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509" r="16509"/>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B1EEA839-7CD4-89B2-80FD-8D2A632437D5}"/>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err="1">
                <a:solidFill>
                  <a:schemeClr val="bg1"/>
                </a:solidFill>
                <a:latin typeface="Barlow" panose="00000500000000000000" pitchFamily="2" charset="0"/>
              </a:rPr>
              <a:t>Yassin</a:t>
            </a:r>
            <a:endParaRPr lang="nl-BE" sz="3200" dirty="0">
              <a:solidFill>
                <a:schemeClr val="bg1"/>
              </a:solidFill>
              <a:latin typeface="Barlow" panose="00000500000000000000" pitchFamily="2" charset="0"/>
            </a:endParaRPr>
          </a:p>
        </p:txBody>
      </p:sp>
      <p:sp>
        <p:nvSpPr>
          <p:cNvPr id="5" name="Tekstvak 4">
            <a:extLst>
              <a:ext uri="{FF2B5EF4-FFF2-40B4-BE49-F238E27FC236}">
                <a16:creationId xmlns:a16="http://schemas.microsoft.com/office/drawing/2014/main" id="{6F6EB039-27E9-462E-F061-42C6690BE1DA}"/>
              </a:ext>
            </a:extLst>
          </p:cNvPr>
          <p:cNvSpPr txBox="1"/>
          <p:nvPr/>
        </p:nvSpPr>
        <p:spPr>
          <a:xfrm>
            <a:off x="4114800" y="289679"/>
            <a:ext cx="7823200" cy="6278642"/>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err="1">
                <a:latin typeface="Barlow" panose="00000500000000000000" pitchFamily="2" charset="0"/>
              </a:rPr>
              <a:t>Yassin</a:t>
            </a:r>
            <a:r>
              <a:rPr lang="nl-NL" dirty="0">
                <a:latin typeface="Barlow" panose="00000500000000000000" pitchFamily="2" charset="0"/>
              </a:rPr>
              <a:t> is 5 jaar en woont met zijn moeder en twee oudere zussen in een appartement in een sociale woonwijk. Er is financiële stress en beperkte toegang tot buitenschoolse activiteiten.</a:t>
            </a:r>
          </a:p>
          <a:p>
            <a:endParaRPr lang="nl-NL" dirty="0">
              <a:solidFill>
                <a:srgbClr val="9D0060"/>
              </a:solidFill>
              <a:latin typeface="Barlow" panose="00000500000000000000" pitchFamily="2" charset="0"/>
            </a:endParaRPr>
          </a:p>
          <a:p>
            <a:r>
              <a:rPr lang="nl-NL" sz="2400" dirty="0">
                <a:solidFill>
                  <a:srgbClr val="9D0060"/>
                </a:solidFill>
                <a:latin typeface="Barlow" panose="00000500000000000000" pitchFamily="2" charset="0"/>
              </a:rPr>
              <a:t>Sterktes</a:t>
            </a:r>
          </a:p>
          <a:p>
            <a:r>
              <a:rPr lang="nl-NL" dirty="0" err="1">
                <a:latin typeface="Barlow" panose="00000500000000000000" pitchFamily="2" charset="0"/>
              </a:rPr>
              <a:t>Yassin</a:t>
            </a:r>
            <a:r>
              <a:rPr lang="nl-NL" dirty="0">
                <a:latin typeface="Barlow" panose="00000500000000000000" pitchFamily="2" charset="0"/>
              </a:rPr>
              <a:t> is energiek en leergierig. Hij is gevoelig voor complimenten en bloeit op bij positieve aandacht.</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NL" dirty="0">
                <a:latin typeface="Barlow" panose="00000500000000000000" pitchFamily="2" charset="0"/>
              </a:rPr>
              <a:t>Hij kijkt graag naar tekenfilms en speelt met zijn speelgoedauto’s. Buiten spelen gebeurt minder vaak door beperkte speelruimte.</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r>
              <a:rPr lang="nl-NL" dirty="0">
                <a:latin typeface="Barlow" panose="00000500000000000000" pitchFamily="2" charset="0"/>
              </a:rPr>
              <a:t>Eén-op-één aandacht van een vertrouwde volwassene.</a:t>
            </a:r>
          </a:p>
          <a:p>
            <a:r>
              <a:rPr lang="nl-NL" dirty="0">
                <a:latin typeface="Barlow" panose="00000500000000000000" pitchFamily="2" charset="0"/>
              </a:rPr>
              <a:t>Activiteiten met beweging en spel, zoals rollenspellen of bouwen.</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r>
              <a:rPr lang="nl-NL" dirty="0">
                <a:latin typeface="Barlow" panose="00000500000000000000" pitchFamily="2" charset="0"/>
              </a:rPr>
              <a:t>Onvoorspelbare situaties of strenge regels zonder uitleg.</a:t>
            </a:r>
          </a:p>
          <a:p>
            <a:r>
              <a:rPr lang="nl-NL" dirty="0">
                <a:latin typeface="Barlow" panose="00000500000000000000" pitchFamily="2" charset="0"/>
              </a:rPr>
              <a:t>Activiteiten waarbij hij zich vergeleken voelt met anderen.</a:t>
            </a:r>
          </a:p>
        </p:txBody>
      </p:sp>
    </p:spTree>
    <p:extLst>
      <p:ext uri="{BB962C8B-B14F-4D97-AF65-F5344CB8AC3E}">
        <p14:creationId xmlns:p14="http://schemas.microsoft.com/office/powerpoint/2010/main" val="3677964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6B611-CB99-3F33-7E04-D1A870BCEA0B}"/>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629E16C4-9FBD-48C7-A375-D806604765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575" r="16575"/>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079653C3-34BF-5685-DC25-81469E205DFF}"/>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Milan</a:t>
            </a:r>
          </a:p>
        </p:txBody>
      </p:sp>
      <p:sp>
        <p:nvSpPr>
          <p:cNvPr id="5" name="Tekstvak 4">
            <a:extLst>
              <a:ext uri="{FF2B5EF4-FFF2-40B4-BE49-F238E27FC236}">
                <a16:creationId xmlns:a16="http://schemas.microsoft.com/office/drawing/2014/main" id="{21B3C689-304D-D590-388D-87323CBCC10F}"/>
              </a:ext>
            </a:extLst>
          </p:cNvPr>
          <p:cNvSpPr txBox="1"/>
          <p:nvPr/>
        </p:nvSpPr>
        <p:spPr>
          <a:xfrm>
            <a:off x="4114800" y="289679"/>
            <a:ext cx="7823200" cy="6278642"/>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latin typeface="Barlow" panose="00000500000000000000" pitchFamily="2" charset="0"/>
              </a:rPr>
              <a:t>Milan is 6 jaar en woont met zijn ouders en oudere zus in een rijhuis. Beide ouders werken voltijds, waardoor Milan dagelijks naar de buitenschoolse opvang gaat na school.</a:t>
            </a:r>
          </a:p>
          <a:p>
            <a:endParaRPr lang="nl-NL"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NL" dirty="0">
                <a:latin typeface="Barlow" panose="00000500000000000000" pitchFamily="2" charset="0"/>
              </a:rPr>
              <a:t>Milan is nieuwsgierig en houdt van bouwen met blokken en LEGO. Hij is graag bezig met zijn handen.</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NL" dirty="0">
                <a:latin typeface="Barlow" panose="00000500000000000000" pitchFamily="2" charset="0"/>
              </a:rPr>
              <a:t>Hij speelt graag buiten, vooral met fietsen en voetbal. In de opvang zoekt hij vaak de rustige hoek op.</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r>
              <a:rPr lang="nl-NL" dirty="0">
                <a:latin typeface="Barlow" panose="00000500000000000000" pitchFamily="2" charset="0"/>
              </a:rPr>
              <a:t>Activiteiten met constructie, techniek of spel waarbij hij iets kan maken.</a:t>
            </a:r>
          </a:p>
          <a:p>
            <a:r>
              <a:rPr lang="nl-NL" dirty="0">
                <a:latin typeface="Barlow" panose="00000500000000000000" pitchFamily="2" charset="0"/>
              </a:rPr>
              <a:t>Vaste begeleiders en een voorspelbare </a:t>
            </a:r>
            <a:r>
              <a:rPr lang="nl-NL" dirty="0" err="1">
                <a:latin typeface="Barlow" panose="00000500000000000000" pitchFamily="2" charset="0"/>
              </a:rPr>
              <a:t>dagstructuur</a:t>
            </a:r>
            <a:r>
              <a:rPr lang="nl-NL" dirty="0">
                <a:latin typeface="Barlow" panose="00000500000000000000" pitchFamily="2" charset="0"/>
              </a:rPr>
              <a:t>. </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r>
              <a:rPr lang="nl-BE" dirty="0">
                <a:latin typeface="Barlow" panose="00000500000000000000" pitchFamily="2" charset="0"/>
              </a:rPr>
              <a:t>Grote groepen zonder duidelijke regels.</a:t>
            </a:r>
          </a:p>
          <a:p>
            <a:r>
              <a:rPr lang="nl-BE" dirty="0">
                <a:latin typeface="Barlow" panose="00000500000000000000" pitchFamily="2" charset="0"/>
              </a:rPr>
              <a:t>Activiteiten waarbij hij lang moet stilzitten of wachten.</a:t>
            </a:r>
          </a:p>
        </p:txBody>
      </p:sp>
    </p:spTree>
    <p:extLst>
      <p:ext uri="{BB962C8B-B14F-4D97-AF65-F5344CB8AC3E}">
        <p14:creationId xmlns:p14="http://schemas.microsoft.com/office/powerpoint/2010/main" val="268542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E7908-AA48-24A9-8BA3-B72D2D62EECE}"/>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8C7F0DFF-A388-886C-2785-24DBF6113A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842" r="16842"/>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6B5E2C1B-883B-6D4A-DBCD-563210CD7163}"/>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Julie</a:t>
            </a:r>
          </a:p>
        </p:txBody>
      </p:sp>
      <p:sp>
        <p:nvSpPr>
          <p:cNvPr id="5" name="Tekstvak 4">
            <a:extLst>
              <a:ext uri="{FF2B5EF4-FFF2-40B4-BE49-F238E27FC236}">
                <a16:creationId xmlns:a16="http://schemas.microsoft.com/office/drawing/2014/main" id="{BFC3FAF2-D0E9-F67F-F39B-83E231C2084C}"/>
              </a:ext>
            </a:extLst>
          </p:cNvPr>
          <p:cNvSpPr txBox="1"/>
          <p:nvPr/>
        </p:nvSpPr>
        <p:spPr>
          <a:xfrm>
            <a:off x="4114800" y="289679"/>
            <a:ext cx="7823200" cy="6001643"/>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latin typeface="Barlow" panose="00000500000000000000" pitchFamily="2" charset="0"/>
              </a:rPr>
              <a:t>Julie is 9 jaar woont met haar mama in een appartement. Haar mama werkt in ploegen, waardoor Julie vaak gebruik maakt van de opvang op school, zowel ’s morgens als ’s avonds.</a:t>
            </a:r>
          </a:p>
          <a:p>
            <a:endParaRPr lang="nl-NL"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NL" dirty="0">
                <a:latin typeface="Barlow" panose="00000500000000000000" pitchFamily="2" charset="0"/>
              </a:rPr>
              <a:t>Julie is sociaal en zorgzaam. Ze helpt graag jongere kinderen en is een echte babbelaar.</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NL" dirty="0">
                <a:latin typeface="Barlow" panose="00000500000000000000" pitchFamily="2" charset="0"/>
              </a:rPr>
              <a:t>Ze houdt van tekenen, </a:t>
            </a:r>
            <a:r>
              <a:rPr lang="nl-NL" dirty="0" err="1">
                <a:latin typeface="Barlow" panose="00000500000000000000" pitchFamily="2" charset="0"/>
              </a:rPr>
              <a:t>TikTok</a:t>
            </a:r>
            <a:r>
              <a:rPr lang="nl-NL" dirty="0">
                <a:latin typeface="Barlow" panose="00000500000000000000" pitchFamily="2" charset="0"/>
              </a:rPr>
              <a:t>-dansjes en gezelschapsspelletjes.</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r>
              <a:rPr lang="nl-NL" dirty="0">
                <a:latin typeface="Barlow" panose="00000500000000000000" pitchFamily="2" charset="0"/>
              </a:rPr>
              <a:t>Activiteiten waarbij ze mag helpen of samenwerken.</a:t>
            </a:r>
          </a:p>
          <a:p>
            <a:r>
              <a:rPr lang="nl-NL" dirty="0">
                <a:latin typeface="Barlow" panose="00000500000000000000" pitchFamily="2" charset="0"/>
              </a:rPr>
              <a:t>Creatieve opdrachten en spelletjes in kleine groepjes.</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r>
              <a:rPr lang="nl-NL" dirty="0">
                <a:latin typeface="Barlow" panose="00000500000000000000" pitchFamily="2" charset="0"/>
              </a:rPr>
              <a:t>Lange periodes zonder begeleiding of structuur.</a:t>
            </a:r>
          </a:p>
          <a:p>
            <a:r>
              <a:rPr lang="nl-NL" dirty="0">
                <a:latin typeface="Barlow" panose="00000500000000000000" pitchFamily="2" charset="0"/>
              </a:rPr>
              <a:t>Onpersoonlijke opvangmomenten waar ze zich ‘weggezet’ voelt. </a:t>
            </a:r>
          </a:p>
        </p:txBody>
      </p:sp>
    </p:spTree>
    <p:extLst>
      <p:ext uri="{BB962C8B-B14F-4D97-AF65-F5344CB8AC3E}">
        <p14:creationId xmlns:p14="http://schemas.microsoft.com/office/powerpoint/2010/main" val="4142294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D1C08-C6A8-6668-89C0-C970BED33D1A}"/>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709F21BE-FDF2-EA82-DC16-EDFB7C59EC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892" r="16892"/>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9B7DD53E-9652-13DB-1838-52D42FBE77ED}"/>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err="1">
                <a:solidFill>
                  <a:schemeClr val="bg1"/>
                </a:solidFill>
                <a:latin typeface="Barlow" panose="00000500000000000000" pitchFamily="2" charset="0"/>
              </a:rPr>
              <a:t>Amina</a:t>
            </a:r>
            <a:endParaRPr lang="nl-BE" sz="3200" dirty="0">
              <a:solidFill>
                <a:schemeClr val="bg1"/>
              </a:solidFill>
              <a:latin typeface="Barlow" panose="00000500000000000000" pitchFamily="2" charset="0"/>
            </a:endParaRPr>
          </a:p>
        </p:txBody>
      </p:sp>
      <p:sp>
        <p:nvSpPr>
          <p:cNvPr id="5" name="Tekstvak 4">
            <a:extLst>
              <a:ext uri="{FF2B5EF4-FFF2-40B4-BE49-F238E27FC236}">
                <a16:creationId xmlns:a16="http://schemas.microsoft.com/office/drawing/2014/main" id="{F7633563-AE3A-2016-2E4B-9BD254909FB5}"/>
              </a:ext>
            </a:extLst>
          </p:cNvPr>
          <p:cNvSpPr txBox="1"/>
          <p:nvPr/>
        </p:nvSpPr>
        <p:spPr>
          <a:xfrm>
            <a:off x="4114800" y="151179"/>
            <a:ext cx="8077200" cy="6555641"/>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err="1">
                <a:latin typeface="Barlow" panose="00000500000000000000" pitchFamily="2" charset="0"/>
              </a:rPr>
              <a:t>Amina</a:t>
            </a:r>
            <a:r>
              <a:rPr lang="nl-NL" dirty="0">
                <a:latin typeface="Barlow" panose="00000500000000000000" pitchFamily="2" charset="0"/>
              </a:rPr>
              <a:t> is 6 jaar en woont met haar alleenstaande vader en twee broers in een appartement. Haar vader werkt onregelmatige uren in de horeca. Er is weinig netwerk en beperkte kennis van het lokale opvangaanbod.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NL" dirty="0" err="1">
                <a:latin typeface="Barlow" panose="00000500000000000000" pitchFamily="2" charset="0"/>
              </a:rPr>
              <a:t>Amina</a:t>
            </a:r>
            <a:r>
              <a:rPr lang="nl-NL" dirty="0">
                <a:latin typeface="Barlow" panose="00000500000000000000" pitchFamily="2" charset="0"/>
              </a:rPr>
              <a:t> is zorgzaam en creatief. Ze houdt van tekenen en muziek. Ze is stil in nieuwe situaties, maar bloeit open bij vertrouwde mensen.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NL" dirty="0">
                <a:latin typeface="Barlow" panose="00000500000000000000" pitchFamily="2" charset="0"/>
              </a:rPr>
              <a:t> Ze speelt vaak binnen met haar broers. Buiten spelen gebeurt weinig door beperkte toezicht en veilige speelruimte.</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Een warme, veilige plek waar ze zich welkom voelt. </a:t>
            </a:r>
          </a:p>
          <a:p>
            <a:pPr fontAlgn="base"/>
            <a:r>
              <a:rPr lang="nl-NL" dirty="0"/>
              <a:t>Activiteiten die haar creativiteit stimuleren, zoals tekenen of muziek spelen.  </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Onbekende gezichten of onduidelijke regels. </a:t>
            </a:r>
          </a:p>
          <a:p>
            <a:pPr fontAlgn="base"/>
            <a:r>
              <a:rPr lang="nl-NL" dirty="0"/>
              <a:t>Dure of ingewikkelde inschrijvingsprocedures. </a:t>
            </a:r>
          </a:p>
          <a:p>
            <a:pPr fontAlgn="base"/>
            <a:r>
              <a:rPr lang="nl-NL" dirty="0"/>
              <a:t>Gebrek aan informatie of ondersteuning voor haar vader om opvang te regelen. </a:t>
            </a:r>
          </a:p>
        </p:txBody>
      </p:sp>
    </p:spTree>
    <p:extLst>
      <p:ext uri="{BB962C8B-B14F-4D97-AF65-F5344CB8AC3E}">
        <p14:creationId xmlns:p14="http://schemas.microsoft.com/office/powerpoint/2010/main" val="3970552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799A5-73BB-2857-59F2-4C6F71CAF520}"/>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4E0DE784-0A7F-8FA0-0AB1-7E064535B6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216" r="16216"/>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87EDC5E1-A734-636B-E391-F32DFA452D9E}"/>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Finn</a:t>
            </a:r>
          </a:p>
        </p:txBody>
      </p:sp>
      <p:sp>
        <p:nvSpPr>
          <p:cNvPr id="5" name="Tekstvak 4">
            <a:extLst>
              <a:ext uri="{FF2B5EF4-FFF2-40B4-BE49-F238E27FC236}">
                <a16:creationId xmlns:a16="http://schemas.microsoft.com/office/drawing/2014/main" id="{BB7FECAB-AAC4-4230-7C3B-BA371BBF9389}"/>
              </a:ext>
            </a:extLst>
          </p:cNvPr>
          <p:cNvSpPr txBox="1"/>
          <p:nvPr/>
        </p:nvSpPr>
        <p:spPr>
          <a:xfrm>
            <a:off x="4114800" y="151179"/>
            <a:ext cx="8077200" cy="6555641"/>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Finn is 4 jaar en woont met zijn ouders en babyzusje in een appartement. Zijn ouders werken beiden voltijds, waardoor Finn drie dagen per week naar de buitenschoolse opvang gaat na school en soms ook ’s morgens. </a:t>
            </a:r>
          </a:p>
          <a:p>
            <a:endParaRPr lang="nl-NL"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BE" dirty="0"/>
              <a:t>Finn is fantasierijk en gevoelig. Hij houdt van rollenspel en speelt graag met dierenfiguurtjes. Hij zoekt vaak nabijheid bij volwassenen.</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BE" dirty="0"/>
              <a:t>Hij speelt graag in de poppenhoek en houdt van verhaaltjes voorlezen. Buiten spelen vindt hij leuk, maar enkel als het rustig is.</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Vaste routines en vertrouwde gezichten. Kleine groepjes en rustige hoekjes. </a:t>
            </a:r>
          </a:p>
          <a:p>
            <a:pPr fontAlgn="base"/>
            <a:r>
              <a:rPr lang="nl-NL" dirty="0"/>
              <a:t>Activiteiten met fantasie, zoals verkleden of verhalen naspelen. </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Drukke overgangsmomenten (bv. ophalen, wissel van begeleiders). </a:t>
            </a:r>
          </a:p>
          <a:p>
            <a:pPr fontAlgn="base"/>
            <a:r>
              <a:rPr lang="nl-NL" dirty="0"/>
              <a:t>Activiteiten met veel lawaai of competitie. Onvoorspelbare situaties zonder uitleg. Na een lange schooldag is hij vaak heel moe.  </a:t>
            </a:r>
          </a:p>
        </p:txBody>
      </p:sp>
    </p:spTree>
    <p:extLst>
      <p:ext uri="{BB962C8B-B14F-4D97-AF65-F5344CB8AC3E}">
        <p14:creationId xmlns:p14="http://schemas.microsoft.com/office/powerpoint/2010/main" val="562459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C1CE8-E94C-DBBD-8315-6ADABDA48BD1}"/>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E26E07B7-916B-B8B5-03F7-FB719248D0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6456" r="16456"/>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CB91BCD1-708A-E26B-64BF-1F158EF02B64}"/>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a:solidFill>
                  <a:schemeClr val="bg1"/>
                </a:solidFill>
                <a:latin typeface="Barlow" panose="00000500000000000000" pitchFamily="2" charset="0"/>
              </a:rPr>
              <a:t>Elias</a:t>
            </a:r>
          </a:p>
        </p:txBody>
      </p:sp>
      <p:sp>
        <p:nvSpPr>
          <p:cNvPr id="5" name="Tekstvak 4">
            <a:extLst>
              <a:ext uri="{FF2B5EF4-FFF2-40B4-BE49-F238E27FC236}">
                <a16:creationId xmlns:a16="http://schemas.microsoft.com/office/drawing/2014/main" id="{D6CBEBE8-DB05-D103-7ADB-83ECBE58A71F}"/>
              </a:ext>
            </a:extLst>
          </p:cNvPr>
          <p:cNvSpPr txBox="1"/>
          <p:nvPr/>
        </p:nvSpPr>
        <p:spPr>
          <a:xfrm>
            <a:off x="4114800" y="705177"/>
            <a:ext cx="8077200" cy="5447645"/>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a:t>Elias is 7 jaar en woont met zijn ouders en zus in een rustige woonwijk. Hij gaat naar een reguliere basisschool en is lid van een voetbalclub.</a:t>
            </a:r>
          </a:p>
          <a:p>
            <a:endParaRPr lang="nl-NL"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BE" dirty="0"/>
              <a:t>Energiek, teamspeler, houdt van competitie en beweging.</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NL" dirty="0"/>
              <a:t>Gaat twee keer per week trainen en speelt matchen in het weekend. </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Sportieve buitenschoolse activiteiten met duidelijke structuur. </a:t>
            </a:r>
          </a:p>
          <a:p>
            <a:pPr fontAlgn="base"/>
            <a:r>
              <a:rPr lang="nl-NL" dirty="0"/>
              <a:t>Samenwerking tussen school en sportclub (bv. info-uitwisseling). </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Activiteiten die niet aansluiten bij zijn interesses. </a:t>
            </a:r>
          </a:p>
          <a:p>
            <a:pPr fontAlgn="base"/>
            <a:r>
              <a:rPr lang="nl-NL" dirty="0"/>
              <a:t>Gebrek aan afstemming tussen schooluren en clubmomenten. </a:t>
            </a:r>
          </a:p>
        </p:txBody>
      </p:sp>
    </p:spTree>
    <p:extLst>
      <p:ext uri="{BB962C8B-B14F-4D97-AF65-F5344CB8AC3E}">
        <p14:creationId xmlns:p14="http://schemas.microsoft.com/office/powerpoint/2010/main" val="1697250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6EB1C-14D5-2FA9-1791-7E2AC889B547}"/>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7DD41748-0185-0ED9-74D6-5B06A6853C1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8233" t="-441" r="5263" b="441"/>
          <a:stretch>
            <a:fillRect/>
          </a:stretch>
        </p:blipFill>
        <p:spPr bwMode="auto">
          <a:xfrm>
            <a:off x="545474" y="1655011"/>
            <a:ext cx="2880000" cy="2880000"/>
          </a:xfrm>
          <a:prstGeom prst="ellipse">
            <a:avLst/>
          </a:prstGeom>
          <a:noFill/>
          <a:extLst>
            <a:ext uri="{909E8E84-426E-40DD-AFC4-6F175D3DCCD1}">
              <a14:hiddenFill xmlns:a14="http://schemas.microsoft.com/office/drawing/2010/main">
                <a:solidFill>
                  <a:srgbClr val="FFFFFF"/>
                </a:solidFill>
              </a14:hiddenFill>
            </a:ext>
          </a:extLst>
        </p:spPr>
      </p:pic>
      <p:sp>
        <p:nvSpPr>
          <p:cNvPr id="9" name="Tekstvak 8">
            <a:extLst>
              <a:ext uri="{FF2B5EF4-FFF2-40B4-BE49-F238E27FC236}">
                <a16:creationId xmlns:a16="http://schemas.microsoft.com/office/drawing/2014/main" id="{57969AE2-E2C2-FAC3-898F-9DAF295E1F2F}"/>
              </a:ext>
            </a:extLst>
          </p:cNvPr>
          <p:cNvSpPr txBox="1"/>
          <p:nvPr/>
        </p:nvSpPr>
        <p:spPr>
          <a:xfrm>
            <a:off x="778974" y="4330700"/>
            <a:ext cx="2413000" cy="646986"/>
          </a:xfrm>
          <a:prstGeom prst="roundRect">
            <a:avLst/>
          </a:prstGeom>
          <a:solidFill>
            <a:srgbClr val="D20082">
              <a:alpha val="50196"/>
            </a:srgbClr>
          </a:solidFill>
        </p:spPr>
        <p:txBody>
          <a:bodyPr wrap="square" rtlCol="0">
            <a:spAutoFit/>
          </a:bodyPr>
          <a:lstStyle/>
          <a:p>
            <a:pPr algn="ctr"/>
            <a:r>
              <a:rPr lang="nl-BE" sz="3200" dirty="0" err="1">
                <a:solidFill>
                  <a:schemeClr val="bg1"/>
                </a:solidFill>
                <a:latin typeface="Barlow" panose="00000500000000000000" pitchFamily="2" charset="0"/>
              </a:rPr>
              <a:t>Zahra</a:t>
            </a:r>
            <a:endParaRPr lang="nl-BE" sz="3200" dirty="0">
              <a:solidFill>
                <a:schemeClr val="bg1"/>
              </a:solidFill>
              <a:latin typeface="Barlow" panose="00000500000000000000" pitchFamily="2" charset="0"/>
            </a:endParaRPr>
          </a:p>
        </p:txBody>
      </p:sp>
      <p:sp>
        <p:nvSpPr>
          <p:cNvPr id="5" name="Tekstvak 4">
            <a:extLst>
              <a:ext uri="{FF2B5EF4-FFF2-40B4-BE49-F238E27FC236}">
                <a16:creationId xmlns:a16="http://schemas.microsoft.com/office/drawing/2014/main" id="{B40FD0F7-A5FB-C9D5-A9E9-4B18DC6AB0AE}"/>
              </a:ext>
            </a:extLst>
          </p:cNvPr>
          <p:cNvSpPr txBox="1"/>
          <p:nvPr/>
        </p:nvSpPr>
        <p:spPr>
          <a:xfrm>
            <a:off x="4114800" y="705177"/>
            <a:ext cx="8077200" cy="5447645"/>
          </a:xfrm>
          <a:prstGeom prst="rect">
            <a:avLst/>
          </a:prstGeom>
          <a:noFill/>
        </p:spPr>
        <p:txBody>
          <a:bodyPr wrap="square" rtlCol="0">
            <a:spAutoFit/>
          </a:bodyPr>
          <a:lstStyle/>
          <a:p>
            <a:r>
              <a:rPr lang="nl-NL" sz="2400" dirty="0">
                <a:solidFill>
                  <a:srgbClr val="9D0060"/>
                </a:solidFill>
                <a:latin typeface="Barlow" panose="00000500000000000000" pitchFamily="2" charset="0"/>
              </a:rPr>
              <a:t>Achtergrond</a:t>
            </a:r>
          </a:p>
          <a:p>
            <a:r>
              <a:rPr lang="nl-NL" dirty="0" err="1"/>
              <a:t>Zahra</a:t>
            </a:r>
            <a:r>
              <a:rPr lang="nl-NL" dirty="0"/>
              <a:t> is 9 jaar en woont met haar moeder in een sociale woning. Haar moeder werkt deeltijds en spreekt beperkt Nederlands. </a:t>
            </a:r>
            <a:r>
              <a:rPr lang="nl-NL" dirty="0" err="1"/>
              <a:t>Zahra</a:t>
            </a:r>
            <a:r>
              <a:rPr lang="nl-NL" dirty="0"/>
              <a:t> is creatief en houdt van tekenen en muziek.</a:t>
            </a:r>
          </a:p>
          <a:p>
            <a:endParaRPr lang="nl-NL" dirty="0">
              <a:latin typeface="Barlow" panose="00000500000000000000" pitchFamily="2" charset="0"/>
            </a:endParaRPr>
          </a:p>
          <a:p>
            <a:r>
              <a:rPr lang="nl-NL" sz="2400" dirty="0">
                <a:solidFill>
                  <a:srgbClr val="9D0060"/>
                </a:solidFill>
                <a:latin typeface="Barlow" panose="00000500000000000000" pitchFamily="2" charset="0"/>
              </a:rPr>
              <a:t>Sterktes</a:t>
            </a:r>
          </a:p>
          <a:p>
            <a:r>
              <a:rPr lang="nl-BE" dirty="0"/>
              <a:t>Fantasierijk, gevoelig, leergierig.</a:t>
            </a:r>
          </a:p>
          <a:p>
            <a:endParaRPr lang="nl-NL" dirty="0">
              <a:latin typeface="Barlow" panose="00000500000000000000" pitchFamily="2" charset="0"/>
            </a:endParaRPr>
          </a:p>
          <a:p>
            <a:r>
              <a:rPr lang="nl-NL" sz="2400" dirty="0">
                <a:solidFill>
                  <a:srgbClr val="9D0060"/>
                </a:solidFill>
                <a:latin typeface="Barlow" panose="00000500000000000000" pitchFamily="2" charset="0"/>
              </a:rPr>
              <a:t>Vrije tijd</a:t>
            </a:r>
          </a:p>
          <a:p>
            <a:r>
              <a:rPr lang="nl-BE" dirty="0"/>
              <a:t>Tekent veel thuis, maar mist aansluiting bij georganiseerde activiteiten.</a:t>
            </a:r>
          </a:p>
          <a:p>
            <a:endParaRPr lang="nl-NL" sz="2400" dirty="0">
              <a:latin typeface="Barlow" panose="00000500000000000000" pitchFamily="2" charset="0"/>
            </a:endParaRPr>
          </a:p>
          <a:p>
            <a:r>
              <a:rPr lang="nl-NL" sz="2400" dirty="0">
                <a:solidFill>
                  <a:srgbClr val="9D0060"/>
                </a:solidFill>
                <a:latin typeface="Barlow" panose="00000500000000000000" pitchFamily="2" charset="0"/>
              </a:rPr>
              <a:t>Motiverend</a:t>
            </a:r>
          </a:p>
          <a:p>
            <a:pPr fontAlgn="base"/>
            <a:r>
              <a:rPr lang="nl-NL" dirty="0"/>
              <a:t>Creatieve ateliers met warme begeleiding. </a:t>
            </a:r>
          </a:p>
          <a:p>
            <a:pPr fontAlgn="base"/>
            <a:r>
              <a:rPr lang="nl-NL" dirty="0"/>
              <a:t>Activiteiten in de buurt, met laagdrempelige communicatie. </a:t>
            </a:r>
          </a:p>
          <a:p>
            <a:pPr fontAlgn="base"/>
            <a:endParaRPr lang="nl-NL" sz="2400" dirty="0">
              <a:latin typeface="Barlow" panose="00000500000000000000" pitchFamily="2" charset="0"/>
            </a:endParaRPr>
          </a:p>
          <a:p>
            <a:r>
              <a:rPr lang="nl-NL" sz="2400" dirty="0">
                <a:solidFill>
                  <a:srgbClr val="9D0060"/>
                </a:solidFill>
                <a:latin typeface="Barlow" panose="00000500000000000000" pitchFamily="2" charset="0"/>
              </a:rPr>
              <a:t>Demotiverend</a:t>
            </a:r>
          </a:p>
          <a:p>
            <a:pPr fontAlgn="base"/>
            <a:r>
              <a:rPr lang="nl-NL" dirty="0"/>
              <a:t>Moeilijke inschrijving, onbekend aanbod, taalbarrières. </a:t>
            </a:r>
          </a:p>
        </p:txBody>
      </p:sp>
    </p:spTree>
    <p:extLst>
      <p:ext uri="{BB962C8B-B14F-4D97-AF65-F5344CB8AC3E}">
        <p14:creationId xmlns:p14="http://schemas.microsoft.com/office/powerpoint/2010/main" val="715357439"/>
      </p:ext>
    </p:extLst>
  </p:cSld>
  <p:clrMapOvr>
    <a:masterClrMapping/>
  </p:clrMapOvr>
</p:sld>
</file>

<file path=ppt/theme/theme1.xml><?xml version="1.0" encoding="utf-8"?>
<a:theme xmlns:a="http://schemas.openxmlformats.org/drawingml/2006/main" name="1_Kantoorthema">
  <a:themeElements>
    <a:clrScheme name="ArteveldeHS">
      <a:dk1>
        <a:sysClr val="windowText" lastClr="000000"/>
      </a:dk1>
      <a:lt1>
        <a:sysClr val="window" lastClr="FFFFFF"/>
      </a:lt1>
      <a:dk2>
        <a:srgbClr val="0E2841"/>
      </a:dk2>
      <a:lt2>
        <a:srgbClr val="E8E8E8"/>
      </a:lt2>
      <a:accent1>
        <a:srgbClr val="D20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a27f539-5634-4d28-8f70-2ce608afb8a0">
      <Terms xmlns="http://schemas.microsoft.com/office/infopath/2007/PartnerControls"/>
    </lcf76f155ced4ddcb4097134ff3c332f>
    <TaxCatchAll xmlns="01e74b56-6dfa-4dff-9cc9-36914b1db102" xsi:nil="true"/>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B3029F88107EC46B468AB2D7076285B" ma:contentTypeVersion="18" ma:contentTypeDescription="Een nieuw document maken." ma:contentTypeScope="" ma:versionID="6dd34b0432904496e368146f5b0aa2b2">
  <xsd:schema xmlns:xsd="http://www.w3.org/2001/XMLSchema" xmlns:xs="http://www.w3.org/2001/XMLSchema" xmlns:p="http://schemas.microsoft.com/office/2006/metadata/properties" xmlns:ns1="http://schemas.microsoft.com/sharepoint/v3" xmlns:ns2="ba27f539-5634-4d28-8f70-2ce608afb8a0" xmlns:ns3="01e74b56-6dfa-4dff-9cc9-36914b1db102" targetNamespace="http://schemas.microsoft.com/office/2006/metadata/properties" ma:root="true" ma:fieldsID="b53a2e1975a0dfeb4fdd39fd74ab74fa" ns1:_="" ns2:_="" ns3:_="">
    <xsd:import namespace="http://schemas.microsoft.com/sharepoint/v3"/>
    <xsd:import namespace="ba27f539-5634-4d28-8f70-2ce608afb8a0"/>
    <xsd:import namespace="01e74b56-6dfa-4dff-9cc9-36914b1db10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Eigenschappen van het geïntegreerd beleid voor naleving" ma:hidden="true" ma:internalName="_ip_UnifiedCompliancePolicyProperties">
      <xsd:simpleType>
        <xsd:restriction base="dms:Note"/>
      </xsd:simpleType>
    </xsd:element>
    <xsd:element name="_ip_UnifiedCompliancePolicyUIAction" ma:index="25" nillable="true" ma:displayName="Actie van de gebruikersinterface van het geïntegreerd beleid voor naleving"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27f539-5634-4d28-8f70-2ce608afb8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140874bb-005b-4a26-b085-598c00416ebb"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1e74b56-6dfa-4dff-9cc9-36914b1db10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572785ad-bb2b-4ec3-8774-71ca57e0a6f0}" ma:internalName="TaxCatchAll" ma:showField="CatchAllData" ma:web="01e74b56-6dfa-4dff-9cc9-36914b1db10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A25EA061-DE10-47CD-BDDC-F5F2EEEDBB9A}">
  <ds:schemaRefs>
    <ds:schemaRef ds:uri="http://purl.org/dc/dcmitype/"/>
    <ds:schemaRef ds:uri="http://www.w3.org/XML/1998/namespace"/>
    <ds:schemaRef ds:uri="bcba1712-0226-48f4-bf2b-5fe501fa4183"/>
    <ds:schemaRef ds:uri="http://schemas.microsoft.com/sharepoint/v3"/>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13ae9e79-a4a1-497d-b164-4af8dd945f3f"/>
    <ds:schemaRef ds:uri="http://schemas.microsoft.com/office/2006/metadata/properties"/>
    <ds:schemaRef ds:uri="http://purl.org/dc/terms/"/>
    <ds:schemaRef ds:uri="f41d1e78-3797-4e5e-9046-b25c9d605020"/>
    <ds:schemaRef ds:uri="159b1767-8b11-4df4-8d85-00516555cbdc"/>
  </ds:schemaRefs>
</ds:datastoreItem>
</file>

<file path=customXml/itemProps2.xml><?xml version="1.0" encoding="utf-8"?>
<ds:datastoreItem xmlns:ds="http://schemas.openxmlformats.org/officeDocument/2006/customXml" ds:itemID="{28BF262B-296B-4D99-B882-BFCB575F7C57}"/>
</file>

<file path=customXml/itemProps3.xml><?xml version="1.0" encoding="utf-8"?>
<ds:datastoreItem xmlns:ds="http://schemas.openxmlformats.org/officeDocument/2006/customXml" ds:itemID="{58FCA45C-90B9-4243-9E1E-92E643C81F8D}">
  <ds:schemaRefs>
    <ds:schemaRef ds:uri="http://schemas.microsoft.com/sharepoint/v3/contenttype/forms"/>
  </ds:schemaRefs>
</ds:datastoreItem>
</file>

<file path=customXml/itemProps4.xml><?xml version="1.0" encoding="utf-8"?>
<ds:datastoreItem xmlns:ds="http://schemas.openxmlformats.org/officeDocument/2006/customXml" ds:itemID="{9B146D8D-6518-44C7-AD69-C102419D456B}"/>
</file>

<file path=docProps/app.xml><?xml version="1.0" encoding="utf-8"?>
<Properties xmlns="http://schemas.openxmlformats.org/officeDocument/2006/extended-properties" xmlns:vt="http://schemas.openxmlformats.org/officeDocument/2006/docPropsVTypes">
  <TotalTime>0</TotalTime>
  <Words>1941</Words>
  <Application>Microsoft Office PowerPoint</Application>
  <PresentationFormat>Breedbeeld</PresentationFormat>
  <Paragraphs>295</Paragraphs>
  <Slides>18</Slides>
  <Notes>18</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18</vt:i4>
      </vt:variant>
    </vt:vector>
  </HeadingPairs>
  <TitlesOfParts>
    <vt:vector size="24" baseType="lpstr">
      <vt:lpstr>Aptos</vt:lpstr>
      <vt:lpstr>Aptos Display</vt:lpstr>
      <vt:lpstr>Arial</vt:lpstr>
      <vt:lpstr>Barlow</vt:lpstr>
      <vt:lpstr>Wingdings</vt:lpstr>
      <vt:lpstr>1_Kantoorthema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Elke Van Oyen</dc:creator>
  <cp:lastModifiedBy>Verpoorten Rika</cp:lastModifiedBy>
  <cp:revision>200</cp:revision>
  <cp:lastPrinted>2025-08-28T09:51:48Z</cp:lastPrinted>
  <dcterms:created xsi:type="dcterms:W3CDTF">2025-08-25T09:24:28Z</dcterms:created>
  <dcterms:modified xsi:type="dcterms:W3CDTF">2025-11-26T10:49:12Z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cc5c888a-4361-4c87-86f6-ac11ddefdbba</vt:lpwstr>
  </property>
  <property fmtid="{D5CDD505-2E9C-101B-9397-08002B2CF9AE}" pid="3" name="MediaServiceImageTags">
    <vt:lpwstr/>
  </property>
  <property fmtid="{D5CDD505-2E9C-101B-9397-08002B2CF9AE}" pid="4" name="ContentTypeId">
    <vt:lpwstr>0x0101002B3029F88107EC46B468AB2D7076285B</vt:lpwstr>
  </property>
</Properties>
</file>