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41"/>
  </p:notesMasterIdLst>
  <p:sldIdLst>
    <p:sldId id="281" r:id="rId7"/>
    <p:sldId id="266" r:id="rId8"/>
    <p:sldId id="588" r:id="rId9"/>
    <p:sldId id="283" r:id="rId10"/>
    <p:sldId id="595" r:id="rId11"/>
    <p:sldId id="285" r:id="rId12"/>
    <p:sldId id="482" r:id="rId13"/>
    <p:sldId id="286" r:id="rId14"/>
    <p:sldId id="499" r:id="rId15"/>
    <p:sldId id="578" r:id="rId16"/>
    <p:sldId id="580" r:id="rId17"/>
    <p:sldId id="596" r:id="rId18"/>
    <p:sldId id="582" r:id="rId19"/>
    <p:sldId id="600" r:id="rId20"/>
    <p:sldId id="583" r:id="rId21"/>
    <p:sldId id="483" r:id="rId22"/>
    <p:sldId id="512" r:id="rId23"/>
    <p:sldId id="504" r:id="rId24"/>
    <p:sldId id="505" r:id="rId25"/>
    <p:sldId id="506" r:id="rId26"/>
    <p:sldId id="507" r:id="rId27"/>
    <p:sldId id="508" r:id="rId28"/>
    <p:sldId id="509" r:id="rId29"/>
    <p:sldId id="599" r:id="rId30"/>
    <p:sldId id="477" r:id="rId31"/>
    <p:sldId id="604" r:id="rId32"/>
    <p:sldId id="605" r:id="rId33"/>
    <p:sldId id="606" r:id="rId34"/>
    <p:sldId id="608" r:id="rId35"/>
    <p:sldId id="609" r:id="rId36"/>
    <p:sldId id="610" r:id="rId37"/>
    <p:sldId id="611" r:id="rId38"/>
    <p:sldId id="612" r:id="rId39"/>
    <p:sldId id="500" r:id="rId40"/>
  </p:sldIdLst>
  <p:sldSz cx="12192000" cy="6858000"/>
  <p:notesSz cx="666908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ke De Wilde" initials="JDW" lastIdx="1" clrIdx="0">
    <p:extLst>
      <p:ext uri="{19B8F6BF-5375-455C-9EA6-DF929625EA0E}">
        <p15:presenceInfo xmlns:p15="http://schemas.microsoft.com/office/powerpoint/2012/main" userId="S::joke.dewilde@hogent.be::157359fc-04aa-431b-a332-357d299cd2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7B20E-0299-499B-88FC-72C7359B1DB7}" v="17" dt="2024-04-30T10:03:35.170"/>
    <p1510:client id="{AEA82003-AA17-4039-885B-454D1E99D198}" v="12" dt="2024-04-30T14:19:23.656"/>
    <p1510:client id="{F5B7D381-E13D-0AA5-AE20-23E2B4DD336A}" v="101" dt="2024-04-30T11:49:06.9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play.google.com/store/apps/details?id=be.hogent.lifecity" TargetMode="Externa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hyperlink" Target="https://apps.apple.com/be/app/lifecity/id1671161569?l=nl" TargetMode="External"/><Relationship Id="rId1" Type="http://schemas.openxmlformats.org/officeDocument/2006/relationships/hyperlink" Target="https://lifecity.be/" TargetMode="Externa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hyperlink" Target="https://app.lifecity.be/" TargetMode="External"/><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hyperlink" Target="https://hogent.be/opleidingen/bijscholingen/oplossingsgerichte-gesprekken-met-kinderen-ondersteunen-met-de-lifecity-app/" TargetMode="External"/><Relationship Id="rId2" Type="http://schemas.openxmlformats.org/officeDocument/2006/relationships/hyperlink" Target="https://www.voka.be/activiteiten/digizorg-met-lifecity-en-lifetree-naar-een-geintegreerde-jeugdzorg" TargetMode="External"/><Relationship Id="rId1" Type="http://schemas.openxmlformats.org/officeDocument/2006/relationships/hyperlink" Target="https://eur03.safelinks.protection.outlook.com/?url=https%3A%2F%2Fforms.office.com%2Fe%2FcdQWxcdG8L&amp;data=05%7C02%7Cjoke.dewilde%40hogent.be%7C5cc913aabeb649e31bdd08dc4f114ddc%7C5cf7310e091a4bc5acd726c721d4cccd%7C1%7C0%7C638472182943074809%7CUnknown%7CTWFpbGZsb3d8eyJWIjoiMC4wLjAwMDAiLCJQIjoiV2luMzIiLCJBTiI6Ik1haWwiLCJXVCI6Mn0%3D%7C0%7C%7C%7C&amp;sdata=bCnEstdiS7UgQh%2F30n42wdr8zqv5p4Da4wel09WOcqY%3D&amp;reserved=0"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klasse.be/703868/school-als-veilige-plek-bruno-vanobbergen/" TargetMode="External"/><Relationship Id="rId2" Type="http://schemas.openxmlformats.org/officeDocument/2006/relationships/hyperlink" Target="https://www.vlaio.be/nl/ondernemersverhalen/kinderen-en-jongeren-nemen-regie-over-jeugdhulp-handen-lifecity-app" TargetMode="External"/><Relationship Id="rId1" Type="http://schemas.openxmlformats.org/officeDocument/2006/relationships/hyperlink" Target="https://sociaal.net/verhaal/jongere-schrijft-brief-aan-ideale-begeleider-blijf-vooral-gewoon-tegen-me-doen/"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lifecity.be/" TargetMode="External"/><Relationship Id="rId7" Type="http://schemas.openxmlformats.org/officeDocument/2006/relationships/image" Target="../media/image16.png"/><Relationship Id="rId12" Type="http://schemas.openxmlformats.org/officeDocument/2006/relationships/hyperlink" Target="https://app.lifecity.be/" TargetMode="External"/><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hyperlink" Target="https://apps.apple.com/be/app/lifecity/id1671161569?l=nl" TargetMode="External"/><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hyperlink" Target="https://play.google.com/store/apps/details?id=be.hogent.lifecity"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hogent.be/opleidingen/bijscholingen/oplossingsgerichte-gesprekken-met-kinderen-ondersteunen-met-de-lifecity-app/" TargetMode="External"/><Relationship Id="rId2" Type="http://schemas.openxmlformats.org/officeDocument/2006/relationships/hyperlink" Target="https://www.voka.be/activiteiten/digizorg-met-lifecity-en-lifetree-naar-een-geintegreerde-jeugdzorg" TargetMode="External"/><Relationship Id="rId1" Type="http://schemas.openxmlformats.org/officeDocument/2006/relationships/hyperlink" Target="https://eur03.safelinks.protection.outlook.com/?url=https%3A%2F%2Fforms.office.com%2Fe%2FcdQWxcdG8L&amp;data=05%7C02%7Cjoke.dewilde%40hogent.be%7C5cc913aabeb649e31bdd08dc4f114ddc%7C5cf7310e091a4bc5acd726c721d4cccd%7C1%7C0%7C638472182943074809%7CUnknown%7CTWFpbGZsb3d8eyJWIjoiMC4wLjAwMDAiLCJQIjoiV2luMzIiLCJBTiI6Ik1haWwiLCJXVCI6Mn0%3D%7C0%7C%7C%7C&amp;sdata=bCnEstdiS7UgQh%2F30n42wdr8zqv5p4Da4wel09WOcqY%3D&amp;reserved=0"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klasse.be/703868/school-als-veilige-plek-bruno-vanobbergen/" TargetMode="External"/><Relationship Id="rId2" Type="http://schemas.openxmlformats.org/officeDocument/2006/relationships/hyperlink" Target="https://www.vlaio.be/nl/ondernemersverhalen/kinderen-en-jongeren-nemen-regie-over-jeugdhulp-handen-lifecity-app" TargetMode="External"/><Relationship Id="rId1" Type="http://schemas.openxmlformats.org/officeDocument/2006/relationships/hyperlink" Target="https://sociaal.net/verhaal/jongere-schrijft-brief-aan-ideale-begeleider-blijf-vooral-gewoon-tegen-me-doen/"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443EF-1052-4C4C-978A-D5DD30772F01}"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7BB6554D-CA3E-4201-9F33-24105727EE53}">
      <dgm:prSet/>
      <dgm:spPr/>
      <dgm:t>
        <a:bodyPr/>
        <a:lstStyle/>
        <a:p>
          <a:pPr>
            <a:lnSpc>
              <a:spcPct val="100000"/>
            </a:lnSpc>
          </a:pPr>
          <a:r>
            <a:rPr lang="nl-BE" err="1">
              <a:latin typeface="Montserrat" panose="00000500000000000000" pitchFamily="2" charset="0"/>
            </a:rPr>
            <a:t>Admin</a:t>
          </a:r>
          <a:r>
            <a:rPr lang="nl-BE">
              <a:latin typeface="Montserrat" panose="00000500000000000000" pitchFamily="2" charset="0"/>
            </a:rPr>
            <a:t> website (backoffice): </a:t>
          </a:r>
          <a:r>
            <a:rPr lang="nl-BE">
              <a:latin typeface="Montserrat" panose="00000500000000000000" pitchFamily="2" charset="0"/>
              <a:hlinkClick xmlns:r="http://schemas.openxmlformats.org/officeDocument/2006/relationships" r:id="rId1"/>
            </a:rPr>
            <a:t>https://lifecity.be/</a:t>
          </a:r>
          <a:r>
            <a:rPr lang="nl-BE">
              <a:latin typeface="Montserrat" panose="00000500000000000000" pitchFamily="2" charset="0"/>
            </a:rPr>
            <a:t>  </a:t>
          </a:r>
          <a:endParaRPr lang="en-US">
            <a:latin typeface="Montserrat" panose="00000500000000000000" pitchFamily="2" charset="0"/>
          </a:endParaRPr>
        </a:p>
      </dgm:t>
    </dgm:pt>
    <dgm:pt modelId="{CFD06376-2BDA-4A93-992B-426E877A0B86}" type="parTrans" cxnId="{62F68716-F744-408F-AB1C-0341049F9127}">
      <dgm:prSet/>
      <dgm:spPr/>
      <dgm:t>
        <a:bodyPr/>
        <a:lstStyle/>
        <a:p>
          <a:endParaRPr lang="en-US"/>
        </a:p>
      </dgm:t>
    </dgm:pt>
    <dgm:pt modelId="{B241702C-9FFF-41C1-8094-BEEEC354FC38}" type="sibTrans" cxnId="{62F68716-F744-408F-AB1C-0341049F9127}">
      <dgm:prSet/>
      <dgm:spPr/>
      <dgm:t>
        <a:bodyPr/>
        <a:lstStyle/>
        <a:p>
          <a:endParaRPr lang="en-US"/>
        </a:p>
      </dgm:t>
    </dgm:pt>
    <dgm:pt modelId="{E6A36C16-338D-476E-8DF6-A19A46DB54D2}">
      <dgm:prSet/>
      <dgm:spPr/>
      <dgm:t>
        <a:bodyPr/>
        <a:lstStyle/>
        <a:p>
          <a:pPr>
            <a:lnSpc>
              <a:spcPct val="100000"/>
            </a:lnSpc>
          </a:pPr>
          <a:r>
            <a:rPr lang="en-US">
              <a:latin typeface="Montserrat" panose="00000500000000000000" pitchFamily="2" charset="0"/>
            </a:rPr>
            <a:t>Appstore: </a:t>
          </a:r>
          <a:r>
            <a:rPr lang="en-US">
              <a:latin typeface="Montserrat" panose="00000500000000000000" pitchFamily="2" charset="0"/>
              <a:hlinkClick xmlns:r="http://schemas.openxmlformats.org/officeDocument/2006/relationships" r:id="rId2"/>
            </a:rPr>
            <a:t>https://apps.apple.com/be/app/lifecity/id1671161569?l=nl</a:t>
          </a:r>
          <a:r>
            <a:rPr lang="en-US">
              <a:latin typeface="Montserrat" panose="00000500000000000000" pitchFamily="2" charset="0"/>
            </a:rPr>
            <a:t>  (iPad) </a:t>
          </a:r>
        </a:p>
      </dgm:t>
    </dgm:pt>
    <dgm:pt modelId="{5E719552-DFD2-4645-8116-967538A14B3E}" type="parTrans" cxnId="{1242387E-7BA5-40FB-BEC8-D7FD306E67D0}">
      <dgm:prSet/>
      <dgm:spPr/>
      <dgm:t>
        <a:bodyPr/>
        <a:lstStyle/>
        <a:p>
          <a:endParaRPr lang="en-US"/>
        </a:p>
      </dgm:t>
    </dgm:pt>
    <dgm:pt modelId="{D8DC7076-26EB-4AC3-8C6B-AE3332D761EA}" type="sibTrans" cxnId="{1242387E-7BA5-40FB-BEC8-D7FD306E67D0}">
      <dgm:prSet/>
      <dgm:spPr/>
      <dgm:t>
        <a:bodyPr/>
        <a:lstStyle/>
        <a:p>
          <a:endParaRPr lang="en-US"/>
        </a:p>
      </dgm:t>
    </dgm:pt>
    <dgm:pt modelId="{2DA15E20-1D72-4BA3-BDFF-9388C1FC5611}">
      <dgm:prSet/>
      <dgm:spPr/>
      <dgm:t>
        <a:bodyPr/>
        <a:lstStyle/>
        <a:p>
          <a:pPr>
            <a:lnSpc>
              <a:spcPct val="100000"/>
            </a:lnSpc>
          </a:pPr>
          <a:r>
            <a:rPr lang="en-US" err="1">
              <a:latin typeface="Montserrat" panose="00000500000000000000" pitchFamily="2" charset="0"/>
            </a:rPr>
            <a:t>Playstore</a:t>
          </a:r>
          <a:r>
            <a:rPr lang="en-US">
              <a:latin typeface="Montserrat" panose="00000500000000000000" pitchFamily="2" charset="0"/>
            </a:rPr>
            <a:t>: </a:t>
          </a:r>
          <a:r>
            <a:rPr lang="en-US">
              <a:latin typeface="Montserrat" panose="00000500000000000000" pitchFamily="2" charset="0"/>
              <a:hlinkClick xmlns:r="http://schemas.openxmlformats.org/officeDocument/2006/relationships" r:id="rId3"/>
            </a:rPr>
            <a:t>https://play.google.com/store/apps/details?id=be.hogent.lifecity</a:t>
          </a:r>
          <a:r>
            <a:rPr lang="en-US">
              <a:latin typeface="Montserrat" panose="00000500000000000000" pitchFamily="2" charset="0"/>
            </a:rPr>
            <a:t> (Android tablet) </a:t>
          </a:r>
        </a:p>
      </dgm:t>
    </dgm:pt>
    <dgm:pt modelId="{3FE0BD73-A891-46F2-B1CE-1CD6C3F30DA1}" type="parTrans" cxnId="{42BD5B72-11E6-42E9-8AAA-9C6D05BFB25C}">
      <dgm:prSet/>
      <dgm:spPr/>
      <dgm:t>
        <a:bodyPr/>
        <a:lstStyle/>
        <a:p>
          <a:endParaRPr lang="en-US"/>
        </a:p>
      </dgm:t>
    </dgm:pt>
    <dgm:pt modelId="{2AFC560C-9541-4E37-A296-93A3CC0501E9}" type="sibTrans" cxnId="{42BD5B72-11E6-42E9-8AAA-9C6D05BFB25C}">
      <dgm:prSet/>
      <dgm:spPr/>
      <dgm:t>
        <a:bodyPr/>
        <a:lstStyle/>
        <a:p>
          <a:endParaRPr lang="en-US"/>
        </a:p>
      </dgm:t>
    </dgm:pt>
    <dgm:pt modelId="{515236ED-BBEC-466C-B28A-9C9A8B011E21}">
      <dgm:prSet/>
      <dgm:spPr/>
      <dgm:t>
        <a:bodyPr/>
        <a:lstStyle/>
        <a:p>
          <a:pPr>
            <a:lnSpc>
              <a:spcPct val="100000"/>
            </a:lnSpc>
          </a:pPr>
          <a:r>
            <a:rPr lang="nl-BE" err="1">
              <a:latin typeface="Montserrat" panose="00000500000000000000" pitchFamily="2" charset="0"/>
            </a:rPr>
            <a:t>webversie</a:t>
          </a:r>
          <a:r>
            <a:rPr lang="nl-BE">
              <a:latin typeface="Montserrat" panose="00000500000000000000" pitchFamily="2" charset="0"/>
            </a:rPr>
            <a:t>: </a:t>
          </a:r>
          <a:r>
            <a:rPr lang="nl-BE">
              <a:latin typeface="Montserrat" panose="00000500000000000000" pitchFamily="2" charset="0"/>
              <a:hlinkClick xmlns:r="http://schemas.openxmlformats.org/officeDocument/2006/relationships" r:id="rId4"/>
            </a:rPr>
            <a:t>https://app.lifecity.be/</a:t>
          </a:r>
          <a:r>
            <a:rPr lang="nl-BE">
              <a:latin typeface="Montserrat" panose="00000500000000000000" pitchFamily="2" charset="0"/>
            </a:rPr>
            <a:t> (gebruik op computer/laptop) </a:t>
          </a:r>
          <a:endParaRPr lang="en-US">
            <a:latin typeface="Montserrat" panose="00000500000000000000" pitchFamily="2" charset="0"/>
          </a:endParaRPr>
        </a:p>
      </dgm:t>
    </dgm:pt>
    <dgm:pt modelId="{61FC48FC-C0C9-4ADC-BFC9-4800D7229C37}" type="parTrans" cxnId="{3D45F441-855D-49FE-96B7-B7735E060F13}">
      <dgm:prSet/>
      <dgm:spPr/>
      <dgm:t>
        <a:bodyPr/>
        <a:lstStyle/>
        <a:p>
          <a:endParaRPr lang="en-US"/>
        </a:p>
      </dgm:t>
    </dgm:pt>
    <dgm:pt modelId="{562CD351-0343-4D54-8AA1-DC51F6514554}" type="sibTrans" cxnId="{3D45F441-855D-49FE-96B7-B7735E060F13}">
      <dgm:prSet/>
      <dgm:spPr/>
      <dgm:t>
        <a:bodyPr/>
        <a:lstStyle/>
        <a:p>
          <a:endParaRPr lang="en-US"/>
        </a:p>
      </dgm:t>
    </dgm:pt>
    <dgm:pt modelId="{E47B2FC8-AAFB-466E-A12D-5EEA49733DFA}" type="pres">
      <dgm:prSet presAssocID="{3DD443EF-1052-4C4C-978A-D5DD30772F01}" presName="root" presStyleCnt="0">
        <dgm:presLayoutVars>
          <dgm:dir/>
          <dgm:resizeHandles val="exact"/>
        </dgm:presLayoutVars>
      </dgm:prSet>
      <dgm:spPr/>
    </dgm:pt>
    <dgm:pt modelId="{B52B09E7-4115-4273-BC1A-20B7EB306588}" type="pres">
      <dgm:prSet presAssocID="{7BB6554D-CA3E-4201-9F33-24105727EE53}" presName="compNode" presStyleCnt="0"/>
      <dgm:spPr/>
    </dgm:pt>
    <dgm:pt modelId="{3AD5EEE2-8009-4FDF-83FE-39C6BC36B928}" type="pres">
      <dgm:prSet presAssocID="{7BB6554D-CA3E-4201-9F33-24105727EE53}" presName="bgRect" presStyleLbl="bgShp" presStyleIdx="0" presStyleCnt="4" custLinFactNeighborX="-923" custLinFactNeighborY="-5958"/>
      <dgm:spPr/>
    </dgm:pt>
    <dgm:pt modelId="{E6BF54A9-267A-4059-9DB7-2423D73EEEC8}" type="pres">
      <dgm:prSet presAssocID="{7BB6554D-CA3E-4201-9F33-24105727EE53}"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E9811690-37B1-4919-86A1-1AD60B5F2DFD}" type="pres">
      <dgm:prSet presAssocID="{7BB6554D-CA3E-4201-9F33-24105727EE53}" presName="spaceRect" presStyleCnt="0"/>
      <dgm:spPr/>
    </dgm:pt>
    <dgm:pt modelId="{95270E86-F659-4738-AC3E-DD0DEEE49528}" type="pres">
      <dgm:prSet presAssocID="{7BB6554D-CA3E-4201-9F33-24105727EE53}" presName="parTx" presStyleLbl="revTx" presStyleIdx="0" presStyleCnt="4">
        <dgm:presLayoutVars>
          <dgm:chMax val="0"/>
          <dgm:chPref val="0"/>
        </dgm:presLayoutVars>
      </dgm:prSet>
      <dgm:spPr/>
    </dgm:pt>
    <dgm:pt modelId="{BD1A0362-4A88-48B2-AFD7-69A26268BBDC}" type="pres">
      <dgm:prSet presAssocID="{B241702C-9FFF-41C1-8094-BEEEC354FC38}" presName="sibTrans" presStyleCnt="0"/>
      <dgm:spPr/>
    </dgm:pt>
    <dgm:pt modelId="{7E323439-F0A4-42E7-A293-93152A15AA19}" type="pres">
      <dgm:prSet presAssocID="{E6A36C16-338D-476E-8DF6-A19A46DB54D2}" presName="compNode" presStyleCnt="0"/>
      <dgm:spPr/>
    </dgm:pt>
    <dgm:pt modelId="{F93D14AA-CF3C-4DA7-8BD0-CC1B53CB4F4A}" type="pres">
      <dgm:prSet presAssocID="{E6A36C16-338D-476E-8DF6-A19A46DB54D2}" presName="bgRect" presStyleLbl="bgShp" presStyleIdx="1" presStyleCnt="4"/>
      <dgm:spPr/>
    </dgm:pt>
    <dgm:pt modelId="{B16D21BA-CFCA-4C88-89E6-8E3402FDB91B}" type="pres">
      <dgm:prSet presAssocID="{E6A36C16-338D-476E-8DF6-A19A46DB54D2}"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ent"/>
        </a:ext>
      </dgm:extLst>
    </dgm:pt>
    <dgm:pt modelId="{BCF97BCC-BF82-4984-8605-A2EF31580956}" type="pres">
      <dgm:prSet presAssocID="{E6A36C16-338D-476E-8DF6-A19A46DB54D2}" presName="spaceRect" presStyleCnt="0"/>
      <dgm:spPr/>
    </dgm:pt>
    <dgm:pt modelId="{2F81FC31-04BE-4003-AA52-51BC4C021D30}" type="pres">
      <dgm:prSet presAssocID="{E6A36C16-338D-476E-8DF6-A19A46DB54D2}" presName="parTx" presStyleLbl="revTx" presStyleIdx="1" presStyleCnt="4">
        <dgm:presLayoutVars>
          <dgm:chMax val="0"/>
          <dgm:chPref val="0"/>
        </dgm:presLayoutVars>
      </dgm:prSet>
      <dgm:spPr/>
    </dgm:pt>
    <dgm:pt modelId="{E2158238-A555-4178-B1FA-75F386566923}" type="pres">
      <dgm:prSet presAssocID="{D8DC7076-26EB-4AC3-8C6B-AE3332D761EA}" presName="sibTrans" presStyleCnt="0"/>
      <dgm:spPr/>
    </dgm:pt>
    <dgm:pt modelId="{5F1174CA-DC65-4675-9780-46FBA6B01EAF}" type="pres">
      <dgm:prSet presAssocID="{2DA15E20-1D72-4BA3-BDFF-9388C1FC5611}" presName="compNode" presStyleCnt="0"/>
      <dgm:spPr/>
    </dgm:pt>
    <dgm:pt modelId="{7744DAAA-3472-41C5-9933-E57999F7BE27}" type="pres">
      <dgm:prSet presAssocID="{2DA15E20-1D72-4BA3-BDFF-9388C1FC5611}" presName="bgRect" presStyleLbl="bgShp" presStyleIdx="2" presStyleCnt="4"/>
      <dgm:spPr/>
    </dgm:pt>
    <dgm:pt modelId="{7AAA1937-D3C2-43FB-8F28-AF864643958B}" type="pres">
      <dgm:prSet presAssocID="{2DA15E20-1D72-4BA3-BDFF-9388C1FC5611}"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ablet"/>
        </a:ext>
      </dgm:extLst>
    </dgm:pt>
    <dgm:pt modelId="{5E86C5FD-84A0-4419-9120-986DE45A44B6}" type="pres">
      <dgm:prSet presAssocID="{2DA15E20-1D72-4BA3-BDFF-9388C1FC5611}" presName="spaceRect" presStyleCnt="0"/>
      <dgm:spPr/>
    </dgm:pt>
    <dgm:pt modelId="{BF40DB94-D2E8-4343-8E77-0B0A85534063}" type="pres">
      <dgm:prSet presAssocID="{2DA15E20-1D72-4BA3-BDFF-9388C1FC5611}" presName="parTx" presStyleLbl="revTx" presStyleIdx="2" presStyleCnt="4">
        <dgm:presLayoutVars>
          <dgm:chMax val="0"/>
          <dgm:chPref val="0"/>
        </dgm:presLayoutVars>
      </dgm:prSet>
      <dgm:spPr/>
    </dgm:pt>
    <dgm:pt modelId="{F39143EA-1DFC-493F-B29A-3C2390EBB768}" type="pres">
      <dgm:prSet presAssocID="{2AFC560C-9541-4E37-A296-93A3CC0501E9}" presName="sibTrans" presStyleCnt="0"/>
      <dgm:spPr/>
    </dgm:pt>
    <dgm:pt modelId="{374F1ACC-7B0E-41C3-9CE0-5E50CC0D94B1}" type="pres">
      <dgm:prSet presAssocID="{515236ED-BBEC-466C-B28A-9C9A8B011E21}" presName="compNode" presStyleCnt="0"/>
      <dgm:spPr/>
    </dgm:pt>
    <dgm:pt modelId="{E6F16078-F1B5-4CBD-84E2-2CD697B1E807}" type="pres">
      <dgm:prSet presAssocID="{515236ED-BBEC-466C-B28A-9C9A8B011E21}" presName="bgRect" presStyleLbl="bgShp" presStyleIdx="3" presStyleCnt="4"/>
      <dgm:spPr/>
    </dgm:pt>
    <dgm:pt modelId="{4412C90F-F128-4841-8338-2FA8757BC14F}" type="pres">
      <dgm:prSet presAssocID="{515236ED-BBEC-466C-B28A-9C9A8B011E21}"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omputer"/>
        </a:ext>
      </dgm:extLst>
    </dgm:pt>
    <dgm:pt modelId="{0FAD2FD8-CA4A-4A22-83AC-8DAF764A8EEF}" type="pres">
      <dgm:prSet presAssocID="{515236ED-BBEC-466C-B28A-9C9A8B011E21}" presName="spaceRect" presStyleCnt="0"/>
      <dgm:spPr/>
    </dgm:pt>
    <dgm:pt modelId="{0BA39AFB-C9CD-4029-BCD0-9B91E62F34EF}" type="pres">
      <dgm:prSet presAssocID="{515236ED-BBEC-466C-B28A-9C9A8B011E21}" presName="parTx" presStyleLbl="revTx" presStyleIdx="3" presStyleCnt="4">
        <dgm:presLayoutVars>
          <dgm:chMax val="0"/>
          <dgm:chPref val="0"/>
        </dgm:presLayoutVars>
      </dgm:prSet>
      <dgm:spPr/>
    </dgm:pt>
  </dgm:ptLst>
  <dgm:cxnLst>
    <dgm:cxn modelId="{2DE28203-242B-4958-BE9B-A0F725580F6E}" type="presOf" srcId="{3DD443EF-1052-4C4C-978A-D5DD30772F01}" destId="{E47B2FC8-AAFB-466E-A12D-5EEA49733DFA}" srcOrd="0" destOrd="0" presId="urn:microsoft.com/office/officeart/2018/2/layout/IconVerticalSolidList"/>
    <dgm:cxn modelId="{62F68716-F744-408F-AB1C-0341049F9127}" srcId="{3DD443EF-1052-4C4C-978A-D5DD30772F01}" destId="{7BB6554D-CA3E-4201-9F33-24105727EE53}" srcOrd="0" destOrd="0" parTransId="{CFD06376-2BDA-4A93-992B-426E877A0B86}" sibTransId="{B241702C-9FFF-41C1-8094-BEEEC354FC38}"/>
    <dgm:cxn modelId="{3D45F441-855D-49FE-96B7-B7735E060F13}" srcId="{3DD443EF-1052-4C4C-978A-D5DD30772F01}" destId="{515236ED-BBEC-466C-B28A-9C9A8B011E21}" srcOrd="3" destOrd="0" parTransId="{61FC48FC-C0C9-4ADC-BFC9-4800D7229C37}" sibTransId="{562CD351-0343-4D54-8AA1-DC51F6514554}"/>
    <dgm:cxn modelId="{A8C69F44-7020-4B9D-BFA3-083C9CDBFF45}" type="presOf" srcId="{7BB6554D-CA3E-4201-9F33-24105727EE53}" destId="{95270E86-F659-4738-AC3E-DD0DEEE49528}" srcOrd="0" destOrd="0" presId="urn:microsoft.com/office/officeart/2018/2/layout/IconVerticalSolidList"/>
    <dgm:cxn modelId="{1511A46E-036E-4D74-BA8E-C9F34D338832}" type="presOf" srcId="{E6A36C16-338D-476E-8DF6-A19A46DB54D2}" destId="{2F81FC31-04BE-4003-AA52-51BC4C021D30}" srcOrd="0" destOrd="0" presId="urn:microsoft.com/office/officeart/2018/2/layout/IconVerticalSolidList"/>
    <dgm:cxn modelId="{42BD5B72-11E6-42E9-8AAA-9C6D05BFB25C}" srcId="{3DD443EF-1052-4C4C-978A-D5DD30772F01}" destId="{2DA15E20-1D72-4BA3-BDFF-9388C1FC5611}" srcOrd="2" destOrd="0" parTransId="{3FE0BD73-A891-46F2-B1CE-1CD6C3F30DA1}" sibTransId="{2AFC560C-9541-4E37-A296-93A3CC0501E9}"/>
    <dgm:cxn modelId="{1242387E-7BA5-40FB-BEC8-D7FD306E67D0}" srcId="{3DD443EF-1052-4C4C-978A-D5DD30772F01}" destId="{E6A36C16-338D-476E-8DF6-A19A46DB54D2}" srcOrd="1" destOrd="0" parTransId="{5E719552-DFD2-4645-8116-967538A14B3E}" sibTransId="{D8DC7076-26EB-4AC3-8C6B-AE3332D761EA}"/>
    <dgm:cxn modelId="{E76FB584-2350-4F67-9BA7-271C120C7FAD}" type="presOf" srcId="{2DA15E20-1D72-4BA3-BDFF-9388C1FC5611}" destId="{BF40DB94-D2E8-4343-8E77-0B0A85534063}" srcOrd="0" destOrd="0" presId="urn:microsoft.com/office/officeart/2018/2/layout/IconVerticalSolidList"/>
    <dgm:cxn modelId="{6F2C0ADC-954D-4F7F-B358-4FA31117B7EC}" type="presOf" srcId="{515236ED-BBEC-466C-B28A-9C9A8B011E21}" destId="{0BA39AFB-C9CD-4029-BCD0-9B91E62F34EF}" srcOrd="0" destOrd="0" presId="urn:microsoft.com/office/officeart/2018/2/layout/IconVerticalSolidList"/>
    <dgm:cxn modelId="{5F81FBA0-1A84-4D86-A34C-2A5480124E68}" type="presParOf" srcId="{E47B2FC8-AAFB-466E-A12D-5EEA49733DFA}" destId="{B52B09E7-4115-4273-BC1A-20B7EB306588}" srcOrd="0" destOrd="0" presId="urn:microsoft.com/office/officeart/2018/2/layout/IconVerticalSolidList"/>
    <dgm:cxn modelId="{8DF46100-C61E-4F4A-8D87-FAC9BCBBE688}" type="presParOf" srcId="{B52B09E7-4115-4273-BC1A-20B7EB306588}" destId="{3AD5EEE2-8009-4FDF-83FE-39C6BC36B928}" srcOrd="0" destOrd="0" presId="urn:microsoft.com/office/officeart/2018/2/layout/IconVerticalSolidList"/>
    <dgm:cxn modelId="{B77838B4-90BB-45C1-B8EE-87339FDB9B5C}" type="presParOf" srcId="{B52B09E7-4115-4273-BC1A-20B7EB306588}" destId="{E6BF54A9-267A-4059-9DB7-2423D73EEEC8}" srcOrd="1" destOrd="0" presId="urn:microsoft.com/office/officeart/2018/2/layout/IconVerticalSolidList"/>
    <dgm:cxn modelId="{114E8113-3561-4316-9510-E348B1DAE91B}" type="presParOf" srcId="{B52B09E7-4115-4273-BC1A-20B7EB306588}" destId="{E9811690-37B1-4919-86A1-1AD60B5F2DFD}" srcOrd="2" destOrd="0" presId="urn:microsoft.com/office/officeart/2018/2/layout/IconVerticalSolidList"/>
    <dgm:cxn modelId="{67D7D0BA-F4EA-4184-B75B-B262190CBFDA}" type="presParOf" srcId="{B52B09E7-4115-4273-BC1A-20B7EB306588}" destId="{95270E86-F659-4738-AC3E-DD0DEEE49528}" srcOrd="3" destOrd="0" presId="urn:microsoft.com/office/officeart/2018/2/layout/IconVerticalSolidList"/>
    <dgm:cxn modelId="{6CCC87B7-B0E2-4C59-9036-48ABB77F53B4}" type="presParOf" srcId="{E47B2FC8-AAFB-466E-A12D-5EEA49733DFA}" destId="{BD1A0362-4A88-48B2-AFD7-69A26268BBDC}" srcOrd="1" destOrd="0" presId="urn:microsoft.com/office/officeart/2018/2/layout/IconVerticalSolidList"/>
    <dgm:cxn modelId="{6959C4C1-8FB9-4424-A917-D923C757B401}" type="presParOf" srcId="{E47B2FC8-AAFB-466E-A12D-5EEA49733DFA}" destId="{7E323439-F0A4-42E7-A293-93152A15AA19}" srcOrd="2" destOrd="0" presId="urn:microsoft.com/office/officeart/2018/2/layout/IconVerticalSolidList"/>
    <dgm:cxn modelId="{31F75D98-BCAD-49D2-A69C-A2BE266F379B}" type="presParOf" srcId="{7E323439-F0A4-42E7-A293-93152A15AA19}" destId="{F93D14AA-CF3C-4DA7-8BD0-CC1B53CB4F4A}" srcOrd="0" destOrd="0" presId="urn:microsoft.com/office/officeart/2018/2/layout/IconVerticalSolidList"/>
    <dgm:cxn modelId="{12B0EF90-62A7-4C7D-BEE7-402C947B411F}" type="presParOf" srcId="{7E323439-F0A4-42E7-A293-93152A15AA19}" destId="{B16D21BA-CFCA-4C88-89E6-8E3402FDB91B}" srcOrd="1" destOrd="0" presId="urn:microsoft.com/office/officeart/2018/2/layout/IconVerticalSolidList"/>
    <dgm:cxn modelId="{60679081-405C-4ABF-91A9-66AB38BB7D73}" type="presParOf" srcId="{7E323439-F0A4-42E7-A293-93152A15AA19}" destId="{BCF97BCC-BF82-4984-8605-A2EF31580956}" srcOrd="2" destOrd="0" presId="urn:microsoft.com/office/officeart/2018/2/layout/IconVerticalSolidList"/>
    <dgm:cxn modelId="{9024F1D9-288D-4775-97E7-C67A1C8200F1}" type="presParOf" srcId="{7E323439-F0A4-42E7-A293-93152A15AA19}" destId="{2F81FC31-04BE-4003-AA52-51BC4C021D30}" srcOrd="3" destOrd="0" presId="urn:microsoft.com/office/officeart/2018/2/layout/IconVerticalSolidList"/>
    <dgm:cxn modelId="{9CAC08FF-7776-4036-B04C-BE1B2DE09C05}" type="presParOf" srcId="{E47B2FC8-AAFB-466E-A12D-5EEA49733DFA}" destId="{E2158238-A555-4178-B1FA-75F386566923}" srcOrd="3" destOrd="0" presId="urn:microsoft.com/office/officeart/2018/2/layout/IconVerticalSolidList"/>
    <dgm:cxn modelId="{E218EE2B-0A05-4E99-A044-E209242F6704}" type="presParOf" srcId="{E47B2FC8-AAFB-466E-A12D-5EEA49733DFA}" destId="{5F1174CA-DC65-4675-9780-46FBA6B01EAF}" srcOrd="4" destOrd="0" presId="urn:microsoft.com/office/officeart/2018/2/layout/IconVerticalSolidList"/>
    <dgm:cxn modelId="{41CC4F02-C383-4910-9C2A-C883DDF030B4}" type="presParOf" srcId="{5F1174CA-DC65-4675-9780-46FBA6B01EAF}" destId="{7744DAAA-3472-41C5-9933-E57999F7BE27}" srcOrd="0" destOrd="0" presId="urn:microsoft.com/office/officeart/2018/2/layout/IconVerticalSolidList"/>
    <dgm:cxn modelId="{C175D0B2-DEEF-4062-A4E5-AE4BCED39BFF}" type="presParOf" srcId="{5F1174CA-DC65-4675-9780-46FBA6B01EAF}" destId="{7AAA1937-D3C2-43FB-8F28-AF864643958B}" srcOrd="1" destOrd="0" presId="urn:microsoft.com/office/officeart/2018/2/layout/IconVerticalSolidList"/>
    <dgm:cxn modelId="{BD5254D1-3334-4EDF-B3A5-E2D0257C9CA8}" type="presParOf" srcId="{5F1174CA-DC65-4675-9780-46FBA6B01EAF}" destId="{5E86C5FD-84A0-4419-9120-986DE45A44B6}" srcOrd="2" destOrd="0" presId="urn:microsoft.com/office/officeart/2018/2/layout/IconVerticalSolidList"/>
    <dgm:cxn modelId="{4C158D06-A40C-48FA-8051-57838CC5FF20}" type="presParOf" srcId="{5F1174CA-DC65-4675-9780-46FBA6B01EAF}" destId="{BF40DB94-D2E8-4343-8E77-0B0A85534063}" srcOrd="3" destOrd="0" presId="urn:microsoft.com/office/officeart/2018/2/layout/IconVerticalSolidList"/>
    <dgm:cxn modelId="{6D2F0AE3-EDB6-45D9-802D-9981CFEF30AF}" type="presParOf" srcId="{E47B2FC8-AAFB-466E-A12D-5EEA49733DFA}" destId="{F39143EA-1DFC-493F-B29A-3C2390EBB768}" srcOrd="5" destOrd="0" presId="urn:microsoft.com/office/officeart/2018/2/layout/IconVerticalSolidList"/>
    <dgm:cxn modelId="{0BAE4E13-DFAC-47A8-8D49-9430732D523A}" type="presParOf" srcId="{E47B2FC8-AAFB-466E-A12D-5EEA49733DFA}" destId="{374F1ACC-7B0E-41C3-9CE0-5E50CC0D94B1}" srcOrd="6" destOrd="0" presId="urn:microsoft.com/office/officeart/2018/2/layout/IconVerticalSolidList"/>
    <dgm:cxn modelId="{4A0B7331-22A4-4359-8A03-6F228F1BF2EB}" type="presParOf" srcId="{374F1ACC-7B0E-41C3-9CE0-5E50CC0D94B1}" destId="{E6F16078-F1B5-4CBD-84E2-2CD697B1E807}" srcOrd="0" destOrd="0" presId="urn:microsoft.com/office/officeart/2018/2/layout/IconVerticalSolidList"/>
    <dgm:cxn modelId="{1FB4625E-FDF8-450A-8D62-5A5322AD621A}" type="presParOf" srcId="{374F1ACC-7B0E-41C3-9CE0-5E50CC0D94B1}" destId="{4412C90F-F128-4841-8338-2FA8757BC14F}" srcOrd="1" destOrd="0" presId="urn:microsoft.com/office/officeart/2018/2/layout/IconVerticalSolidList"/>
    <dgm:cxn modelId="{3BF16FE5-005F-46F4-9B14-3EDA3A9A5049}" type="presParOf" srcId="{374F1ACC-7B0E-41C3-9CE0-5E50CC0D94B1}" destId="{0FAD2FD8-CA4A-4A22-83AC-8DAF764A8EEF}" srcOrd="2" destOrd="0" presId="urn:microsoft.com/office/officeart/2018/2/layout/IconVerticalSolidList"/>
    <dgm:cxn modelId="{00407454-1ECF-486A-A768-A18803E86C5D}" type="presParOf" srcId="{374F1ACC-7B0E-41C3-9CE0-5E50CC0D94B1}" destId="{0BA39AFB-C9CD-4029-BCD0-9B91E62F34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4DF4B-3B82-49DF-97B9-0EBDB57E3C5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F1BA543-78B6-4BF3-82D2-082B49655EBD}">
      <dgm:prSet custT="1"/>
      <dgm:spPr/>
      <dgm:t>
        <a:bodyPr/>
        <a:lstStyle/>
        <a:p>
          <a:r>
            <a:rPr lang="nl-BE" sz="1400">
              <a:latin typeface="Montserrat" panose="00000500000000000000" pitchFamily="2" charset="0"/>
            </a:rPr>
            <a:t>Lerend netwerk: </a:t>
          </a:r>
          <a:r>
            <a:rPr lang="nl-BE" sz="1400" u="sng">
              <a:latin typeface="Montserrat" panose="00000500000000000000" pitchFamily="2" charset="0"/>
              <a:hlinkClick xmlns:r="http://schemas.openxmlformats.org/officeDocument/2006/relationships" r:id="rId1"/>
            </a:rPr>
            <a:t>https://forms.office.com/e/cdQWxcdG8L</a:t>
          </a:r>
          <a:r>
            <a:rPr lang="nl-BE" sz="1400">
              <a:latin typeface="Montserrat" panose="00000500000000000000" pitchFamily="2" charset="0"/>
            </a:rPr>
            <a:t> </a:t>
          </a:r>
          <a:endParaRPr lang="en-US" sz="1400">
            <a:latin typeface="Montserrat" panose="00000500000000000000" pitchFamily="2" charset="0"/>
          </a:endParaRPr>
        </a:p>
      </dgm:t>
    </dgm:pt>
    <dgm:pt modelId="{457A742F-1292-4B8F-95C5-2087022DD3B4}" type="parTrans" cxnId="{34246930-D72B-473E-9B8E-CF619BB37565}">
      <dgm:prSet/>
      <dgm:spPr/>
      <dgm:t>
        <a:bodyPr/>
        <a:lstStyle/>
        <a:p>
          <a:endParaRPr lang="en-US" sz="1400"/>
        </a:p>
      </dgm:t>
    </dgm:pt>
    <dgm:pt modelId="{C9719731-9A42-40FD-B911-98BEACB883D6}" type="sibTrans" cxnId="{34246930-D72B-473E-9B8E-CF619BB37565}">
      <dgm:prSet/>
      <dgm:spPr/>
      <dgm:t>
        <a:bodyPr/>
        <a:lstStyle/>
        <a:p>
          <a:endParaRPr lang="en-US" sz="1400"/>
        </a:p>
      </dgm:t>
    </dgm:pt>
    <dgm:pt modelId="{E92615B6-CBF5-4D12-A99F-5E9B0DD7BBB3}">
      <dgm:prSet custT="1"/>
      <dgm:spPr/>
      <dgm:t>
        <a:bodyPr/>
        <a:lstStyle/>
        <a:p>
          <a:r>
            <a:rPr lang="nl-BE" sz="1400">
              <a:latin typeface="Montserrat" panose="00000500000000000000" pitchFamily="2" charset="0"/>
            </a:rPr>
            <a:t>Inspiratienamiddag 23/5 Oost-Vlaanderen: </a:t>
          </a:r>
          <a:r>
            <a:rPr lang="nl-BE" sz="1400">
              <a:latin typeface="Montserrat" panose="00000500000000000000" pitchFamily="2" charset="0"/>
              <a:hlinkClick xmlns:r="http://schemas.openxmlformats.org/officeDocument/2006/relationships" r:id="rId2"/>
            </a:rPr>
            <a:t>https://www.voka.be/activiteiten/digizorg-met-lifecity-en-lifetree-naar-een-geintegreerde-jeugdzorg</a:t>
          </a:r>
          <a:r>
            <a:rPr lang="nl-BE" sz="1400">
              <a:latin typeface="Montserrat" panose="00000500000000000000" pitchFamily="2" charset="0"/>
            </a:rPr>
            <a:t> </a:t>
          </a:r>
          <a:endParaRPr lang="en-US" sz="1400">
            <a:latin typeface="Montserrat" panose="00000500000000000000" pitchFamily="2" charset="0"/>
          </a:endParaRPr>
        </a:p>
      </dgm:t>
    </dgm:pt>
    <dgm:pt modelId="{625C0E25-CD18-4F7B-B4E0-A47FCB8F28EC}" type="parTrans" cxnId="{FE9D090A-0A4D-4DC8-BF6D-29A6313960DA}">
      <dgm:prSet/>
      <dgm:spPr/>
      <dgm:t>
        <a:bodyPr/>
        <a:lstStyle/>
        <a:p>
          <a:endParaRPr lang="en-US" sz="1400"/>
        </a:p>
      </dgm:t>
    </dgm:pt>
    <dgm:pt modelId="{A21E04C2-F015-40C9-9AB0-2FD13609B152}" type="sibTrans" cxnId="{FE9D090A-0A4D-4DC8-BF6D-29A6313960DA}">
      <dgm:prSet/>
      <dgm:spPr/>
      <dgm:t>
        <a:bodyPr/>
        <a:lstStyle/>
        <a:p>
          <a:endParaRPr lang="en-US" sz="1400"/>
        </a:p>
      </dgm:t>
    </dgm:pt>
    <dgm:pt modelId="{B9B226D2-D49E-426D-A035-DCB71C5BCDDF}">
      <dgm:prSet custT="1"/>
      <dgm:spPr/>
      <dgm:t>
        <a:bodyPr/>
        <a:lstStyle/>
        <a:p>
          <a:r>
            <a:rPr lang="nl-BE" sz="1400">
              <a:latin typeface="Montserrat" panose="00000500000000000000" pitchFamily="2" charset="0"/>
              <a:hlinkClick xmlns:r="http://schemas.openxmlformats.org/officeDocument/2006/relationships" r:id="rId3"/>
            </a:rPr>
            <a:t>https://hogent.be/opleidingen/bijscholingen/oplossingsgerichte-gesprekken-met-kinderen-ondersteunen-met-de-lifecity-app/</a:t>
          </a:r>
          <a:r>
            <a:rPr lang="nl-BE" sz="1400">
              <a:latin typeface="Montserrat" panose="00000500000000000000" pitchFamily="2" charset="0"/>
            </a:rPr>
            <a:t> </a:t>
          </a:r>
          <a:endParaRPr lang="en-US" sz="1400">
            <a:latin typeface="Montserrat" panose="00000500000000000000" pitchFamily="2" charset="0"/>
          </a:endParaRPr>
        </a:p>
      </dgm:t>
    </dgm:pt>
    <dgm:pt modelId="{E585FE06-582D-4365-8214-3075B3FEDA6C}" type="parTrans" cxnId="{23AF1B62-EB7E-4115-A0E5-13F552748A87}">
      <dgm:prSet/>
      <dgm:spPr/>
      <dgm:t>
        <a:bodyPr/>
        <a:lstStyle/>
        <a:p>
          <a:endParaRPr lang="en-US" sz="1400"/>
        </a:p>
      </dgm:t>
    </dgm:pt>
    <dgm:pt modelId="{BF139434-3D7E-4959-B048-4FF27B4B32F9}" type="sibTrans" cxnId="{23AF1B62-EB7E-4115-A0E5-13F552748A87}">
      <dgm:prSet/>
      <dgm:spPr/>
      <dgm:t>
        <a:bodyPr/>
        <a:lstStyle/>
        <a:p>
          <a:endParaRPr lang="en-US" sz="1400"/>
        </a:p>
      </dgm:t>
    </dgm:pt>
    <dgm:pt modelId="{90D24DC7-4BB0-4174-B903-BD46D26FE110}" type="pres">
      <dgm:prSet presAssocID="{59A4DF4B-3B82-49DF-97B9-0EBDB57E3C5B}" presName="linear" presStyleCnt="0">
        <dgm:presLayoutVars>
          <dgm:animLvl val="lvl"/>
          <dgm:resizeHandles val="exact"/>
        </dgm:presLayoutVars>
      </dgm:prSet>
      <dgm:spPr/>
    </dgm:pt>
    <dgm:pt modelId="{7FD5E00F-9900-4951-81CD-5573BB9E88F3}" type="pres">
      <dgm:prSet presAssocID="{4F1BA543-78B6-4BF3-82D2-082B49655EBD}" presName="parentText" presStyleLbl="node1" presStyleIdx="0" presStyleCnt="3">
        <dgm:presLayoutVars>
          <dgm:chMax val="0"/>
          <dgm:bulletEnabled val="1"/>
        </dgm:presLayoutVars>
      </dgm:prSet>
      <dgm:spPr/>
    </dgm:pt>
    <dgm:pt modelId="{5166CFA2-5C27-4945-826A-B2D51DC3A95B}" type="pres">
      <dgm:prSet presAssocID="{C9719731-9A42-40FD-B911-98BEACB883D6}" presName="spacer" presStyleCnt="0"/>
      <dgm:spPr/>
    </dgm:pt>
    <dgm:pt modelId="{E24A26CE-BAEF-4D15-B5AE-EC62BEE8377A}" type="pres">
      <dgm:prSet presAssocID="{E92615B6-CBF5-4D12-A99F-5E9B0DD7BBB3}" presName="parentText" presStyleLbl="node1" presStyleIdx="1" presStyleCnt="3">
        <dgm:presLayoutVars>
          <dgm:chMax val="0"/>
          <dgm:bulletEnabled val="1"/>
        </dgm:presLayoutVars>
      </dgm:prSet>
      <dgm:spPr/>
    </dgm:pt>
    <dgm:pt modelId="{3069CAC0-A19F-408C-9D3B-25B75B6FA0CE}" type="pres">
      <dgm:prSet presAssocID="{A21E04C2-F015-40C9-9AB0-2FD13609B152}" presName="spacer" presStyleCnt="0"/>
      <dgm:spPr/>
    </dgm:pt>
    <dgm:pt modelId="{DCC3C22F-6087-485A-B734-AACF6490FE63}" type="pres">
      <dgm:prSet presAssocID="{B9B226D2-D49E-426D-A035-DCB71C5BCDDF}" presName="parentText" presStyleLbl="node1" presStyleIdx="2" presStyleCnt="3">
        <dgm:presLayoutVars>
          <dgm:chMax val="0"/>
          <dgm:bulletEnabled val="1"/>
        </dgm:presLayoutVars>
      </dgm:prSet>
      <dgm:spPr/>
    </dgm:pt>
  </dgm:ptLst>
  <dgm:cxnLst>
    <dgm:cxn modelId="{FE9D090A-0A4D-4DC8-BF6D-29A6313960DA}" srcId="{59A4DF4B-3B82-49DF-97B9-0EBDB57E3C5B}" destId="{E92615B6-CBF5-4D12-A99F-5E9B0DD7BBB3}" srcOrd="1" destOrd="0" parTransId="{625C0E25-CD18-4F7B-B4E0-A47FCB8F28EC}" sibTransId="{A21E04C2-F015-40C9-9AB0-2FD13609B152}"/>
    <dgm:cxn modelId="{AF8C9A17-008B-4F9F-A8C1-F509531F4628}" type="presOf" srcId="{59A4DF4B-3B82-49DF-97B9-0EBDB57E3C5B}" destId="{90D24DC7-4BB0-4174-B903-BD46D26FE110}" srcOrd="0" destOrd="0" presId="urn:microsoft.com/office/officeart/2005/8/layout/vList2"/>
    <dgm:cxn modelId="{34246930-D72B-473E-9B8E-CF619BB37565}" srcId="{59A4DF4B-3B82-49DF-97B9-0EBDB57E3C5B}" destId="{4F1BA543-78B6-4BF3-82D2-082B49655EBD}" srcOrd="0" destOrd="0" parTransId="{457A742F-1292-4B8F-95C5-2087022DD3B4}" sibTransId="{C9719731-9A42-40FD-B911-98BEACB883D6}"/>
    <dgm:cxn modelId="{23AF1B62-EB7E-4115-A0E5-13F552748A87}" srcId="{59A4DF4B-3B82-49DF-97B9-0EBDB57E3C5B}" destId="{B9B226D2-D49E-426D-A035-DCB71C5BCDDF}" srcOrd="2" destOrd="0" parTransId="{E585FE06-582D-4365-8214-3075B3FEDA6C}" sibTransId="{BF139434-3D7E-4959-B048-4FF27B4B32F9}"/>
    <dgm:cxn modelId="{DEC2AD65-1CC7-4F25-9546-6439FFFC08E1}" type="presOf" srcId="{4F1BA543-78B6-4BF3-82D2-082B49655EBD}" destId="{7FD5E00F-9900-4951-81CD-5573BB9E88F3}" srcOrd="0" destOrd="0" presId="urn:microsoft.com/office/officeart/2005/8/layout/vList2"/>
    <dgm:cxn modelId="{CDB79F53-FAC6-4BC0-9B67-3A3F1728835E}" type="presOf" srcId="{E92615B6-CBF5-4D12-A99F-5E9B0DD7BBB3}" destId="{E24A26CE-BAEF-4D15-B5AE-EC62BEE8377A}" srcOrd="0" destOrd="0" presId="urn:microsoft.com/office/officeart/2005/8/layout/vList2"/>
    <dgm:cxn modelId="{D6D21BF2-03AE-4BD8-9473-758211B61EA1}" type="presOf" srcId="{B9B226D2-D49E-426D-A035-DCB71C5BCDDF}" destId="{DCC3C22F-6087-485A-B734-AACF6490FE63}" srcOrd="0" destOrd="0" presId="urn:microsoft.com/office/officeart/2005/8/layout/vList2"/>
    <dgm:cxn modelId="{74F01C85-DD82-4273-9F39-E2DFE42C8563}" type="presParOf" srcId="{90D24DC7-4BB0-4174-B903-BD46D26FE110}" destId="{7FD5E00F-9900-4951-81CD-5573BB9E88F3}" srcOrd="0" destOrd="0" presId="urn:microsoft.com/office/officeart/2005/8/layout/vList2"/>
    <dgm:cxn modelId="{50F4866E-4908-46CB-8FFF-0A0BDFCF7BCA}" type="presParOf" srcId="{90D24DC7-4BB0-4174-B903-BD46D26FE110}" destId="{5166CFA2-5C27-4945-826A-B2D51DC3A95B}" srcOrd="1" destOrd="0" presId="urn:microsoft.com/office/officeart/2005/8/layout/vList2"/>
    <dgm:cxn modelId="{F9EE5B19-2DB1-4E06-B6F5-938A5215492D}" type="presParOf" srcId="{90D24DC7-4BB0-4174-B903-BD46D26FE110}" destId="{E24A26CE-BAEF-4D15-B5AE-EC62BEE8377A}" srcOrd="2" destOrd="0" presId="urn:microsoft.com/office/officeart/2005/8/layout/vList2"/>
    <dgm:cxn modelId="{02CA6C5A-D434-4402-8E48-ADA2BB1AE887}" type="presParOf" srcId="{90D24DC7-4BB0-4174-B903-BD46D26FE110}" destId="{3069CAC0-A19F-408C-9D3B-25B75B6FA0CE}" srcOrd="3" destOrd="0" presId="urn:microsoft.com/office/officeart/2005/8/layout/vList2"/>
    <dgm:cxn modelId="{7DBDAF0C-4A74-4D04-82F0-3B1513CBD01E}" type="presParOf" srcId="{90D24DC7-4BB0-4174-B903-BD46D26FE110}" destId="{DCC3C22F-6087-485A-B734-AACF6490FE6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A4DF4B-3B82-49DF-97B9-0EBDB57E3C5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F1BA543-78B6-4BF3-82D2-082B49655EBD}">
      <dgm:prSet/>
      <dgm:spPr/>
      <dgm:t>
        <a:bodyPr/>
        <a:lstStyle/>
        <a:p>
          <a:r>
            <a:rPr lang="nl-BE">
              <a:latin typeface="Montserrat" panose="00000500000000000000" pitchFamily="2" charset="0"/>
              <a:hlinkClick xmlns:r="http://schemas.openxmlformats.org/officeDocument/2006/relationships" r:id="rId1"/>
            </a:rPr>
            <a:t>https://sociaal.net/verhaal/jongere-schrijft-brief-aan-ideale-begeleider-blijf-vooral-gewoon-tegen-me-doen/</a:t>
          </a:r>
          <a:endParaRPr lang="en-US">
            <a:latin typeface="Montserrat" panose="00000500000000000000" pitchFamily="2" charset="0"/>
          </a:endParaRPr>
        </a:p>
      </dgm:t>
    </dgm:pt>
    <dgm:pt modelId="{457A742F-1292-4B8F-95C5-2087022DD3B4}" type="parTrans" cxnId="{34246930-D72B-473E-9B8E-CF619BB37565}">
      <dgm:prSet/>
      <dgm:spPr/>
      <dgm:t>
        <a:bodyPr/>
        <a:lstStyle/>
        <a:p>
          <a:endParaRPr lang="en-US"/>
        </a:p>
      </dgm:t>
    </dgm:pt>
    <dgm:pt modelId="{C9719731-9A42-40FD-B911-98BEACB883D6}" type="sibTrans" cxnId="{34246930-D72B-473E-9B8E-CF619BB37565}">
      <dgm:prSet/>
      <dgm:spPr/>
      <dgm:t>
        <a:bodyPr/>
        <a:lstStyle/>
        <a:p>
          <a:endParaRPr lang="en-US"/>
        </a:p>
      </dgm:t>
    </dgm:pt>
    <dgm:pt modelId="{E92615B6-CBF5-4D12-A99F-5E9B0DD7BBB3}">
      <dgm:prSet/>
      <dgm:spPr/>
      <dgm:t>
        <a:bodyPr/>
        <a:lstStyle/>
        <a:p>
          <a:r>
            <a:rPr lang="nl-BE">
              <a:latin typeface="Montserrat" panose="00000500000000000000" pitchFamily="2" charset="0"/>
              <a:hlinkClick xmlns:r="http://schemas.openxmlformats.org/officeDocument/2006/relationships" r:id="rId2"/>
            </a:rPr>
            <a:t>https://www.vlaio.be/nl/ondernemersverhalen/kinderen-en-jongeren-nemen-regie-over-jeugdhulp-handen-lifecity-app</a:t>
          </a:r>
          <a:endParaRPr lang="en-US">
            <a:latin typeface="Montserrat" panose="00000500000000000000" pitchFamily="2" charset="0"/>
          </a:endParaRPr>
        </a:p>
      </dgm:t>
    </dgm:pt>
    <dgm:pt modelId="{625C0E25-CD18-4F7B-B4E0-A47FCB8F28EC}" type="parTrans" cxnId="{FE9D090A-0A4D-4DC8-BF6D-29A6313960DA}">
      <dgm:prSet/>
      <dgm:spPr/>
      <dgm:t>
        <a:bodyPr/>
        <a:lstStyle/>
        <a:p>
          <a:endParaRPr lang="en-US"/>
        </a:p>
      </dgm:t>
    </dgm:pt>
    <dgm:pt modelId="{A21E04C2-F015-40C9-9AB0-2FD13609B152}" type="sibTrans" cxnId="{FE9D090A-0A4D-4DC8-BF6D-29A6313960DA}">
      <dgm:prSet/>
      <dgm:spPr/>
      <dgm:t>
        <a:bodyPr/>
        <a:lstStyle/>
        <a:p>
          <a:endParaRPr lang="en-US"/>
        </a:p>
      </dgm:t>
    </dgm:pt>
    <dgm:pt modelId="{B9B226D2-D49E-426D-A035-DCB71C5BCDDF}">
      <dgm:prSet/>
      <dgm:spPr/>
      <dgm:t>
        <a:bodyPr/>
        <a:lstStyle/>
        <a:p>
          <a:r>
            <a:rPr lang="nl-BE">
              <a:latin typeface="Montserrat" panose="00000500000000000000" pitchFamily="2" charset="0"/>
              <a:hlinkClick xmlns:r="http://schemas.openxmlformats.org/officeDocument/2006/relationships" r:id="rId3"/>
            </a:rPr>
            <a:t>https://www.klasse.be/703868/school-als-veilige-plek-bruno-vanobbergen/</a:t>
          </a:r>
          <a:r>
            <a:rPr lang="nl-BE">
              <a:latin typeface="Montserrat" panose="00000500000000000000" pitchFamily="2" charset="0"/>
            </a:rPr>
            <a:t> </a:t>
          </a:r>
          <a:endParaRPr lang="en-US">
            <a:latin typeface="Montserrat" panose="00000500000000000000" pitchFamily="2" charset="0"/>
          </a:endParaRPr>
        </a:p>
      </dgm:t>
    </dgm:pt>
    <dgm:pt modelId="{E585FE06-582D-4365-8214-3075B3FEDA6C}" type="parTrans" cxnId="{23AF1B62-EB7E-4115-A0E5-13F552748A87}">
      <dgm:prSet/>
      <dgm:spPr/>
      <dgm:t>
        <a:bodyPr/>
        <a:lstStyle/>
        <a:p>
          <a:endParaRPr lang="en-US"/>
        </a:p>
      </dgm:t>
    </dgm:pt>
    <dgm:pt modelId="{BF139434-3D7E-4959-B048-4FF27B4B32F9}" type="sibTrans" cxnId="{23AF1B62-EB7E-4115-A0E5-13F552748A87}">
      <dgm:prSet/>
      <dgm:spPr/>
      <dgm:t>
        <a:bodyPr/>
        <a:lstStyle/>
        <a:p>
          <a:endParaRPr lang="en-US"/>
        </a:p>
      </dgm:t>
    </dgm:pt>
    <dgm:pt modelId="{90D24DC7-4BB0-4174-B903-BD46D26FE110}" type="pres">
      <dgm:prSet presAssocID="{59A4DF4B-3B82-49DF-97B9-0EBDB57E3C5B}" presName="linear" presStyleCnt="0">
        <dgm:presLayoutVars>
          <dgm:animLvl val="lvl"/>
          <dgm:resizeHandles val="exact"/>
        </dgm:presLayoutVars>
      </dgm:prSet>
      <dgm:spPr/>
    </dgm:pt>
    <dgm:pt modelId="{7FD5E00F-9900-4951-81CD-5573BB9E88F3}" type="pres">
      <dgm:prSet presAssocID="{4F1BA543-78B6-4BF3-82D2-082B49655EBD}" presName="parentText" presStyleLbl="node1" presStyleIdx="0" presStyleCnt="3">
        <dgm:presLayoutVars>
          <dgm:chMax val="0"/>
          <dgm:bulletEnabled val="1"/>
        </dgm:presLayoutVars>
      </dgm:prSet>
      <dgm:spPr/>
    </dgm:pt>
    <dgm:pt modelId="{5166CFA2-5C27-4945-826A-B2D51DC3A95B}" type="pres">
      <dgm:prSet presAssocID="{C9719731-9A42-40FD-B911-98BEACB883D6}" presName="spacer" presStyleCnt="0"/>
      <dgm:spPr/>
    </dgm:pt>
    <dgm:pt modelId="{E24A26CE-BAEF-4D15-B5AE-EC62BEE8377A}" type="pres">
      <dgm:prSet presAssocID="{E92615B6-CBF5-4D12-A99F-5E9B0DD7BBB3}" presName="parentText" presStyleLbl="node1" presStyleIdx="1" presStyleCnt="3">
        <dgm:presLayoutVars>
          <dgm:chMax val="0"/>
          <dgm:bulletEnabled val="1"/>
        </dgm:presLayoutVars>
      </dgm:prSet>
      <dgm:spPr/>
    </dgm:pt>
    <dgm:pt modelId="{3069CAC0-A19F-408C-9D3B-25B75B6FA0CE}" type="pres">
      <dgm:prSet presAssocID="{A21E04C2-F015-40C9-9AB0-2FD13609B152}" presName="spacer" presStyleCnt="0"/>
      <dgm:spPr/>
    </dgm:pt>
    <dgm:pt modelId="{DCC3C22F-6087-485A-B734-AACF6490FE63}" type="pres">
      <dgm:prSet presAssocID="{B9B226D2-D49E-426D-A035-DCB71C5BCDDF}" presName="parentText" presStyleLbl="node1" presStyleIdx="2" presStyleCnt="3">
        <dgm:presLayoutVars>
          <dgm:chMax val="0"/>
          <dgm:bulletEnabled val="1"/>
        </dgm:presLayoutVars>
      </dgm:prSet>
      <dgm:spPr/>
    </dgm:pt>
  </dgm:ptLst>
  <dgm:cxnLst>
    <dgm:cxn modelId="{FE9D090A-0A4D-4DC8-BF6D-29A6313960DA}" srcId="{59A4DF4B-3B82-49DF-97B9-0EBDB57E3C5B}" destId="{E92615B6-CBF5-4D12-A99F-5E9B0DD7BBB3}" srcOrd="1" destOrd="0" parTransId="{625C0E25-CD18-4F7B-B4E0-A47FCB8F28EC}" sibTransId="{A21E04C2-F015-40C9-9AB0-2FD13609B152}"/>
    <dgm:cxn modelId="{AF8C9A17-008B-4F9F-A8C1-F509531F4628}" type="presOf" srcId="{59A4DF4B-3B82-49DF-97B9-0EBDB57E3C5B}" destId="{90D24DC7-4BB0-4174-B903-BD46D26FE110}" srcOrd="0" destOrd="0" presId="urn:microsoft.com/office/officeart/2005/8/layout/vList2"/>
    <dgm:cxn modelId="{34246930-D72B-473E-9B8E-CF619BB37565}" srcId="{59A4DF4B-3B82-49DF-97B9-0EBDB57E3C5B}" destId="{4F1BA543-78B6-4BF3-82D2-082B49655EBD}" srcOrd="0" destOrd="0" parTransId="{457A742F-1292-4B8F-95C5-2087022DD3B4}" sibTransId="{C9719731-9A42-40FD-B911-98BEACB883D6}"/>
    <dgm:cxn modelId="{23AF1B62-EB7E-4115-A0E5-13F552748A87}" srcId="{59A4DF4B-3B82-49DF-97B9-0EBDB57E3C5B}" destId="{B9B226D2-D49E-426D-A035-DCB71C5BCDDF}" srcOrd="2" destOrd="0" parTransId="{E585FE06-582D-4365-8214-3075B3FEDA6C}" sibTransId="{BF139434-3D7E-4959-B048-4FF27B4B32F9}"/>
    <dgm:cxn modelId="{DEC2AD65-1CC7-4F25-9546-6439FFFC08E1}" type="presOf" srcId="{4F1BA543-78B6-4BF3-82D2-082B49655EBD}" destId="{7FD5E00F-9900-4951-81CD-5573BB9E88F3}" srcOrd="0" destOrd="0" presId="urn:microsoft.com/office/officeart/2005/8/layout/vList2"/>
    <dgm:cxn modelId="{CDB79F53-FAC6-4BC0-9B67-3A3F1728835E}" type="presOf" srcId="{E92615B6-CBF5-4D12-A99F-5E9B0DD7BBB3}" destId="{E24A26CE-BAEF-4D15-B5AE-EC62BEE8377A}" srcOrd="0" destOrd="0" presId="urn:microsoft.com/office/officeart/2005/8/layout/vList2"/>
    <dgm:cxn modelId="{D6D21BF2-03AE-4BD8-9473-758211B61EA1}" type="presOf" srcId="{B9B226D2-D49E-426D-A035-DCB71C5BCDDF}" destId="{DCC3C22F-6087-485A-B734-AACF6490FE63}" srcOrd="0" destOrd="0" presId="urn:microsoft.com/office/officeart/2005/8/layout/vList2"/>
    <dgm:cxn modelId="{74F01C85-DD82-4273-9F39-E2DFE42C8563}" type="presParOf" srcId="{90D24DC7-4BB0-4174-B903-BD46D26FE110}" destId="{7FD5E00F-9900-4951-81CD-5573BB9E88F3}" srcOrd="0" destOrd="0" presId="urn:microsoft.com/office/officeart/2005/8/layout/vList2"/>
    <dgm:cxn modelId="{50F4866E-4908-46CB-8FFF-0A0BDFCF7BCA}" type="presParOf" srcId="{90D24DC7-4BB0-4174-B903-BD46D26FE110}" destId="{5166CFA2-5C27-4945-826A-B2D51DC3A95B}" srcOrd="1" destOrd="0" presId="urn:microsoft.com/office/officeart/2005/8/layout/vList2"/>
    <dgm:cxn modelId="{F9EE5B19-2DB1-4E06-B6F5-938A5215492D}" type="presParOf" srcId="{90D24DC7-4BB0-4174-B903-BD46D26FE110}" destId="{E24A26CE-BAEF-4D15-B5AE-EC62BEE8377A}" srcOrd="2" destOrd="0" presId="urn:microsoft.com/office/officeart/2005/8/layout/vList2"/>
    <dgm:cxn modelId="{02CA6C5A-D434-4402-8E48-ADA2BB1AE887}" type="presParOf" srcId="{90D24DC7-4BB0-4174-B903-BD46D26FE110}" destId="{3069CAC0-A19F-408C-9D3B-25B75B6FA0CE}" srcOrd="3" destOrd="0" presId="urn:microsoft.com/office/officeart/2005/8/layout/vList2"/>
    <dgm:cxn modelId="{7DBDAF0C-4A74-4D04-82F0-3B1513CBD01E}" type="presParOf" srcId="{90D24DC7-4BB0-4174-B903-BD46D26FE110}" destId="{DCC3C22F-6087-485A-B734-AACF6490FE6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5EEE2-8009-4FDF-83FE-39C6BC36B928}">
      <dsp:nvSpPr>
        <dsp:cNvPr id="0" name=""/>
        <dsp:cNvSpPr/>
      </dsp:nvSpPr>
      <dsp:spPr>
        <a:xfrm>
          <a:off x="0" y="0"/>
          <a:ext cx="9911080" cy="85266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BF54A9-267A-4059-9DB7-2423D73EEEC8}">
      <dsp:nvSpPr>
        <dsp:cNvPr id="0" name=""/>
        <dsp:cNvSpPr/>
      </dsp:nvSpPr>
      <dsp:spPr>
        <a:xfrm>
          <a:off x="257931" y="193531"/>
          <a:ext cx="468965" cy="4689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70E86-F659-4738-AC3E-DD0DEEE49528}">
      <dsp:nvSpPr>
        <dsp:cNvPr id="0" name=""/>
        <dsp:cNvSpPr/>
      </dsp:nvSpPr>
      <dsp:spPr>
        <a:xfrm>
          <a:off x="984827" y="1682"/>
          <a:ext cx="8926252" cy="8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40" tIns="90240" rIns="90240" bIns="90240" numCol="1" spcCol="1270" anchor="ctr" anchorCtr="0">
          <a:noAutofit/>
        </a:bodyPr>
        <a:lstStyle/>
        <a:p>
          <a:pPr marL="0" lvl="0" indent="0" algn="l" defTabSz="800100">
            <a:lnSpc>
              <a:spcPct val="100000"/>
            </a:lnSpc>
            <a:spcBef>
              <a:spcPct val="0"/>
            </a:spcBef>
            <a:spcAft>
              <a:spcPct val="35000"/>
            </a:spcAft>
            <a:buNone/>
          </a:pPr>
          <a:r>
            <a:rPr lang="nl-BE" sz="1800" kern="1200" err="1">
              <a:latin typeface="Montserrat" panose="00000500000000000000" pitchFamily="2" charset="0"/>
            </a:rPr>
            <a:t>Admin</a:t>
          </a:r>
          <a:r>
            <a:rPr lang="nl-BE" sz="1800" kern="1200">
              <a:latin typeface="Montserrat" panose="00000500000000000000" pitchFamily="2" charset="0"/>
            </a:rPr>
            <a:t> website (backoffice): </a:t>
          </a:r>
          <a:r>
            <a:rPr lang="nl-BE" sz="1800" kern="1200">
              <a:latin typeface="Montserrat" panose="00000500000000000000" pitchFamily="2" charset="0"/>
              <a:hlinkClick xmlns:r="http://schemas.openxmlformats.org/officeDocument/2006/relationships" r:id="rId3"/>
            </a:rPr>
            <a:t>https://lifecity.be/</a:t>
          </a:r>
          <a:r>
            <a:rPr lang="nl-BE" sz="1800" kern="1200">
              <a:latin typeface="Montserrat" panose="00000500000000000000" pitchFamily="2" charset="0"/>
            </a:rPr>
            <a:t>  </a:t>
          </a:r>
          <a:endParaRPr lang="en-US" sz="1800" kern="1200">
            <a:latin typeface="Montserrat" panose="00000500000000000000" pitchFamily="2" charset="0"/>
          </a:endParaRPr>
        </a:p>
      </dsp:txBody>
      <dsp:txXfrm>
        <a:off x="984827" y="1682"/>
        <a:ext cx="8926252" cy="852664"/>
      </dsp:txXfrm>
    </dsp:sp>
    <dsp:sp modelId="{F93D14AA-CF3C-4DA7-8BD0-CC1B53CB4F4A}">
      <dsp:nvSpPr>
        <dsp:cNvPr id="0" name=""/>
        <dsp:cNvSpPr/>
      </dsp:nvSpPr>
      <dsp:spPr>
        <a:xfrm>
          <a:off x="0" y="1067513"/>
          <a:ext cx="9911080" cy="85266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D21BA-CFCA-4C88-89E6-8E3402FDB91B}">
      <dsp:nvSpPr>
        <dsp:cNvPr id="0" name=""/>
        <dsp:cNvSpPr/>
      </dsp:nvSpPr>
      <dsp:spPr>
        <a:xfrm>
          <a:off x="257931" y="1259363"/>
          <a:ext cx="468965" cy="46896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1FC31-04BE-4003-AA52-51BC4C021D30}">
      <dsp:nvSpPr>
        <dsp:cNvPr id="0" name=""/>
        <dsp:cNvSpPr/>
      </dsp:nvSpPr>
      <dsp:spPr>
        <a:xfrm>
          <a:off x="984827" y="1067513"/>
          <a:ext cx="8926252" cy="8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40" tIns="90240" rIns="90240" bIns="90240" numCol="1" spcCol="1270" anchor="ctr" anchorCtr="0">
          <a:noAutofit/>
        </a:bodyPr>
        <a:lstStyle/>
        <a:p>
          <a:pPr marL="0" lvl="0" indent="0" algn="l" defTabSz="800100">
            <a:lnSpc>
              <a:spcPct val="100000"/>
            </a:lnSpc>
            <a:spcBef>
              <a:spcPct val="0"/>
            </a:spcBef>
            <a:spcAft>
              <a:spcPct val="35000"/>
            </a:spcAft>
            <a:buNone/>
          </a:pPr>
          <a:r>
            <a:rPr lang="en-US" sz="1800" kern="1200">
              <a:latin typeface="Montserrat" panose="00000500000000000000" pitchFamily="2" charset="0"/>
            </a:rPr>
            <a:t>Appstore: </a:t>
          </a:r>
          <a:r>
            <a:rPr lang="en-US" sz="1800" kern="1200">
              <a:latin typeface="Montserrat" panose="00000500000000000000" pitchFamily="2" charset="0"/>
              <a:hlinkClick xmlns:r="http://schemas.openxmlformats.org/officeDocument/2006/relationships" r:id="rId6"/>
            </a:rPr>
            <a:t>https://apps.apple.com/be/app/lifecity/id1671161569?l=nl</a:t>
          </a:r>
          <a:r>
            <a:rPr lang="en-US" sz="1800" kern="1200">
              <a:latin typeface="Montserrat" panose="00000500000000000000" pitchFamily="2" charset="0"/>
            </a:rPr>
            <a:t>  (iPad) </a:t>
          </a:r>
        </a:p>
      </dsp:txBody>
      <dsp:txXfrm>
        <a:off x="984827" y="1067513"/>
        <a:ext cx="8926252" cy="852664"/>
      </dsp:txXfrm>
    </dsp:sp>
    <dsp:sp modelId="{7744DAAA-3472-41C5-9933-E57999F7BE27}">
      <dsp:nvSpPr>
        <dsp:cNvPr id="0" name=""/>
        <dsp:cNvSpPr/>
      </dsp:nvSpPr>
      <dsp:spPr>
        <a:xfrm>
          <a:off x="0" y="2133344"/>
          <a:ext cx="9911080" cy="85266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AA1937-D3C2-43FB-8F28-AF864643958B}">
      <dsp:nvSpPr>
        <dsp:cNvPr id="0" name=""/>
        <dsp:cNvSpPr/>
      </dsp:nvSpPr>
      <dsp:spPr>
        <a:xfrm>
          <a:off x="257931" y="2325194"/>
          <a:ext cx="468965" cy="4689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0DB94-D2E8-4343-8E77-0B0A85534063}">
      <dsp:nvSpPr>
        <dsp:cNvPr id="0" name=""/>
        <dsp:cNvSpPr/>
      </dsp:nvSpPr>
      <dsp:spPr>
        <a:xfrm>
          <a:off x="984827" y="2133344"/>
          <a:ext cx="8926252" cy="8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40" tIns="90240" rIns="90240" bIns="90240" numCol="1" spcCol="1270" anchor="ctr" anchorCtr="0">
          <a:noAutofit/>
        </a:bodyPr>
        <a:lstStyle/>
        <a:p>
          <a:pPr marL="0" lvl="0" indent="0" algn="l" defTabSz="800100">
            <a:lnSpc>
              <a:spcPct val="100000"/>
            </a:lnSpc>
            <a:spcBef>
              <a:spcPct val="0"/>
            </a:spcBef>
            <a:spcAft>
              <a:spcPct val="35000"/>
            </a:spcAft>
            <a:buNone/>
          </a:pPr>
          <a:r>
            <a:rPr lang="en-US" sz="1800" kern="1200" err="1">
              <a:latin typeface="Montserrat" panose="00000500000000000000" pitchFamily="2" charset="0"/>
            </a:rPr>
            <a:t>Playstore</a:t>
          </a:r>
          <a:r>
            <a:rPr lang="en-US" sz="1800" kern="1200">
              <a:latin typeface="Montserrat" panose="00000500000000000000" pitchFamily="2" charset="0"/>
            </a:rPr>
            <a:t>: </a:t>
          </a:r>
          <a:r>
            <a:rPr lang="en-US" sz="1800" kern="1200">
              <a:latin typeface="Montserrat" panose="00000500000000000000" pitchFamily="2" charset="0"/>
              <a:hlinkClick xmlns:r="http://schemas.openxmlformats.org/officeDocument/2006/relationships" r:id="rId9"/>
            </a:rPr>
            <a:t>https://play.google.com/store/apps/details?id=be.hogent.lifecity</a:t>
          </a:r>
          <a:r>
            <a:rPr lang="en-US" sz="1800" kern="1200">
              <a:latin typeface="Montserrat" panose="00000500000000000000" pitchFamily="2" charset="0"/>
            </a:rPr>
            <a:t> (Android tablet) </a:t>
          </a:r>
        </a:p>
      </dsp:txBody>
      <dsp:txXfrm>
        <a:off x="984827" y="2133344"/>
        <a:ext cx="8926252" cy="852664"/>
      </dsp:txXfrm>
    </dsp:sp>
    <dsp:sp modelId="{E6F16078-F1B5-4CBD-84E2-2CD697B1E807}">
      <dsp:nvSpPr>
        <dsp:cNvPr id="0" name=""/>
        <dsp:cNvSpPr/>
      </dsp:nvSpPr>
      <dsp:spPr>
        <a:xfrm>
          <a:off x="0" y="3199175"/>
          <a:ext cx="9911080" cy="85266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12C90F-F128-4841-8338-2FA8757BC14F}">
      <dsp:nvSpPr>
        <dsp:cNvPr id="0" name=""/>
        <dsp:cNvSpPr/>
      </dsp:nvSpPr>
      <dsp:spPr>
        <a:xfrm>
          <a:off x="257931" y="3391025"/>
          <a:ext cx="468965" cy="468965"/>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39AFB-C9CD-4029-BCD0-9B91E62F34EF}">
      <dsp:nvSpPr>
        <dsp:cNvPr id="0" name=""/>
        <dsp:cNvSpPr/>
      </dsp:nvSpPr>
      <dsp:spPr>
        <a:xfrm>
          <a:off x="984827" y="3199175"/>
          <a:ext cx="8926252" cy="8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40" tIns="90240" rIns="90240" bIns="90240" numCol="1" spcCol="1270" anchor="ctr" anchorCtr="0">
          <a:noAutofit/>
        </a:bodyPr>
        <a:lstStyle/>
        <a:p>
          <a:pPr marL="0" lvl="0" indent="0" algn="l" defTabSz="800100">
            <a:lnSpc>
              <a:spcPct val="100000"/>
            </a:lnSpc>
            <a:spcBef>
              <a:spcPct val="0"/>
            </a:spcBef>
            <a:spcAft>
              <a:spcPct val="35000"/>
            </a:spcAft>
            <a:buNone/>
          </a:pPr>
          <a:r>
            <a:rPr lang="nl-BE" sz="1800" kern="1200" err="1">
              <a:latin typeface="Montserrat" panose="00000500000000000000" pitchFamily="2" charset="0"/>
            </a:rPr>
            <a:t>webversie</a:t>
          </a:r>
          <a:r>
            <a:rPr lang="nl-BE" sz="1800" kern="1200">
              <a:latin typeface="Montserrat" panose="00000500000000000000" pitchFamily="2" charset="0"/>
            </a:rPr>
            <a:t>: </a:t>
          </a:r>
          <a:r>
            <a:rPr lang="nl-BE" sz="1800" kern="1200">
              <a:latin typeface="Montserrat" panose="00000500000000000000" pitchFamily="2" charset="0"/>
              <a:hlinkClick xmlns:r="http://schemas.openxmlformats.org/officeDocument/2006/relationships" r:id="rId12"/>
            </a:rPr>
            <a:t>https://app.lifecity.be/</a:t>
          </a:r>
          <a:r>
            <a:rPr lang="nl-BE" sz="1800" kern="1200">
              <a:latin typeface="Montserrat" panose="00000500000000000000" pitchFamily="2" charset="0"/>
            </a:rPr>
            <a:t> (gebruik op computer/laptop) </a:t>
          </a:r>
          <a:endParaRPr lang="en-US" sz="1800" kern="1200">
            <a:latin typeface="Montserrat" panose="00000500000000000000" pitchFamily="2" charset="0"/>
          </a:endParaRPr>
        </a:p>
      </dsp:txBody>
      <dsp:txXfrm>
        <a:off x="984827" y="3199175"/>
        <a:ext cx="8926252" cy="852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5E00F-9900-4951-81CD-5573BB9E88F3}">
      <dsp:nvSpPr>
        <dsp:cNvPr id="0" name=""/>
        <dsp:cNvSpPr/>
      </dsp:nvSpPr>
      <dsp:spPr>
        <a:xfrm>
          <a:off x="0" y="116599"/>
          <a:ext cx="5444382" cy="1198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latin typeface="Montserrat" panose="00000500000000000000" pitchFamily="2" charset="0"/>
            </a:rPr>
            <a:t>Lerend netwerk: </a:t>
          </a:r>
          <a:r>
            <a:rPr lang="nl-BE" sz="1400" u="sng" kern="1200">
              <a:latin typeface="Montserrat" panose="00000500000000000000" pitchFamily="2" charset="0"/>
              <a:hlinkClick xmlns:r="http://schemas.openxmlformats.org/officeDocument/2006/relationships" r:id="rId1"/>
            </a:rPr>
            <a:t>https://forms.office.com/e/cdQWxcdG8L</a:t>
          </a:r>
          <a:r>
            <a:rPr lang="nl-BE" sz="1400" kern="1200">
              <a:latin typeface="Montserrat" panose="00000500000000000000" pitchFamily="2" charset="0"/>
            </a:rPr>
            <a:t> </a:t>
          </a:r>
          <a:endParaRPr lang="en-US" sz="1400" kern="1200">
            <a:latin typeface="Montserrat" panose="00000500000000000000" pitchFamily="2" charset="0"/>
          </a:endParaRPr>
        </a:p>
      </dsp:txBody>
      <dsp:txXfrm>
        <a:off x="58485" y="175084"/>
        <a:ext cx="5327412" cy="1081110"/>
      </dsp:txXfrm>
    </dsp:sp>
    <dsp:sp modelId="{E24A26CE-BAEF-4D15-B5AE-EC62BEE8377A}">
      <dsp:nvSpPr>
        <dsp:cNvPr id="0" name=""/>
        <dsp:cNvSpPr/>
      </dsp:nvSpPr>
      <dsp:spPr>
        <a:xfrm>
          <a:off x="0" y="1498999"/>
          <a:ext cx="5444382" cy="11980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latin typeface="Montserrat" panose="00000500000000000000" pitchFamily="2" charset="0"/>
            </a:rPr>
            <a:t>Inspiratienamiddag 23/5 Oost-Vlaanderen: </a:t>
          </a:r>
          <a:r>
            <a:rPr lang="nl-BE" sz="1400" kern="1200">
              <a:latin typeface="Montserrat" panose="00000500000000000000" pitchFamily="2" charset="0"/>
              <a:hlinkClick xmlns:r="http://schemas.openxmlformats.org/officeDocument/2006/relationships" r:id="rId2"/>
            </a:rPr>
            <a:t>https://www.voka.be/activiteiten/digizorg-met-lifecity-en-lifetree-naar-een-geintegreerde-jeugdzorg</a:t>
          </a:r>
          <a:r>
            <a:rPr lang="nl-BE" sz="1400" kern="1200">
              <a:latin typeface="Montserrat" panose="00000500000000000000" pitchFamily="2" charset="0"/>
            </a:rPr>
            <a:t> </a:t>
          </a:r>
          <a:endParaRPr lang="en-US" sz="1400" kern="1200">
            <a:latin typeface="Montserrat" panose="00000500000000000000" pitchFamily="2" charset="0"/>
          </a:endParaRPr>
        </a:p>
      </dsp:txBody>
      <dsp:txXfrm>
        <a:off x="58485" y="1557484"/>
        <a:ext cx="5327412" cy="1081110"/>
      </dsp:txXfrm>
    </dsp:sp>
    <dsp:sp modelId="{DCC3C22F-6087-485A-B734-AACF6490FE63}">
      <dsp:nvSpPr>
        <dsp:cNvPr id="0" name=""/>
        <dsp:cNvSpPr/>
      </dsp:nvSpPr>
      <dsp:spPr>
        <a:xfrm>
          <a:off x="0" y="2881400"/>
          <a:ext cx="5444382" cy="11980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latin typeface="Montserrat" panose="00000500000000000000" pitchFamily="2" charset="0"/>
              <a:hlinkClick xmlns:r="http://schemas.openxmlformats.org/officeDocument/2006/relationships" r:id="rId3"/>
            </a:rPr>
            <a:t>https://hogent.be/opleidingen/bijscholingen/oplossingsgerichte-gesprekken-met-kinderen-ondersteunen-met-de-lifecity-app/</a:t>
          </a:r>
          <a:r>
            <a:rPr lang="nl-BE" sz="1400" kern="1200">
              <a:latin typeface="Montserrat" panose="00000500000000000000" pitchFamily="2" charset="0"/>
            </a:rPr>
            <a:t> </a:t>
          </a:r>
          <a:endParaRPr lang="en-US" sz="1400" kern="1200">
            <a:latin typeface="Montserrat" panose="00000500000000000000" pitchFamily="2" charset="0"/>
          </a:endParaRPr>
        </a:p>
      </dsp:txBody>
      <dsp:txXfrm>
        <a:off x="58485" y="2939885"/>
        <a:ext cx="5327412" cy="1081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5E00F-9900-4951-81CD-5573BB9E88F3}">
      <dsp:nvSpPr>
        <dsp:cNvPr id="0" name=""/>
        <dsp:cNvSpPr/>
      </dsp:nvSpPr>
      <dsp:spPr>
        <a:xfrm>
          <a:off x="0" y="882966"/>
          <a:ext cx="5444382" cy="7831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latin typeface="Montserrat" panose="00000500000000000000" pitchFamily="2" charset="0"/>
              <a:hlinkClick xmlns:r="http://schemas.openxmlformats.org/officeDocument/2006/relationships" r:id="rId1"/>
            </a:rPr>
            <a:t>https://sociaal.net/verhaal/jongere-schrijft-brief-aan-ideale-begeleider-blijf-vooral-gewoon-tegen-me-doen/</a:t>
          </a:r>
          <a:endParaRPr lang="en-US" sz="1400" kern="1200">
            <a:latin typeface="Montserrat" panose="00000500000000000000" pitchFamily="2" charset="0"/>
          </a:endParaRPr>
        </a:p>
      </dsp:txBody>
      <dsp:txXfrm>
        <a:off x="38231" y="921197"/>
        <a:ext cx="5367920" cy="706706"/>
      </dsp:txXfrm>
    </dsp:sp>
    <dsp:sp modelId="{E24A26CE-BAEF-4D15-B5AE-EC62BEE8377A}">
      <dsp:nvSpPr>
        <dsp:cNvPr id="0" name=""/>
        <dsp:cNvSpPr/>
      </dsp:nvSpPr>
      <dsp:spPr>
        <a:xfrm>
          <a:off x="0" y="1706455"/>
          <a:ext cx="5444382" cy="78316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latin typeface="Montserrat" panose="00000500000000000000" pitchFamily="2" charset="0"/>
              <a:hlinkClick xmlns:r="http://schemas.openxmlformats.org/officeDocument/2006/relationships" r:id="rId2"/>
            </a:rPr>
            <a:t>https://www.vlaio.be/nl/ondernemersverhalen/kinderen-en-jongeren-nemen-regie-over-jeugdhulp-handen-lifecity-app</a:t>
          </a:r>
          <a:endParaRPr lang="en-US" sz="1400" kern="1200">
            <a:latin typeface="Montserrat" panose="00000500000000000000" pitchFamily="2" charset="0"/>
          </a:endParaRPr>
        </a:p>
      </dsp:txBody>
      <dsp:txXfrm>
        <a:off x="38231" y="1744686"/>
        <a:ext cx="5367920" cy="706706"/>
      </dsp:txXfrm>
    </dsp:sp>
    <dsp:sp modelId="{DCC3C22F-6087-485A-B734-AACF6490FE63}">
      <dsp:nvSpPr>
        <dsp:cNvPr id="0" name=""/>
        <dsp:cNvSpPr/>
      </dsp:nvSpPr>
      <dsp:spPr>
        <a:xfrm>
          <a:off x="0" y="2529944"/>
          <a:ext cx="5444382" cy="78316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latin typeface="Montserrat" panose="00000500000000000000" pitchFamily="2" charset="0"/>
              <a:hlinkClick xmlns:r="http://schemas.openxmlformats.org/officeDocument/2006/relationships" r:id="rId3"/>
            </a:rPr>
            <a:t>https://www.klasse.be/703868/school-als-veilige-plek-bruno-vanobbergen/</a:t>
          </a:r>
          <a:r>
            <a:rPr lang="nl-BE" sz="1400" kern="1200">
              <a:latin typeface="Montserrat" panose="00000500000000000000" pitchFamily="2" charset="0"/>
            </a:rPr>
            <a:t> </a:t>
          </a:r>
          <a:endParaRPr lang="en-US" sz="1400" kern="1200">
            <a:latin typeface="Montserrat" panose="00000500000000000000" pitchFamily="2" charset="0"/>
          </a:endParaRPr>
        </a:p>
      </dsp:txBody>
      <dsp:txXfrm>
        <a:off x="38231" y="2568175"/>
        <a:ext cx="5367920" cy="7067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372A897-63E8-4B77-87EB-3657827EC27A}" type="datetimeFigureOut">
              <a:rPr lang="nl-BE" smtClean="0"/>
              <a:t>20/05/2024</a:t>
            </a:fld>
            <a:endParaRPr lang="nl-BE"/>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529E7B13-601B-4088-8826-FBE220BD9347}" type="slidenum">
              <a:rPr lang="nl-BE" smtClean="0"/>
              <a:t>‹nr.›</a:t>
            </a:fld>
            <a:endParaRPr lang="nl-BE"/>
          </a:p>
        </p:txBody>
      </p:sp>
    </p:spTree>
    <p:extLst>
      <p:ext uri="{BB962C8B-B14F-4D97-AF65-F5344CB8AC3E}">
        <p14:creationId xmlns:p14="http://schemas.microsoft.com/office/powerpoint/2010/main" val="23025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26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PAS op met spaties!</a:t>
            </a:r>
          </a:p>
        </p:txBody>
      </p:sp>
      <p:sp>
        <p:nvSpPr>
          <p:cNvPr id="4" name="Tijdelijke aanduiding voor dianummer 3"/>
          <p:cNvSpPr>
            <a:spLocks noGrp="1"/>
          </p:cNvSpPr>
          <p:nvPr>
            <p:ph type="sldNum" sz="quarter" idx="5"/>
          </p:nvPr>
        </p:nvSpPr>
        <p:spPr/>
        <p:txBody>
          <a:bodyPr/>
          <a:lstStyle/>
          <a:p>
            <a:fld id="{79C41DE9-0C94-4D73-B382-D6C6285764C1}" type="slidenum">
              <a:rPr lang="nl-BE" smtClean="0"/>
              <a:t>11</a:t>
            </a:fld>
            <a:endParaRPr lang="nl-BE"/>
          </a:p>
        </p:txBody>
      </p:sp>
    </p:spTree>
    <p:extLst>
      <p:ext uri="{BB962C8B-B14F-4D97-AF65-F5344CB8AC3E}">
        <p14:creationId xmlns:p14="http://schemas.microsoft.com/office/powerpoint/2010/main" val="577287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PAS op met spaties!</a:t>
            </a:r>
          </a:p>
        </p:txBody>
      </p:sp>
      <p:sp>
        <p:nvSpPr>
          <p:cNvPr id="4" name="Tijdelijke aanduiding voor dianummer 3"/>
          <p:cNvSpPr>
            <a:spLocks noGrp="1"/>
          </p:cNvSpPr>
          <p:nvPr>
            <p:ph type="sldNum" sz="quarter" idx="5"/>
          </p:nvPr>
        </p:nvSpPr>
        <p:spPr/>
        <p:txBody>
          <a:bodyPr/>
          <a:lstStyle/>
          <a:p>
            <a:fld id="{79C41DE9-0C94-4D73-B382-D6C6285764C1}" type="slidenum">
              <a:rPr lang="nl-BE" smtClean="0"/>
              <a:t>12</a:t>
            </a:fld>
            <a:endParaRPr lang="nl-BE"/>
          </a:p>
        </p:txBody>
      </p:sp>
    </p:spTree>
    <p:extLst>
      <p:ext uri="{BB962C8B-B14F-4D97-AF65-F5344CB8AC3E}">
        <p14:creationId xmlns:p14="http://schemas.microsoft.com/office/powerpoint/2010/main" val="121327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74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Het park: </a:t>
            </a:r>
            <a:r>
              <a:rPr lang="nl-BE" sz="1200" kern="1200">
                <a:solidFill>
                  <a:schemeClr val="tx1"/>
                </a:solidFill>
                <a:effectLst/>
                <a:latin typeface="+mn-lt"/>
                <a:ea typeface="+mn-ea"/>
                <a:cs typeface="+mn-cs"/>
              </a:rPr>
              <a:t>In het park kan het kind terecht om te praten. Je gaat er samen even op een bankje zitten en voert een open gesprek over hoe het kind zich voelt. Zo werk je aan het emotiebewustzijn en de emotieregulatie. In het park zijn vier manieren om dit gesprek te vergemakkelijken: tekenen, een geluidsopname maken, een tekstje schrijven of een foto nemen. Je kan het kind op de wegwijzer laten kiezen welke richting (= expressiemogelijkheid) het uit wilt.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Inspreken:  Een kind kan er voor kiezen om in te spreken hoe hij zich voelt of wat er is eerder is gebeurd.</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Dit is een interessante expressiemogelijkheid tijdens een drukke dienst van de begeleider. Het kind kan zo al even ventileren ter voorbereiding van een gesprek.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Schrijven: Deze expressiemogelijkheid is wat taliger. Je kunt het kind laten schrijven over een gebeurtenis of zijn gevoelens, maar je kunt bijvoorbeeld ook samen een brief schrijven aan jezelf voor in de toekomst of een </a:t>
            </a:r>
            <a:r>
              <a:rPr lang="nl-BE" sz="1200" kern="1200" err="1">
                <a:solidFill>
                  <a:schemeClr val="tx1"/>
                </a:solidFill>
                <a:effectLst/>
                <a:latin typeface="+mn-lt"/>
                <a:ea typeface="+mn-ea"/>
                <a:cs typeface="+mn-cs"/>
              </a:rPr>
              <a:t>sorrybrief</a:t>
            </a:r>
            <a:r>
              <a:rPr lang="nl-BE" sz="1200" kern="1200">
                <a:solidFill>
                  <a:schemeClr val="tx1"/>
                </a:solidFill>
                <a:effectLst/>
                <a:latin typeface="+mn-lt"/>
                <a:ea typeface="+mn-ea"/>
                <a:cs typeface="+mn-cs"/>
              </a:rPr>
              <a:t> aan een persoon met wie het kind ruzie maakte of … </a:t>
            </a:r>
          </a:p>
          <a:p>
            <a:r>
              <a:rPr lang="en-US" err="1">
                <a:cs typeface="Calibri"/>
              </a:rPr>
              <a:t>Foto</a:t>
            </a:r>
            <a:r>
              <a:rPr lang="en-US">
                <a:cs typeface="Calibri"/>
              </a:rPr>
              <a:t> </a:t>
            </a:r>
            <a:r>
              <a:rPr lang="en-US" err="1">
                <a:cs typeface="Calibri"/>
              </a:rPr>
              <a:t>maken</a:t>
            </a:r>
            <a:r>
              <a:rPr lang="en-US">
                <a:cs typeface="Calibri"/>
              </a:rPr>
              <a:t>: </a:t>
            </a:r>
            <a:r>
              <a:rPr lang="nl-BE" sz="1200" kern="1200">
                <a:solidFill>
                  <a:schemeClr val="tx1"/>
                </a:solidFill>
                <a:effectLst/>
                <a:latin typeface="+mn-lt"/>
                <a:ea typeface="+mn-ea"/>
                <a:cs typeface="+mn-cs"/>
              </a:rPr>
              <a:t>Laat het kind een foto maken van iets waar hij graag over wilt praten, bijvoorbeeld een foto van</a:t>
            </a:r>
          </a:p>
          <a:p>
            <a:pPr lvl="0"/>
            <a:r>
              <a:rPr lang="nl-BE" sz="1200" kern="1200">
                <a:solidFill>
                  <a:schemeClr val="tx1"/>
                </a:solidFill>
                <a:effectLst/>
                <a:latin typeface="+mn-lt"/>
                <a:ea typeface="+mn-ea"/>
                <a:cs typeface="+mn-cs"/>
              </a:rPr>
              <a:t>Een plek waar iets leuks of iets onprettigs gebeurde</a:t>
            </a:r>
          </a:p>
          <a:p>
            <a:pPr lvl="0"/>
            <a:r>
              <a:rPr lang="nl-BE" sz="1200" kern="1200">
                <a:solidFill>
                  <a:schemeClr val="tx1"/>
                </a:solidFill>
                <a:effectLst/>
                <a:latin typeface="+mn-lt"/>
                <a:ea typeface="+mn-ea"/>
                <a:cs typeface="+mn-cs"/>
              </a:rPr>
              <a:t>Een krantenartikel waar hij blij of verdrietig van wordt</a:t>
            </a:r>
          </a:p>
          <a:p>
            <a:pPr lvl="0"/>
            <a:r>
              <a:rPr lang="nl-BE" sz="1200" kern="1200">
                <a:solidFill>
                  <a:schemeClr val="tx1"/>
                </a:solidFill>
                <a:effectLst/>
                <a:latin typeface="+mn-lt"/>
                <a:ea typeface="+mn-ea"/>
                <a:cs typeface="+mn-cs"/>
              </a:rPr>
              <a:t>Iets wat hij graag zou hebben of juist weg zou willen</a:t>
            </a:r>
          </a:p>
          <a:p>
            <a:pPr lvl="0"/>
            <a:r>
              <a:rPr lang="nl-BE" sz="1200" kern="1200">
                <a:solidFill>
                  <a:schemeClr val="tx1"/>
                </a:solidFill>
                <a:effectLst/>
                <a:latin typeface="+mn-lt"/>
                <a:ea typeface="+mn-ea"/>
                <a:cs typeface="+mn-cs"/>
              </a:rPr>
              <a:t>De duplo of </a:t>
            </a:r>
            <a:r>
              <a:rPr lang="nl-BE" sz="1200" kern="1200" err="1">
                <a:solidFill>
                  <a:schemeClr val="tx1"/>
                </a:solidFill>
                <a:effectLst/>
                <a:latin typeface="+mn-lt"/>
                <a:ea typeface="+mn-ea"/>
                <a:cs typeface="+mn-cs"/>
              </a:rPr>
              <a:t>playmobil</a:t>
            </a:r>
            <a:r>
              <a:rPr lang="nl-BE" sz="1200" kern="1200">
                <a:solidFill>
                  <a:schemeClr val="tx1"/>
                </a:solidFill>
                <a:effectLst/>
                <a:latin typeface="+mn-lt"/>
                <a:ea typeface="+mn-ea"/>
                <a:cs typeface="+mn-cs"/>
              </a:rPr>
              <a:t> die hij net uiteengezet heeft over zijn familie en dan en foto van hoe hij het graag anders zou zien</a:t>
            </a:r>
          </a:p>
          <a:p>
            <a:r>
              <a:rPr lang="nl-BE" sz="1200" kern="1200">
                <a:solidFill>
                  <a:schemeClr val="tx1"/>
                </a:solidFill>
                <a:effectLst/>
                <a:latin typeface="+mn-lt"/>
                <a:ea typeface="+mn-ea"/>
                <a:cs typeface="+mn-cs"/>
              </a:rPr>
              <a:t>Of laat het kind eens een selfie maken.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De </a:t>
            </a:r>
            <a:r>
              <a:rPr lang="en-US" err="1">
                <a:cs typeface="Calibri"/>
              </a:rPr>
              <a:t>rugzak</a:t>
            </a:r>
            <a:r>
              <a:rPr lang="en-US">
                <a:cs typeface="Calibri"/>
              </a:rPr>
              <a:t>: </a:t>
            </a:r>
            <a:r>
              <a:rPr lang="nl-BE" sz="1200" kern="1200">
                <a:solidFill>
                  <a:schemeClr val="tx1"/>
                </a:solidFill>
                <a:effectLst/>
                <a:latin typeface="+mn-lt"/>
                <a:ea typeface="+mn-ea"/>
                <a:cs typeface="+mn-cs"/>
              </a:rPr>
              <a:t>Kinderen in de bijzondere jeugdhulp dragen een zware rugzak met zich mee. Ze hebben nood aan hulpbronnen om te leren omgaan met moeilijkheden die ze thuis, op school en/of in de leefgroep ervaren. In LifeCity gaan ze op stap met een rugzak vol tips en tools die hen helpen. Wanneer het kind vastloopt in een situatie kan hij zijn rugzak even openen en inspiratie opdoen: wie of wat kan hem op dit moment en in deze situatie helpen?</a:t>
            </a:r>
          </a:p>
          <a:p>
            <a:r>
              <a:rPr lang="nl-BE" sz="1200" kern="1200">
                <a:solidFill>
                  <a:schemeClr val="tx1"/>
                </a:solidFill>
                <a:effectLst/>
                <a:latin typeface="+mn-lt"/>
                <a:ea typeface="+mn-ea"/>
                <a:cs typeface="+mn-cs"/>
              </a:rPr>
              <a:t>Ook hier zijn er verschillende mogelijkheden om hulpbronnen op te slaan: foto’s, tekeningen, YouTubefilmpjes, geluidsopnames en notities.</a:t>
            </a:r>
          </a:p>
          <a:p>
            <a:r>
              <a:rPr lang="nl-BE" sz="1200" kern="1200">
                <a:solidFill>
                  <a:schemeClr val="tx1"/>
                </a:solidFill>
                <a:effectLst/>
                <a:latin typeface="+mn-lt"/>
                <a:ea typeface="+mn-ea"/>
                <a:cs typeface="+mn-cs"/>
              </a:rPr>
              <a:t>Enkele voorbeelden: ademhalingsoefening via YouTube bij stress, een audio-bestand met lieve woorden van mama bij gemis,…</a:t>
            </a: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6E073-908F-4D36-B623-D648EFCFEBE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80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6E073-908F-4D36-B623-D648EFCFEBE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508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cs typeface="Calibri"/>
              </a:rPr>
              <a:t>1. Park</a:t>
            </a:r>
          </a:p>
          <a:p>
            <a:r>
              <a:rPr lang="en-US">
                <a:cs typeface="Calibri"/>
              </a:rPr>
              <a:t>Het park </a:t>
            </a:r>
            <a:r>
              <a:rPr lang="en-US" err="1">
                <a:cs typeface="Calibri"/>
              </a:rPr>
              <a:t>wordt</a:t>
            </a:r>
            <a:r>
              <a:rPr lang="en-US">
                <a:cs typeface="Calibri"/>
              </a:rPr>
              <a:t> de </a:t>
            </a:r>
            <a:r>
              <a:rPr lang="en-US" err="1">
                <a:cs typeface="Calibri"/>
              </a:rPr>
              <a:t>plaats</a:t>
            </a:r>
            <a:r>
              <a:rPr lang="en-US">
                <a:cs typeface="Calibri"/>
              </a:rPr>
              <a:t> </a:t>
            </a:r>
            <a:r>
              <a:rPr lang="en-US" err="1">
                <a:cs typeface="Calibri"/>
              </a:rPr>
              <a:t>waar</a:t>
            </a:r>
            <a:r>
              <a:rPr lang="en-US">
                <a:cs typeface="Calibri"/>
              </a:rPr>
              <a:t> je </a:t>
            </a:r>
            <a:r>
              <a:rPr lang="en-US" err="1">
                <a:cs typeface="Calibri"/>
              </a:rPr>
              <a:t>aan</a:t>
            </a:r>
            <a:r>
              <a:rPr lang="en-US">
                <a:cs typeface="Calibri"/>
              </a:rPr>
              <a:t> de slag </a:t>
            </a:r>
            <a:r>
              <a:rPr lang="en-US" err="1">
                <a:cs typeface="Calibri"/>
              </a:rPr>
              <a:t>kan</a:t>
            </a:r>
            <a:r>
              <a:rPr lang="en-US">
                <a:cs typeface="Calibri"/>
              </a:rPr>
              <a:t> </a:t>
            </a:r>
            <a:r>
              <a:rPr lang="en-US" err="1">
                <a:cs typeface="Calibri"/>
              </a:rPr>
              <a:t>gaan</a:t>
            </a:r>
            <a:r>
              <a:rPr lang="en-US">
                <a:cs typeface="Calibri"/>
              </a:rPr>
              <a:t> </a:t>
            </a:r>
            <a:r>
              <a:rPr lang="en-US" err="1">
                <a:cs typeface="Calibri"/>
              </a:rPr>
              <a:t>rond</a:t>
            </a:r>
            <a:r>
              <a:rPr lang="en-US">
                <a:cs typeface="Calibri"/>
              </a:rPr>
              <a:t> </a:t>
            </a:r>
            <a:r>
              <a:rPr lang="en-US" err="1">
                <a:cs typeface="Calibri"/>
              </a:rPr>
              <a:t>emoties</a:t>
            </a:r>
            <a:r>
              <a:rPr lang="en-US">
                <a:cs typeface="Calibri"/>
              </a:rPr>
              <a:t>. Er </a:t>
            </a:r>
            <a:r>
              <a:rPr lang="en-US" err="1">
                <a:cs typeface="Calibri"/>
              </a:rPr>
              <a:t>kan</a:t>
            </a:r>
            <a:r>
              <a:rPr lang="en-US">
                <a:cs typeface="Calibri"/>
              </a:rPr>
              <a:t> </a:t>
            </a:r>
            <a:r>
              <a:rPr lang="en-US" err="1">
                <a:cs typeface="Calibri"/>
              </a:rPr>
              <a:t>hier</a:t>
            </a:r>
            <a:r>
              <a:rPr lang="en-US">
                <a:cs typeface="Calibri"/>
              </a:rPr>
              <a:t> </a:t>
            </a:r>
            <a:r>
              <a:rPr lang="en-US" err="1">
                <a:cs typeface="Calibri"/>
              </a:rPr>
              <a:t>gewerkt</a:t>
            </a:r>
            <a:r>
              <a:rPr lang="en-US">
                <a:cs typeface="Calibri"/>
              </a:rPr>
              <a:t> </a:t>
            </a:r>
            <a:r>
              <a:rPr lang="en-US" err="1">
                <a:cs typeface="Calibri"/>
              </a:rPr>
              <a:t>worden</a:t>
            </a:r>
            <a:r>
              <a:rPr lang="en-US">
                <a:cs typeface="Calibri"/>
              </a:rPr>
              <a:t> </a:t>
            </a:r>
            <a:r>
              <a:rPr lang="en-US" err="1">
                <a:cs typeface="Calibri"/>
              </a:rPr>
              <a:t>rond</a:t>
            </a:r>
            <a:r>
              <a:rPr lang="en-US">
                <a:cs typeface="Calibri"/>
              </a:rPr>
              <a:t> </a:t>
            </a:r>
            <a:r>
              <a:rPr lang="en-US" err="1">
                <a:cs typeface="Calibri"/>
              </a:rPr>
              <a:t>zowel</a:t>
            </a:r>
            <a:r>
              <a:rPr lang="en-US">
                <a:cs typeface="Calibri"/>
              </a:rPr>
              <a:t>:</a:t>
            </a:r>
            <a:endParaRPr lang="en-US" b="1">
              <a:cs typeface="Calibri"/>
            </a:endParaRPr>
          </a:p>
          <a:p>
            <a:r>
              <a:rPr lang="en-US">
                <a:cs typeface="Calibri"/>
              </a:rPr>
              <a:t>- het </a:t>
            </a:r>
            <a:r>
              <a:rPr lang="en-US" b="1" err="1">
                <a:cs typeface="Calibri"/>
              </a:rPr>
              <a:t>bewust</a:t>
            </a:r>
            <a:r>
              <a:rPr lang="en-US" b="1">
                <a:cs typeface="Calibri"/>
              </a:rPr>
              <a:t> </a:t>
            </a:r>
            <a:r>
              <a:rPr lang="en-US" b="1" err="1">
                <a:cs typeface="Calibri"/>
              </a:rPr>
              <a:t>worden</a:t>
            </a:r>
            <a:r>
              <a:rPr lang="en-US">
                <a:cs typeface="Calibri"/>
              </a:rPr>
              <a:t> van </a:t>
            </a:r>
            <a:r>
              <a:rPr lang="en-US" err="1">
                <a:cs typeface="Calibri"/>
              </a:rPr>
              <a:t>emoties</a:t>
            </a:r>
            <a:endParaRPr lang="en-US" b="1" err="1">
              <a:cs typeface="Calibri"/>
            </a:endParaRPr>
          </a:p>
          <a:p>
            <a:r>
              <a:rPr lang="en-US">
                <a:cs typeface="Calibri"/>
              </a:rPr>
              <a:t>- het </a:t>
            </a:r>
            <a:r>
              <a:rPr lang="en-US" b="1" err="1">
                <a:cs typeface="Calibri"/>
              </a:rPr>
              <a:t>reguleren</a:t>
            </a:r>
            <a:r>
              <a:rPr lang="en-US" b="1">
                <a:cs typeface="Calibri"/>
              </a:rPr>
              <a:t> van </a:t>
            </a:r>
            <a:r>
              <a:rPr lang="en-US" b="1" err="1">
                <a:cs typeface="Calibri"/>
              </a:rPr>
              <a:t>deze</a:t>
            </a:r>
            <a:r>
              <a:rPr lang="en-US" b="1">
                <a:cs typeface="Calibri"/>
              </a:rPr>
              <a:t> </a:t>
            </a:r>
            <a:r>
              <a:rPr lang="en-US" b="1" err="1">
                <a:cs typeface="Calibri"/>
              </a:rPr>
              <a:t>emoties</a:t>
            </a:r>
            <a:r>
              <a:rPr lang="en-US" b="1">
                <a:cs typeface="Calibri"/>
              </a:rPr>
              <a:t> </a:t>
            </a:r>
            <a:r>
              <a:rPr lang="en-US" err="1">
                <a:cs typeface="Calibri"/>
              </a:rPr>
              <a:t>kan</a:t>
            </a:r>
            <a:r>
              <a:rPr lang="en-US">
                <a:cs typeface="Calibri"/>
              </a:rPr>
              <a:t> </a:t>
            </a:r>
            <a:r>
              <a:rPr lang="en-US" err="1">
                <a:cs typeface="Calibri"/>
              </a:rPr>
              <a:t>hier</a:t>
            </a:r>
            <a:r>
              <a:rPr lang="en-US">
                <a:cs typeface="Calibri"/>
              </a:rPr>
              <a:t> op </a:t>
            </a:r>
            <a:r>
              <a:rPr lang="en-US" err="1">
                <a:cs typeface="Calibri"/>
              </a:rPr>
              <a:t>verschillende</a:t>
            </a:r>
            <a:r>
              <a:rPr lang="en-US">
                <a:cs typeface="Calibri"/>
              </a:rPr>
              <a:t> </a:t>
            </a:r>
            <a:r>
              <a:rPr lang="en-US" err="1">
                <a:cs typeface="Calibri"/>
              </a:rPr>
              <a:t>manieren</a:t>
            </a:r>
            <a:r>
              <a:rPr lang="en-US">
                <a:cs typeface="Calibri"/>
              </a:rPr>
              <a:t> </a:t>
            </a:r>
          </a:p>
          <a:p>
            <a:endParaRPr lang="en-US">
              <a:cs typeface="Calibri"/>
            </a:endParaRPr>
          </a:p>
          <a:p>
            <a:r>
              <a:rPr lang="en-US" b="1">
                <a:cs typeface="Calibri"/>
              </a:rPr>
              <a:t>2. Schatkist</a:t>
            </a:r>
            <a:endParaRPr lang="en-US">
              <a:cs typeface="Calibri"/>
            </a:endParaRPr>
          </a:p>
          <a:p>
            <a:r>
              <a:rPr lang="en-US" err="1">
                <a:cs typeface="Calibri"/>
              </a:rPr>
              <a:t>Talenten</a:t>
            </a:r>
            <a:r>
              <a:rPr lang="en-US">
                <a:cs typeface="Calibri"/>
              </a:rPr>
              <a:t>, </a:t>
            </a:r>
            <a:r>
              <a:rPr lang="en-US" err="1">
                <a:cs typeface="Calibri"/>
              </a:rPr>
              <a:t>kwaliteiten</a:t>
            </a:r>
            <a:r>
              <a:rPr lang="en-US">
                <a:cs typeface="Calibri"/>
              </a:rPr>
              <a:t>, </a:t>
            </a:r>
            <a:r>
              <a:rPr lang="en-US" err="1">
                <a:cs typeface="Calibri"/>
              </a:rPr>
              <a:t>krachten</a:t>
            </a:r>
            <a:r>
              <a:rPr lang="en-US">
                <a:cs typeface="Calibri"/>
              </a:rPr>
              <a:t> </a:t>
            </a:r>
            <a:r>
              <a:rPr lang="en-US" err="1">
                <a:cs typeface="Calibri"/>
              </a:rPr>
              <a:t>kunnen</a:t>
            </a:r>
            <a:r>
              <a:rPr lang="en-US">
                <a:cs typeface="Calibri"/>
              </a:rPr>
              <a:t> </a:t>
            </a:r>
            <a:r>
              <a:rPr lang="en-US" err="1">
                <a:cs typeface="Calibri"/>
              </a:rPr>
              <a:t>hier</a:t>
            </a:r>
            <a:r>
              <a:rPr lang="en-US">
                <a:cs typeface="Calibri"/>
              </a:rPr>
              <a:t> </a:t>
            </a:r>
            <a:r>
              <a:rPr lang="en-US" err="1">
                <a:cs typeface="Calibri"/>
              </a:rPr>
              <a:t>verzameld</a:t>
            </a:r>
            <a:r>
              <a:rPr lang="en-US">
                <a:cs typeface="Calibri"/>
              </a:rPr>
              <a:t> </a:t>
            </a:r>
            <a:r>
              <a:rPr lang="en-US" err="1">
                <a:cs typeface="Calibri"/>
              </a:rPr>
              <a:t>worden</a:t>
            </a:r>
            <a:endParaRPr lang="en-US">
              <a:cs typeface="Calibri"/>
            </a:endParaRPr>
          </a:p>
          <a:p>
            <a:endParaRPr lang="en-US">
              <a:cs typeface="Calibri"/>
            </a:endParaRPr>
          </a:p>
          <a:p>
            <a:r>
              <a:rPr lang="en-US" b="1">
                <a:cs typeface="Calibri"/>
              </a:rPr>
              <a:t>3. </a:t>
            </a:r>
            <a:r>
              <a:rPr lang="en-US" b="1" err="1">
                <a:cs typeface="Calibri"/>
              </a:rPr>
              <a:t>Wolkenkrabber</a:t>
            </a:r>
            <a:endParaRPr lang="en-US" err="1">
              <a:cs typeface="Calibri"/>
            </a:endParaRPr>
          </a:p>
          <a:p>
            <a:r>
              <a:rPr lang="en-US" err="1">
                <a:cs typeface="Calibri"/>
              </a:rPr>
              <a:t>Plaats</a:t>
            </a:r>
            <a:r>
              <a:rPr lang="en-US">
                <a:cs typeface="Calibri"/>
              </a:rPr>
              <a:t> </a:t>
            </a:r>
            <a:r>
              <a:rPr lang="en-US" err="1">
                <a:cs typeface="Calibri"/>
              </a:rPr>
              <a:t>voor</a:t>
            </a:r>
            <a:r>
              <a:rPr lang="en-US">
                <a:cs typeface="Calibri"/>
              </a:rPr>
              <a:t> </a:t>
            </a:r>
            <a:r>
              <a:rPr lang="en-US" err="1">
                <a:cs typeface="Calibri"/>
              </a:rPr>
              <a:t>doelen</a:t>
            </a:r>
            <a:r>
              <a:rPr lang="en-US">
                <a:cs typeface="Calibri"/>
              </a:rPr>
              <a:t>/</a:t>
            </a:r>
            <a:r>
              <a:rPr lang="en-US" err="1">
                <a:cs typeface="Calibri"/>
              </a:rPr>
              <a:t>wensen</a:t>
            </a:r>
            <a:r>
              <a:rPr lang="en-US">
                <a:cs typeface="Calibri"/>
              </a:rPr>
              <a:t> of </a:t>
            </a:r>
            <a:r>
              <a:rPr lang="en-US" err="1">
                <a:cs typeface="Calibri"/>
              </a:rPr>
              <a:t>dus</a:t>
            </a:r>
            <a:r>
              <a:rPr lang="en-US">
                <a:cs typeface="Calibri"/>
              </a:rPr>
              <a:t> </a:t>
            </a:r>
            <a:r>
              <a:rPr lang="en-US" err="1">
                <a:cs typeface="Calibri"/>
              </a:rPr>
              <a:t>evt</a:t>
            </a:r>
            <a:r>
              <a:rPr lang="en-US">
                <a:cs typeface="Calibri"/>
              </a:rPr>
              <a:t>. </a:t>
            </a:r>
            <a:r>
              <a:rPr lang="en-US" err="1">
                <a:cs typeface="Calibri"/>
              </a:rPr>
              <a:t>visuele</a:t>
            </a:r>
            <a:r>
              <a:rPr lang="en-US">
                <a:cs typeface="Calibri"/>
              </a:rPr>
              <a:t> </a:t>
            </a:r>
            <a:r>
              <a:rPr lang="en-US" err="1">
                <a:cs typeface="Calibri"/>
              </a:rPr>
              <a:t>voorstelling</a:t>
            </a:r>
            <a:r>
              <a:rPr lang="en-US">
                <a:cs typeface="Calibri"/>
              </a:rPr>
              <a:t> van het </a:t>
            </a:r>
            <a:r>
              <a:rPr lang="en-US" err="1">
                <a:cs typeface="Calibri"/>
              </a:rPr>
              <a:t>huidige</a:t>
            </a:r>
            <a:r>
              <a:rPr lang="en-US">
                <a:cs typeface="Calibri"/>
              </a:rPr>
              <a:t> </a:t>
            </a:r>
            <a:r>
              <a:rPr lang="en-US" err="1">
                <a:cs typeface="Calibri"/>
              </a:rPr>
              <a:t>handelingsplan</a:t>
            </a:r>
            <a:r>
              <a:rPr lang="en-US">
                <a:cs typeface="Calibri"/>
              </a:rPr>
              <a:t>, </a:t>
            </a:r>
            <a:r>
              <a:rPr lang="en-US" err="1">
                <a:cs typeface="Calibri"/>
              </a:rPr>
              <a:t>winst</a:t>
            </a:r>
            <a:r>
              <a:rPr lang="en-US">
                <a:cs typeface="Calibri"/>
              </a:rPr>
              <a:t> </a:t>
            </a:r>
            <a:r>
              <a:rPr lang="en-US" err="1">
                <a:cs typeface="Calibri"/>
              </a:rPr>
              <a:t>dat</a:t>
            </a:r>
            <a:r>
              <a:rPr lang="en-US">
                <a:cs typeface="Calibri"/>
              </a:rPr>
              <a:t> </a:t>
            </a:r>
            <a:r>
              <a:rPr lang="en-US" err="1">
                <a:cs typeface="Calibri"/>
              </a:rPr>
              <a:t>alles</a:t>
            </a:r>
            <a:r>
              <a:rPr lang="en-US">
                <a:cs typeface="Calibri"/>
              </a:rPr>
              <a:t> op 1 </a:t>
            </a:r>
            <a:r>
              <a:rPr lang="en-US" err="1">
                <a:cs typeface="Calibri"/>
              </a:rPr>
              <a:t>plaats</a:t>
            </a:r>
            <a:r>
              <a:rPr lang="en-US">
                <a:cs typeface="Calibri"/>
              </a:rPr>
              <a:t> </a:t>
            </a:r>
            <a:r>
              <a:rPr lang="en-US" err="1">
                <a:cs typeface="Calibri"/>
              </a:rPr>
              <a:t>staat</a:t>
            </a:r>
            <a:endParaRPr lang="en-US">
              <a:cs typeface="Calibri"/>
            </a:endParaRPr>
          </a:p>
          <a:p>
            <a:endParaRPr lang="en-US">
              <a:cs typeface="Calibri"/>
            </a:endParaRPr>
          </a:p>
          <a:p>
            <a:r>
              <a:rPr lang="en-US" b="1">
                <a:cs typeface="Calibri"/>
              </a:rPr>
              <a:t>4. Cinema</a:t>
            </a:r>
            <a:endParaRPr lang="en-US">
              <a:cs typeface="Calibri"/>
            </a:endParaRPr>
          </a:p>
          <a:p>
            <a:r>
              <a:rPr lang="en-US" err="1">
                <a:cs typeface="Calibri"/>
              </a:rPr>
              <a:t>Levenslijn</a:t>
            </a:r>
            <a:r>
              <a:rPr lang="en-US">
                <a:cs typeface="Calibri"/>
              </a:rPr>
              <a:t>, </a:t>
            </a:r>
            <a:r>
              <a:rPr lang="en-US" err="1">
                <a:cs typeface="Calibri"/>
              </a:rPr>
              <a:t>belangrijke</a:t>
            </a:r>
            <a:r>
              <a:rPr lang="en-US">
                <a:cs typeface="Calibri"/>
              </a:rPr>
              <a:t> </a:t>
            </a:r>
            <a:r>
              <a:rPr lang="en-US" err="1">
                <a:cs typeface="Calibri"/>
              </a:rPr>
              <a:t>gebeurtenissen</a:t>
            </a:r>
            <a:endParaRPr lang="en-US">
              <a:cs typeface="Calibri"/>
            </a:endParaRPr>
          </a:p>
          <a:p>
            <a:endParaRPr lang="en-US">
              <a:cs typeface="Calibri"/>
            </a:endParaRPr>
          </a:p>
          <a:p>
            <a:r>
              <a:rPr lang="en-US" b="1">
                <a:cs typeface="Calibri"/>
              </a:rPr>
              <a:t>5. </a:t>
            </a:r>
            <a:r>
              <a:rPr lang="en-US" b="1" err="1">
                <a:cs typeface="Calibri"/>
              </a:rPr>
              <a:t>Rugzak</a:t>
            </a:r>
            <a:endParaRPr lang="en-US" err="1">
              <a:cs typeface="Calibri"/>
            </a:endParaRPr>
          </a:p>
          <a:p>
            <a:r>
              <a:rPr lang="en-US">
                <a:cs typeface="Calibri"/>
              </a:rPr>
              <a:t>Vanaf de start van het project </a:t>
            </a:r>
            <a:r>
              <a:rPr lang="en-US" err="1">
                <a:cs typeface="Calibri"/>
              </a:rPr>
              <a:t>gaven</a:t>
            </a:r>
            <a:r>
              <a:rPr lang="en-US">
                <a:cs typeface="Calibri"/>
              </a:rPr>
              <a:t> alle </a:t>
            </a:r>
            <a:r>
              <a:rPr lang="en-US" err="1">
                <a:cs typeface="Calibri"/>
              </a:rPr>
              <a:t>betrokkenen</a:t>
            </a:r>
            <a:r>
              <a:rPr lang="en-US">
                <a:cs typeface="Calibri"/>
              </a:rPr>
              <a:t> </a:t>
            </a:r>
            <a:r>
              <a:rPr lang="en-US" err="1">
                <a:cs typeface="Calibri"/>
              </a:rPr>
              <a:t>aan</a:t>
            </a:r>
            <a:r>
              <a:rPr lang="en-US">
                <a:cs typeface="Calibri"/>
              </a:rPr>
              <a:t> </a:t>
            </a:r>
            <a:r>
              <a:rPr lang="en-US" err="1">
                <a:cs typeface="Calibri"/>
              </a:rPr>
              <a:t>dat</a:t>
            </a:r>
            <a:r>
              <a:rPr lang="en-US">
                <a:cs typeface="Calibri"/>
              </a:rPr>
              <a:t> de app </a:t>
            </a:r>
            <a:r>
              <a:rPr lang="en-US" err="1">
                <a:cs typeface="Calibri"/>
              </a:rPr>
              <a:t>een</a:t>
            </a:r>
            <a:r>
              <a:rPr lang="en-US">
                <a:cs typeface="Calibri"/>
              </a:rPr>
              <a:t> </a:t>
            </a:r>
            <a:r>
              <a:rPr lang="en-US" b="1" err="1">
                <a:cs typeface="Calibri"/>
              </a:rPr>
              <a:t>oplossingsgerichte</a:t>
            </a:r>
            <a:r>
              <a:rPr lang="en-US" b="1">
                <a:cs typeface="Calibri"/>
              </a:rPr>
              <a:t> tool </a:t>
            </a:r>
            <a:r>
              <a:rPr lang="en-US" err="1">
                <a:cs typeface="Calibri"/>
              </a:rPr>
              <a:t>dient</a:t>
            </a:r>
            <a:r>
              <a:rPr lang="en-US">
                <a:cs typeface="Calibri"/>
              </a:rPr>
              <a:t> </a:t>
            </a:r>
            <a:r>
              <a:rPr lang="en-US" err="1">
                <a:cs typeface="Calibri"/>
              </a:rPr>
              <a:t>te</a:t>
            </a:r>
            <a:r>
              <a:rPr lang="en-US">
                <a:cs typeface="Calibri"/>
              </a:rPr>
              <a:t> </a:t>
            </a:r>
            <a:r>
              <a:rPr lang="en-US" err="1">
                <a:cs typeface="Calibri"/>
              </a:rPr>
              <a:t>zijn</a:t>
            </a:r>
            <a:r>
              <a:rPr lang="en-US">
                <a:cs typeface="Calibri"/>
              </a:rPr>
              <a:t>. </a:t>
            </a:r>
            <a:r>
              <a:rPr lang="en-US" err="1">
                <a:cs typeface="Calibri"/>
              </a:rPr>
              <a:t>Dit</a:t>
            </a:r>
            <a:r>
              <a:rPr lang="en-US">
                <a:cs typeface="Calibri"/>
              </a:rPr>
              <a:t> </a:t>
            </a:r>
            <a:r>
              <a:rPr lang="en-US" err="1">
                <a:cs typeface="Calibri"/>
              </a:rPr>
              <a:t>werd</a:t>
            </a:r>
            <a:r>
              <a:rPr lang="en-US">
                <a:cs typeface="Calibri"/>
              </a:rPr>
              <a:t> </a:t>
            </a:r>
            <a:r>
              <a:rPr lang="en-US" err="1">
                <a:cs typeface="Calibri"/>
              </a:rPr>
              <a:t>ook</a:t>
            </a:r>
            <a:r>
              <a:rPr lang="en-US">
                <a:cs typeface="Calibri"/>
              </a:rPr>
              <a:t> </a:t>
            </a:r>
            <a:r>
              <a:rPr lang="en-US" err="1">
                <a:cs typeface="Calibri"/>
              </a:rPr>
              <a:t>duidelijk</a:t>
            </a:r>
            <a:r>
              <a:rPr lang="en-US">
                <a:cs typeface="Calibri"/>
              </a:rPr>
              <a:t> zo </a:t>
            </a:r>
            <a:r>
              <a:rPr lang="en-US" err="1">
                <a:cs typeface="Calibri"/>
              </a:rPr>
              <a:t>afgeklopt</a:t>
            </a:r>
            <a:r>
              <a:rPr lang="en-US">
                <a:cs typeface="Calibri"/>
              </a:rPr>
              <a:t> in de </a:t>
            </a:r>
            <a:r>
              <a:rPr lang="en-US" err="1">
                <a:cs typeface="Calibri"/>
              </a:rPr>
              <a:t>eerste</a:t>
            </a:r>
            <a:r>
              <a:rPr lang="en-US">
                <a:cs typeface="Calibri"/>
              </a:rPr>
              <a:t> </a:t>
            </a:r>
            <a:r>
              <a:rPr lang="en-US" err="1">
                <a:cs typeface="Calibri"/>
              </a:rPr>
              <a:t>stuurgroep</a:t>
            </a:r>
            <a:r>
              <a:rPr lang="en-US">
                <a:cs typeface="Calibri"/>
              </a:rPr>
              <a:t> van faith. De app </a:t>
            </a:r>
            <a:r>
              <a:rPr lang="en-US" err="1">
                <a:cs typeface="Calibri"/>
              </a:rPr>
              <a:t>biedt</a:t>
            </a:r>
            <a:r>
              <a:rPr lang="en-US">
                <a:cs typeface="Calibri"/>
              </a:rPr>
              <a:t> </a:t>
            </a:r>
            <a:r>
              <a:rPr lang="en-US" b="1" err="1">
                <a:cs typeface="Calibri"/>
              </a:rPr>
              <a:t>oplossingsgerichte</a:t>
            </a:r>
            <a:r>
              <a:rPr lang="en-US" b="1">
                <a:cs typeface="Calibri"/>
              </a:rPr>
              <a:t> en </a:t>
            </a:r>
            <a:r>
              <a:rPr lang="en-US" b="1" err="1">
                <a:cs typeface="Calibri"/>
              </a:rPr>
              <a:t>actiegerichte</a:t>
            </a:r>
            <a:r>
              <a:rPr lang="en-US" b="1">
                <a:cs typeface="Calibri"/>
              </a:rPr>
              <a:t> </a:t>
            </a:r>
            <a:r>
              <a:rPr lang="en-US" b="1" err="1">
                <a:cs typeface="Calibri"/>
              </a:rPr>
              <a:t>ondersteuning</a:t>
            </a:r>
            <a:r>
              <a:rPr lang="en-US" b="1">
                <a:cs typeface="Calibri"/>
              </a:rPr>
              <a:t> in het </a:t>
            </a:r>
            <a:r>
              <a:rPr lang="en-US" b="1" err="1">
                <a:cs typeface="Calibri"/>
              </a:rPr>
              <a:t>hier</a:t>
            </a:r>
            <a:r>
              <a:rPr lang="en-US" b="1">
                <a:cs typeface="Calibri"/>
              </a:rPr>
              <a:t> en het nu</a:t>
            </a:r>
            <a:r>
              <a:rPr lang="en-US">
                <a:cs typeface="Calibri"/>
              </a:rPr>
              <a:t>. </a:t>
            </a:r>
            <a:r>
              <a:rPr lang="en-US" err="1">
                <a:cs typeface="Calibri"/>
              </a:rPr>
              <a:t>Natuurlijk</a:t>
            </a:r>
            <a:r>
              <a:rPr lang="en-US">
                <a:cs typeface="Calibri"/>
              </a:rPr>
              <a:t> </a:t>
            </a:r>
            <a:r>
              <a:rPr lang="en-US" err="1">
                <a:cs typeface="Calibri"/>
              </a:rPr>
              <a:t>zullen</a:t>
            </a:r>
            <a:r>
              <a:rPr lang="en-US">
                <a:cs typeface="Calibri"/>
              </a:rPr>
              <a:t> </a:t>
            </a:r>
            <a:r>
              <a:rPr lang="en-US" err="1">
                <a:cs typeface="Calibri"/>
              </a:rPr>
              <a:t>wellicht</a:t>
            </a:r>
            <a:r>
              <a:rPr lang="en-US">
                <a:cs typeface="Calibri"/>
              </a:rPr>
              <a:t> </a:t>
            </a:r>
            <a:r>
              <a:rPr lang="en-US" err="1">
                <a:cs typeface="Calibri"/>
              </a:rPr>
              <a:t>bij</a:t>
            </a:r>
            <a:r>
              <a:rPr lang="en-US">
                <a:cs typeface="Calibri"/>
              </a:rPr>
              <a:t> het </a:t>
            </a:r>
            <a:r>
              <a:rPr lang="en-US" err="1">
                <a:cs typeface="Calibri"/>
              </a:rPr>
              <a:t>bespreken</a:t>
            </a:r>
            <a:r>
              <a:rPr lang="en-US">
                <a:cs typeface="Calibri"/>
              </a:rPr>
              <a:t> van </a:t>
            </a:r>
            <a:r>
              <a:rPr lang="en-US" err="1">
                <a:cs typeface="Calibri"/>
              </a:rPr>
              <a:t>een</a:t>
            </a:r>
            <a:r>
              <a:rPr lang="en-US">
                <a:cs typeface="Calibri"/>
              </a:rPr>
              <a:t> </a:t>
            </a:r>
            <a:r>
              <a:rPr lang="en-US" err="1">
                <a:cs typeface="Calibri"/>
              </a:rPr>
              <a:t>aantal</a:t>
            </a:r>
            <a:r>
              <a:rPr lang="en-US">
                <a:cs typeface="Calibri"/>
              </a:rPr>
              <a:t> items </a:t>
            </a:r>
            <a:r>
              <a:rPr lang="en-US" err="1">
                <a:cs typeface="Calibri"/>
              </a:rPr>
              <a:t>verwijzingen</a:t>
            </a:r>
            <a:r>
              <a:rPr lang="en-US">
                <a:cs typeface="Calibri"/>
              </a:rPr>
              <a:t> </a:t>
            </a:r>
            <a:r>
              <a:rPr lang="en-US" err="1">
                <a:cs typeface="Calibri"/>
              </a:rPr>
              <a:t>worden</a:t>
            </a:r>
            <a:r>
              <a:rPr lang="en-US">
                <a:cs typeface="Calibri"/>
              </a:rPr>
              <a:t> </a:t>
            </a:r>
            <a:r>
              <a:rPr lang="en-US" err="1">
                <a:cs typeface="Calibri"/>
              </a:rPr>
              <a:t>gemaakt</a:t>
            </a:r>
            <a:r>
              <a:rPr lang="en-US">
                <a:cs typeface="Calibri"/>
              </a:rPr>
              <a:t> </a:t>
            </a:r>
            <a:r>
              <a:rPr lang="en-US" err="1">
                <a:cs typeface="Calibri"/>
              </a:rPr>
              <a:t>naar</a:t>
            </a:r>
            <a:r>
              <a:rPr lang="en-US">
                <a:cs typeface="Calibri"/>
              </a:rPr>
              <a:t> het </a:t>
            </a:r>
            <a:r>
              <a:rPr lang="en-US" err="1">
                <a:cs typeface="Calibri"/>
              </a:rPr>
              <a:t>verleden</a:t>
            </a:r>
            <a:r>
              <a:rPr lang="en-US">
                <a:cs typeface="Calibri"/>
              </a:rPr>
              <a:t>, die van </a:t>
            </a:r>
            <a:r>
              <a:rPr lang="en-US" err="1">
                <a:cs typeface="Calibri"/>
              </a:rPr>
              <a:t>belang</a:t>
            </a:r>
            <a:r>
              <a:rPr lang="en-US">
                <a:cs typeface="Calibri"/>
              </a:rPr>
              <a:t> </a:t>
            </a:r>
            <a:r>
              <a:rPr lang="en-US" err="1">
                <a:cs typeface="Calibri"/>
              </a:rPr>
              <a:t>zijn</a:t>
            </a:r>
            <a:r>
              <a:rPr lang="en-US">
                <a:cs typeface="Calibri"/>
              </a:rPr>
              <a:t> om het </a:t>
            </a:r>
            <a:r>
              <a:rPr lang="en-US" err="1">
                <a:cs typeface="Calibri"/>
              </a:rPr>
              <a:t>heden</a:t>
            </a:r>
            <a:r>
              <a:rPr lang="en-US">
                <a:cs typeface="Calibri"/>
              </a:rPr>
              <a:t> </a:t>
            </a:r>
            <a:r>
              <a:rPr lang="en-US" err="1">
                <a:cs typeface="Calibri"/>
              </a:rPr>
              <a:t>beter</a:t>
            </a:r>
            <a:r>
              <a:rPr lang="en-US">
                <a:cs typeface="Calibri"/>
              </a:rPr>
              <a:t> </a:t>
            </a:r>
            <a:r>
              <a:rPr lang="en-US" err="1">
                <a:cs typeface="Calibri"/>
              </a:rPr>
              <a:t>te</a:t>
            </a:r>
            <a:r>
              <a:rPr lang="en-US">
                <a:cs typeface="Calibri"/>
              </a:rPr>
              <a:t> </a:t>
            </a:r>
            <a:r>
              <a:rPr lang="en-US" err="1">
                <a:cs typeface="Calibri"/>
              </a:rPr>
              <a:t>begrijpen</a:t>
            </a:r>
            <a:r>
              <a:rPr lang="en-US">
                <a:cs typeface="Calibri"/>
              </a:rPr>
              <a:t>, maar de </a:t>
            </a:r>
            <a:r>
              <a:rPr lang="en-US" err="1">
                <a:cs typeface="Calibri"/>
              </a:rPr>
              <a:t>begeleider</a:t>
            </a:r>
            <a:r>
              <a:rPr lang="en-US">
                <a:cs typeface="Calibri"/>
              </a:rPr>
              <a:t> </a:t>
            </a:r>
            <a:r>
              <a:rPr lang="en-US" err="1">
                <a:cs typeface="Calibri"/>
              </a:rPr>
              <a:t>dient</a:t>
            </a:r>
            <a:r>
              <a:rPr lang="en-US">
                <a:cs typeface="Calibri"/>
              </a:rPr>
              <a:t> de focus </a:t>
            </a:r>
            <a:r>
              <a:rPr lang="en-US" err="1">
                <a:cs typeface="Calibri"/>
              </a:rPr>
              <a:t>terug</a:t>
            </a:r>
            <a:r>
              <a:rPr lang="en-US">
                <a:cs typeface="Calibri"/>
              </a:rPr>
              <a:t> </a:t>
            </a:r>
            <a:r>
              <a:rPr lang="en-US" err="1">
                <a:cs typeface="Calibri"/>
              </a:rPr>
              <a:t>te</a:t>
            </a:r>
            <a:r>
              <a:rPr lang="en-US">
                <a:cs typeface="Calibri"/>
              </a:rPr>
              <a:t> </a:t>
            </a:r>
            <a:r>
              <a:rPr lang="en-US" err="1">
                <a:cs typeface="Calibri"/>
              </a:rPr>
              <a:t>brengen</a:t>
            </a:r>
            <a:r>
              <a:rPr lang="en-US">
                <a:cs typeface="Calibri"/>
              </a:rPr>
              <a:t> </a:t>
            </a:r>
            <a:r>
              <a:rPr lang="en-US" err="1">
                <a:cs typeface="Calibri"/>
              </a:rPr>
              <a:t>naar</a:t>
            </a:r>
            <a:r>
              <a:rPr lang="en-US">
                <a:cs typeface="Calibri"/>
              </a:rPr>
              <a:t> het NU en de </a:t>
            </a:r>
            <a:r>
              <a:rPr lang="en-US" err="1">
                <a:cs typeface="Calibri"/>
              </a:rPr>
              <a:t>mogelijke</a:t>
            </a:r>
            <a:r>
              <a:rPr lang="en-US">
                <a:cs typeface="Calibri"/>
              </a:rPr>
              <a:t> </a:t>
            </a:r>
            <a:r>
              <a:rPr lang="en-US" err="1">
                <a:cs typeface="Calibri"/>
              </a:rPr>
              <a:t>oplossingen</a:t>
            </a:r>
            <a:r>
              <a:rPr lang="en-US">
                <a:cs typeface="Calibri"/>
              </a:rPr>
              <a:t>. Het is </a:t>
            </a:r>
            <a:r>
              <a:rPr lang="en-US" err="1">
                <a:cs typeface="Calibri"/>
              </a:rPr>
              <a:t>dus</a:t>
            </a:r>
            <a:r>
              <a:rPr lang="en-US">
                <a:cs typeface="Calibri"/>
              </a:rPr>
              <a:t> </a:t>
            </a:r>
            <a:r>
              <a:rPr lang="en-US" err="1">
                <a:cs typeface="Calibri"/>
              </a:rPr>
              <a:t>niet</a:t>
            </a:r>
            <a:r>
              <a:rPr lang="en-US">
                <a:cs typeface="Calibri"/>
              </a:rPr>
              <a:t> de </a:t>
            </a:r>
            <a:r>
              <a:rPr lang="en-US" err="1">
                <a:cs typeface="Calibri"/>
              </a:rPr>
              <a:t>bedoeling</a:t>
            </a:r>
            <a:r>
              <a:rPr lang="en-US">
                <a:cs typeface="Calibri"/>
              </a:rPr>
              <a:t> om met de app </a:t>
            </a:r>
            <a:r>
              <a:rPr lang="en-US" err="1">
                <a:cs typeface="Calibri"/>
              </a:rPr>
              <a:t>te</a:t>
            </a:r>
            <a:r>
              <a:rPr lang="en-US">
                <a:cs typeface="Calibri"/>
              </a:rPr>
              <a:t> </a:t>
            </a:r>
            <a:r>
              <a:rPr lang="en-US" err="1">
                <a:cs typeface="Calibri"/>
              </a:rPr>
              <a:t>verzanden</a:t>
            </a:r>
            <a:r>
              <a:rPr lang="en-US">
                <a:cs typeface="Calibri"/>
              </a:rPr>
              <a:t> in </a:t>
            </a:r>
            <a:r>
              <a:rPr lang="en-US" err="1">
                <a:cs typeface="Calibri"/>
              </a:rPr>
              <a:t>diepgaande</a:t>
            </a:r>
            <a:r>
              <a:rPr lang="en-US">
                <a:cs typeface="Calibri"/>
              </a:rPr>
              <a:t> psycho-</a:t>
            </a:r>
            <a:r>
              <a:rPr lang="en-US" err="1">
                <a:cs typeface="Calibri"/>
              </a:rPr>
              <a:t>analytische</a:t>
            </a:r>
            <a:r>
              <a:rPr lang="en-US">
                <a:cs typeface="Calibri"/>
              </a:rPr>
              <a:t> </a:t>
            </a:r>
            <a:r>
              <a:rPr lang="en-US" err="1">
                <a:cs typeface="Calibri"/>
              </a:rPr>
              <a:t>processen</a:t>
            </a:r>
            <a:r>
              <a:rPr lang="en-US">
                <a:cs typeface="Calibri"/>
              </a:rPr>
              <a:t>, </a:t>
            </a:r>
            <a:r>
              <a:rPr lang="en-US" err="1">
                <a:cs typeface="Calibri"/>
              </a:rPr>
              <a:t>waar</a:t>
            </a:r>
            <a:r>
              <a:rPr lang="en-US">
                <a:cs typeface="Calibri"/>
              </a:rPr>
              <a:t> het kind </a:t>
            </a:r>
            <a:r>
              <a:rPr lang="en-US" err="1">
                <a:cs typeface="Calibri"/>
              </a:rPr>
              <a:t>niet</a:t>
            </a:r>
            <a:r>
              <a:rPr lang="en-US">
                <a:cs typeface="Calibri"/>
              </a:rPr>
              <a:t> direct </a:t>
            </a:r>
            <a:r>
              <a:rPr lang="en-US" err="1">
                <a:cs typeface="Calibri"/>
              </a:rPr>
              <a:t>een</a:t>
            </a:r>
            <a:r>
              <a:rPr lang="en-US">
                <a:cs typeface="Calibri"/>
              </a:rPr>
              <a:t> </a:t>
            </a:r>
            <a:r>
              <a:rPr lang="en-US" err="1">
                <a:cs typeface="Calibri"/>
              </a:rPr>
              <a:t>boodschap</a:t>
            </a:r>
            <a:r>
              <a:rPr lang="en-US">
                <a:cs typeface="Calibri"/>
              </a:rPr>
              <a:t> </a:t>
            </a:r>
            <a:r>
              <a:rPr lang="en-US" err="1">
                <a:cs typeface="Calibri"/>
              </a:rPr>
              <a:t>aan</a:t>
            </a:r>
            <a:r>
              <a:rPr lang="en-US">
                <a:cs typeface="Calibri"/>
              </a:rPr>
              <a:t> </a:t>
            </a:r>
            <a:r>
              <a:rPr lang="en-US" err="1">
                <a:cs typeface="Calibri"/>
              </a:rPr>
              <a:t>geeft</a:t>
            </a:r>
            <a:r>
              <a:rPr lang="en-US">
                <a:cs typeface="Calibri"/>
              </a:rPr>
              <a:t>. </a:t>
            </a:r>
          </a:p>
          <a:p>
            <a:endParaRPr lang="en-US">
              <a:cs typeface="Calibri"/>
            </a:endParaRPr>
          </a:p>
          <a:p>
            <a:r>
              <a:rPr lang="en-US">
                <a:cs typeface="Calibri"/>
              </a:rPr>
              <a:t>We </a:t>
            </a:r>
            <a:r>
              <a:rPr lang="en-US" err="1">
                <a:cs typeface="Calibri"/>
              </a:rPr>
              <a:t>kozen</a:t>
            </a:r>
            <a:r>
              <a:rPr lang="en-US">
                <a:cs typeface="Calibri"/>
              </a:rPr>
              <a:t> </a:t>
            </a:r>
            <a:r>
              <a:rPr lang="en-US" err="1">
                <a:cs typeface="Calibri"/>
              </a:rPr>
              <a:t>vanuit</a:t>
            </a:r>
            <a:r>
              <a:rPr lang="en-US">
                <a:cs typeface="Calibri"/>
              </a:rPr>
              <a:t> </a:t>
            </a:r>
            <a:r>
              <a:rPr lang="en-US" err="1">
                <a:cs typeface="Calibri"/>
              </a:rPr>
              <a:t>deze</a:t>
            </a:r>
            <a:r>
              <a:rPr lang="en-US">
                <a:cs typeface="Calibri"/>
              </a:rPr>
              <a:t> </a:t>
            </a:r>
            <a:r>
              <a:rPr lang="en-US" b="1" err="1">
                <a:cs typeface="Calibri"/>
              </a:rPr>
              <a:t>oplossingsgerichte</a:t>
            </a:r>
            <a:r>
              <a:rPr lang="en-US" b="1">
                <a:cs typeface="Calibri"/>
              </a:rPr>
              <a:t> </a:t>
            </a:r>
            <a:r>
              <a:rPr lang="en-US" b="1" err="1">
                <a:cs typeface="Calibri"/>
              </a:rPr>
              <a:t>invalshoek</a:t>
            </a:r>
            <a:r>
              <a:rPr lang="en-US">
                <a:cs typeface="Calibri"/>
              </a:rPr>
              <a:t>, </a:t>
            </a:r>
            <a:r>
              <a:rPr lang="en-US" err="1">
                <a:cs typeface="Calibri"/>
              </a:rPr>
              <a:t>bewust</a:t>
            </a:r>
            <a:r>
              <a:rPr lang="en-US">
                <a:cs typeface="Calibri"/>
              </a:rPr>
              <a:t> </a:t>
            </a:r>
            <a:r>
              <a:rPr lang="en-US" err="1">
                <a:cs typeface="Calibri"/>
              </a:rPr>
              <a:t>voor</a:t>
            </a:r>
            <a:r>
              <a:rPr lang="en-US">
                <a:cs typeface="Calibri"/>
              </a:rPr>
              <a:t> 'de </a:t>
            </a:r>
            <a:r>
              <a:rPr lang="en-US" err="1">
                <a:cs typeface="Calibri"/>
              </a:rPr>
              <a:t>rugzak</a:t>
            </a:r>
            <a:r>
              <a:rPr lang="en-US">
                <a:cs typeface="Calibri"/>
              </a:rPr>
              <a:t>' </a:t>
            </a:r>
            <a:r>
              <a:rPr lang="en-US" err="1">
                <a:cs typeface="Calibri"/>
              </a:rPr>
              <a:t>als</a:t>
            </a:r>
            <a:r>
              <a:rPr lang="en-US">
                <a:cs typeface="Calibri"/>
              </a:rPr>
              <a:t> </a:t>
            </a:r>
            <a:r>
              <a:rPr lang="en-US" err="1">
                <a:cs typeface="Calibri"/>
              </a:rPr>
              <a:t>verzamelplaats</a:t>
            </a:r>
            <a:r>
              <a:rPr lang="en-US">
                <a:cs typeface="Calibri"/>
              </a:rPr>
              <a:t> </a:t>
            </a:r>
            <a:r>
              <a:rPr lang="en-US" err="1">
                <a:cs typeface="Calibri"/>
              </a:rPr>
              <a:t>voor</a:t>
            </a:r>
            <a:r>
              <a:rPr lang="en-US">
                <a:cs typeface="Calibri"/>
              </a:rPr>
              <a:t> alle </a:t>
            </a:r>
            <a:r>
              <a:rPr lang="en-US" err="1">
                <a:cs typeface="Calibri"/>
              </a:rPr>
              <a:t>hulpmiddelen</a:t>
            </a:r>
            <a:r>
              <a:rPr lang="en-US">
                <a:cs typeface="Calibri"/>
              </a:rPr>
              <a:t>. </a:t>
            </a:r>
            <a:r>
              <a:rPr lang="en-US" err="1">
                <a:cs typeface="Calibri"/>
              </a:rPr>
              <a:t>Normaal</a:t>
            </a:r>
            <a:r>
              <a:rPr lang="en-US">
                <a:cs typeface="Calibri"/>
              </a:rPr>
              <a:t> </a:t>
            </a:r>
            <a:r>
              <a:rPr lang="en-US" err="1">
                <a:cs typeface="Calibri"/>
              </a:rPr>
              <a:t>gezien</a:t>
            </a:r>
            <a:r>
              <a:rPr lang="en-US">
                <a:cs typeface="Calibri"/>
              </a:rPr>
              <a:t> </a:t>
            </a:r>
            <a:r>
              <a:rPr lang="en-US" err="1">
                <a:cs typeface="Calibri"/>
              </a:rPr>
              <a:t>verwijst</a:t>
            </a:r>
            <a:r>
              <a:rPr lang="en-US">
                <a:cs typeface="Calibri"/>
              </a:rPr>
              <a:t> het </a:t>
            </a:r>
            <a:r>
              <a:rPr lang="en-US" err="1">
                <a:cs typeface="Calibri"/>
              </a:rPr>
              <a:t>beeld</a:t>
            </a:r>
            <a:r>
              <a:rPr lang="en-US">
                <a:cs typeface="Calibri"/>
              </a:rPr>
              <a:t> van het kind met </a:t>
            </a:r>
            <a:r>
              <a:rPr lang="en-US" err="1">
                <a:cs typeface="Calibri"/>
              </a:rPr>
              <a:t>een</a:t>
            </a:r>
            <a:r>
              <a:rPr lang="en-US">
                <a:cs typeface="Calibri"/>
              </a:rPr>
              <a:t> </a:t>
            </a:r>
            <a:r>
              <a:rPr lang="en-US" err="1">
                <a:cs typeface="Calibri"/>
              </a:rPr>
              <a:t>rugzak</a:t>
            </a:r>
            <a:r>
              <a:rPr lang="en-US">
                <a:cs typeface="Calibri"/>
              </a:rPr>
              <a:t> in de </a:t>
            </a:r>
            <a:r>
              <a:rPr lang="en-US" err="1">
                <a:cs typeface="Calibri"/>
              </a:rPr>
              <a:t>jeughulp</a:t>
            </a:r>
            <a:r>
              <a:rPr lang="en-US">
                <a:cs typeface="Calibri"/>
              </a:rPr>
              <a:t> </a:t>
            </a:r>
            <a:r>
              <a:rPr lang="en-US" err="1">
                <a:cs typeface="Calibri"/>
              </a:rPr>
              <a:t>vaak</a:t>
            </a:r>
            <a:r>
              <a:rPr lang="en-US">
                <a:cs typeface="Calibri"/>
              </a:rPr>
              <a:t> </a:t>
            </a:r>
            <a:r>
              <a:rPr lang="en-US" err="1">
                <a:cs typeface="Calibri"/>
              </a:rPr>
              <a:t>naar</a:t>
            </a:r>
            <a:r>
              <a:rPr lang="en-US">
                <a:cs typeface="Calibri"/>
              </a:rPr>
              <a:t> de </a:t>
            </a:r>
            <a:r>
              <a:rPr lang="en-US" err="1">
                <a:cs typeface="Calibri"/>
              </a:rPr>
              <a:t>zware</a:t>
            </a:r>
            <a:r>
              <a:rPr lang="en-US">
                <a:cs typeface="Calibri"/>
              </a:rPr>
              <a:t> </a:t>
            </a:r>
            <a:r>
              <a:rPr lang="en-US" err="1">
                <a:cs typeface="Calibri"/>
              </a:rPr>
              <a:t>balast</a:t>
            </a:r>
            <a:r>
              <a:rPr lang="en-US">
                <a:cs typeface="Calibri"/>
              </a:rPr>
              <a:t>, de </a:t>
            </a:r>
            <a:r>
              <a:rPr lang="en-US" err="1">
                <a:cs typeface="Calibri"/>
              </a:rPr>
              <a:t>emotionele</a:t>
            </a:r>
            <a:r>
              <a:rPr lang="en-US">
                <a:cs typeface="Calibri"/>
              </a:rPr>
              <a:t> </a:t>
            </a:r>
            <a:r>
              <a:rPr lang="en-US" err="1">
                <a:cs typeface="Calibri"/>
              </a:rPr>
              <a:t>schade</a:t>
            </a:r>
            <a:r>
              <a:rPr lang="en-US">
                <a:cs typeface="Calibri"/>
              </a:rPr>
              <a:t>, </a:t>
            </a:r>
            <a:r>
              <a:rPr lang="en-US" err="1">
                <a:cs typeface="Calibri"/>
              </a:rPr>
              <a:t>enz</a:t>
            </a:r>
            <a:r>
              <a:rPr lang="en-US">
                <a:cs typeface="Calibri"/>
              </a:rPr>
              <a:t>.</a:t>
            </a:r>
          </a:p>
          <a:p>
            <a:r>
              <a:rPr lang="en-US">
                <a:cs typeface="Calibri"/>
              </a:rPr>
              <a:t>We </a:t>
            </a:r>
            <a:r>
              <a:rPr lang="en-US" err="1">
                <a:cs typeface="Calibri"/>
              </a:rPr>
              <a:t>willen</a:t>
            </a:r>
            <a:r>
              <a:rPr lang="en-US">
                <a:cs typeface="Calibri"/>
              </a:rPr>
              <a:t> </a:t>
            </a:r>
            <a:r>
              <a:rPr lang="en-US" err="1">
                <a:cs typeface="Calibri"/>
              </a:rPr>
              <a:t>bewust</a:t>
            </a:r>
            <a:r>
              <a:rPr lang="en-US">
                <a:cs typeface="Calibri"/>
              </a:rPr>
              <a:t> </a:t>
            </a:r>
            <a:r>
              <a:rPr lang="en-US" err="1">
                <a:cs typeface="Calibri"/>
              </a:rPr>
              <a:t>dit</a:t>
            </a:r>
            <a:r>
              <a:rPr lang="en-US">
                <a:cs typeface="Calibri"/>
              </a:rPr>
              <a:t> </a:t>
            </a:r>
            <a:r>
              <a:rPr lang="en-US" err="1">
                <a:cs typeface="Calibri"/>
              </a:rPr>
              <a:t>beeld</a:t>
            </a:r>
            <a:r>
              <a:rPr lang="en-US">
                <a:cs typeface="Calibri"/>
              </a:rPr>
              <a:t> van de </a:t>
            </a:r>
            <a:r>
              <a:rPr lang="en-US" b="1" err="1">
                <a:cs typeface="Calibri"/>
              </a:rPr>
              <a:t>rugzak</a:t>
            </a:r>
            <a:r>
              <a:rPr lang="en-US" b="1">
                <a:cs typeface="Calibri"/>
              </a:rPr>
              <a:t> </a:t>
            </a:r>
            <a:r>
              <a:rPr lang="en-US" err="1">
                <a:cs typeface="Calibri"/>
              </a:rPr>
              <a:t>hier</a:t>
            </a:r>
            <a:r>
              <a:rPr lang="en-US">
                <a:cs typeface="Calibri"/>
              </a:rPr>
              <a:t> op </a:t>
            </a:r>
            <a:r>
              <a:rPr lang="en-US" err="1">
                <a:cs typeface="Calibri"/>
              </a:rPr>
              <a:t>een</a:t>
            </a:r>
            <a:r>
              <a:rPr lang="en-US">
                <a:cs typeface="Calibri"/>
              </a:rPr>
              <a:t> </a:t>
            </a:r>
            <a:r>
              <a:rPr lang="en-US" err="1">
                <a:cs typeface="Calibri"/>
              </a:rPr>
              <a:t>andere</a:t>
            </a:r>
            <a:r>
              <a:rPr lang="en-US">
                <a:cs typeface="Calibri"/>
              </a:rPr>
              <a:t> </a:t>
            </a:r>
            <a:r>
              <a:rPr lang="en-US" err="1">
                <a:cs typeface="Calibri"/>
              </a:rPr>
              <a:t>manier</a:t>
            </a:r>
            <a:r>
              <a:rPr lang="en-US">
                <a:cs typeface="Calibri"/>
              </a:rPr>
              <a:t> </a:t>
            </a:r>
            <a:r>
              <a:rPr lang="en-US" err="1">
                <a:cs typeface="Calibri"/>
              </a:rPr>
              <a:t>gebruiken</a:t>
            </a:r>
            <a:r>
              <a:rPr lang="en-US">
                <a:cs typeface="Calibri"/>
              </a:rPr>
              <a:t>, </a:t>
            </a:r>
            <a:r>
              <a:rPr lang="en-US" err="1">
                <a:cs typeface="Calibri"/>
              </a:rPr>
              <a:t>nl</a:t>
            </a:r>
            <a:r>
              <a:rPr lang="en-US">
                <a:cs typeface="Calibri"/>
              </a:rPr>
              <a:t>. </a:t>
            </a:r>
            <a:r>
              <a:rPr lang="en-US" err="1">
                <a:cs typeface="Calibri"/>
              </a:rPr>
              <a:t>als</a:t>
            </a:r>
            <a:r>
              <a:rPr lang="en-US">
                <a:cs typeface="Calibri"/>
              </a:rPr>
              <a:t> </a:t>
            </a:r>
            <a:r>
              <a:rPr lang="en-US" b="1" err="1">
                <a:cs typeface="Calibri"/>
              </a:rPr>
              <a:t>een</a:t>
            </a:r>
            <a:r>
              <a:rPr lang="en-US" b="1">
                <a:cs typeface="Calibri"/>
              </a:rPr>
              <a:t> </a:t>
            </a:r>
            <a:r>
              <a:rPr lang="en-US" b="1" err="1">
                <a:cs typeface="Calibri"/>
              </a:rPr>
              <a:t>verzamelplaats</a:t>
            </a:r>
            <a:r>
              <a:rPr lang="en-US" b="1">
                <a:cs typeface="Calibri"/>
              </a:rPr>
              <a:t> van </a:t>
            </a:r>
            <a:r>
              <a:rPr lang="en-US" b="1" err="1">
                <a:cs typeface="Calibri"/>
              </a:rPr>
              <a:t>hulpmiddelen</a:t>
            </a:r>
            <a:r>
              <a:rPr lang="en-US">
                <a:cs typeface="Calibri"/>
              </a:rPr>
              <a:t>. Op die </a:t>
            </a:r>
            <a:r>
              <a:rPr lang="en-US" err="1">
                <a:cs typeface="Calibri"/>
              </a:rPr>
              <a:t>manier</a:t>
            </a:r>
            <a:r>
              <a:rPr lang="en-US">
                <a:cs typeface="Calibri"/>
              </a:rPr>
              <a:t> </a:t>
            </a:r>
            <a:r>
              <a:rPr lang="en-US" err="1">
                <a:cs typeface="Calibri"/>
              </a:rPr>
              <a:t>willen</a:t>
            </a:r>
            <a:r>
              <a:rPr lang="en-US">
                <a:cs typeface="Calibri"/>
              </a:rPr>
              <a:t> we </a:t>
            </a:r>
            <a:r>
              <a:rPr lang="en-US" err="1">
                <a:cs typeface="Calibri"/>
              </a:rPr>
              <a:t>jongeren</a:t>
            </a:r>
            <a:r>
              <a:rPr lang="en-US">
                <a:cs typeface="Calibri"/>
              </a:rPr>
              <a:t> </a:t>
            </a:r>
            <a:r>
              <a:rPr lang="en-US" err="1">
                <a:cs typeface="Calibri"/>
              </a:rPr>
              <a:t>ook</a:t>
            </a:r>
            <a:r>
              <a:rPr lang="en-US">
                <a:cs typeface="Calibri"/>
              </a:rPr>
              <a:t> hoop </a:t>
            </a:r>
            <a:r>
              <a:rPr lang="en-US" err="1">
                <a:cs typeface="Calibri"/>
              </a:rPr>
              <a:t>geven</a:t>
            </a:r>
            <a:r>
              <a:rPr lang="en-US">
                <a:cs typeface="Calibri"/>
              </a:rPr>
              <a:t> </a:t>
            </a:r>
            <a:r>
              <a:rPr lang="en-US" err="1">
                <a:cs typeface="Calibri"/>
              </a:rPr>
              <a:t>dat</a:t>
            </a:r>
            <a:r>
              <a:rPr lang="en-US">
                <a:cs typeface="Calibri"/>
              </a:rPr>
              <a:t> in 'de </a:t>
            </a:r>
            <a:r>
              <a:rPr lang="en-US" err="1">
                <a:cs typeface="Calibri"/>
              </a:rPr>
              <a:t>rugzak</a:t>
            </a:r>
            <a:r>
              <a:rPr lang="en-US">
                <a:cs typeface="Calibri"/>
              </a:rPr>
              <a:t>' die </a:t>
            </a:r>
            <a:r>
              <a:rPr lang="en-US" err="1">
                <a:cs typeface="Calibri"/>
              </a:rPr>
              <a:t>ze</a:t>
            </a:r>
            <a:r>
              <a:rPr lang="en-US">
                <a:cs typeface="Calibri"/>
              </a:rPr>
              <a:t> </a:t>
            </a:r>
            <a:r>
              <a:rPr lang="en-US" err="1">
                <a:cs typeface="Calibri"/>
              </a:rPr>
              <a:t>meedragen</a:t>
            </a:r>
            <a:r>
              <a:rPr lang="en-US">
                <a:cs typeface="Calibri"/>
              </a:rPr>
              <a:t> </a:t>
            </a:r>
            <a:r>
              <a:rPr lang="en-US" err="1">
                <a:cs typeface="Calibri"/>
              </a:rPr>
              <a:t>niet</a:t>
            </a:r>
            <a:r>
              <a:rPr lang="en-US">
                <a:cs typeface="Calibri"/>
              </a:rPr>
              <a:t> </a:t>
            </a:r>
            <a:r>
              <a:rPr lang="en-US" err="1">
                <a:cs typeface="Calibri"/>
              </a:rPr>
              <a:t>alleen</a:t>
            </a:r>
            <a:r>
              <a:rPr lang="en-US">
                <a:cs typeface="Calibri"/>
              </a:rPr>
              <a:t> </a:t>
            </a:r>
            <a:r>
              <a:rPr lang="en-US" err="1">
                <a:cs typeface="Calibri"/>
              </a:rPr>
              <a:t>lasten</a:t>
            </a:r>
            <a:r>
              <a:rPr lang="en-US">
                <a:cs typeface="Calibri"/>
              </a:rPr>
              <a:t>, maar </a:t>
            </a:r>
            <a:r>
              <a:rPr lang="en-US" err="1">
                <a:cs typeface="Calibri"/>
              </a:rPr>
              <a:t>ook</a:t>
            </a:r>
            <a:r>
              <a:rPr lang="en-US">
                <a:cs typeface="Calibri"/>
              </a:rPr>
              <a:t> </a:t>
            </a:r>
            <a:r>
              <a:rPr lang="en-US" err="1">
                <a:cs typeface="Calibri"/>
              </a:rPr>
              <a:t>oplossingen</a:t>
            </a:r>
            <a:r>
              <a:rPr lang="en-US">
                <a:cs typeface="Calibri"/>
              </a:rPr>
              <a:t> </a:t>
            </a:r>
            <a:r>
              <a:rPr lang="en-US" err="1">
                <a:cs typeface="Calibri"/>
              </a:rPr>
              <a:t>te</a:t>
            </a:r>
            <a:r>
              <a:rPr lang="en-US">
                <a:cs typeface="Calibri"/>
              </a:rPr>
              <a:t> </a:t>
            </a:r>
            <a:r>
              <a:rPr lang="en-US" err="1">
                <a:cs typeface="Calibri"/>
              </a:rPr>
              <a:t>vinden</a:t>
            </a:r>
            <a:r>
              <a:rPr lang="en-US">
                <a:cs typeface="Calibri"/>
              </a:rPr>
              <a:t> </a:t>
            </a:r>
            <a:r>
              <a:rPr lang="en-US" err="1">
                <a:cs typeface="Calibri"/>
              </a:rPr>
              <a:t>zijn</a:t>
            </a:r>
            <a:r>
              <a:rPr lang="en-US">
                <a:cs typeface="Calibri"/>
              </a:rPr>
              <a:t>.</a:t>
            </a:r>
          </a:p>
          <a:p>
            <a:r>
              <a:rPr lang="en-US">
                <a:cs typeface="Calibri"/>
              </a:rPr>
              <a:t> </a:t>
            </a:r>
            <a:endParaRPr lang="en-US"/>
          </a:p>
          <a:p>
            <a:r>
              <a:rPr lang="en-US">
                <a:cs typeface="Calibri"/>
              </a:rPr>
              <a:t>De </a:t>
            </a:r>
            <a:r>
              <a:rPr lang="en-US" err="1">
                <a:cs typeface="Calibri"/>
              </a:rPr>
              <a:t>rugzak</a:t>
            </a:r>
            <a:r>
              <a:rPr lang="en-US">
                <a:cs typeface="Calibri"/>
              </a:rPr>
              <a:t> </a:t>
            </a:r>
            <a:r>
              <a:rPr lang="en-US" err="1">
                <a:cs typeface="Calibri"/>
              </a:rPr>
              <a:t>gaat</a:t>
            </a:r>
            <a:r>
              <a:rPr lang="en-US">
                <a:cs typeface="Calibri"/>
              </a:rPr>
              <a:t> </a:t>
            </a:r>
            <a:r>
              <a:rPr lang="en-US" err="1">
                <a:cs typeface="Calibri"/>
              </a:rPr>
              <a:t>dus</a:t>
            </a:r>
            <a:r>
              <a:rPr lang="en-US">
                <a:cs typeface="Calibri"/>
              </a:rPr>
              <a:t> over: </a:t>
            </a:r>
            <a:r>
              <a:rPr lang="en-US" b="1">
                <a:cs typeface="Calibri"/>
              </a:rPr>
              <a:t>wat </a:t>
            </a:r>
            <a:r>
              <a:rPr lang="en-US" b="1" err="1">
                <a:cs typeface="Calibri"/>
              </a:rPr>
              <a:t>helpt</a:t>
            </a:r>
            <a:r>
              <a:rPr lang="en-US" b="1">
                <a:cs typeface="Calibri"/>
              </a:rPr>
              <a:t> </a:t>
            </a:r>
            <a:r>
              <a:rPr lang="en-US" b="1" err="1">
                <a:cs typeface="Calibri"/>
              </a:rPr>
              <a:t>mij</a:t>
            </a:r>
            <a:r>
              <a:rPr lang="en-US" b="1">
                <a:cs typeface="Calibri"/>
              </a:rPr>
              <a:t>, </a:t>
            </a:r>
            <a:r>
              <a:rPr lang="en-US" b="1" err="1">
                <a:cs typeface="Calibri"/>
              </a:rPr>
              <a:t>wie</a:t>
            </a:r>
            <a:r>
              <a:rPr lang="en-US" b="1">
                <a:cs typeface="Calibri"/>
              </a:rPr>
              <a:t>/wat </a:t>
            </a:r>
            <a:r>
              <a:rPr lang="en-US" b="1" err="1">
                <a:cs typeface="Calibri"/>
              </a:rPr>
              <a:t>steunt</a:t>
            </a:r>
            <a:r>
              <a:rPr lang="en-US" b="1">
                <a:cs typeface="Calibri"/>
              </a:rPr>
              <a:t> </a:t>
            </a:r>
            <a:r>
              <a:rPr lang="en-US" b="1" err="1">
                <a:cs typeface="Calibri"/>
              </a:rPr>
              <a:t>mij</a:t>
            </a:r>
            <a:r>
              <a:rPr lang="en-US" b="1">
                <a:cs typeface="Calibri"/>
              </a:rPr>
              <a:t> op </a:t>
            </a:r>
            <a:r>
              <a:rPr lang="en-US" b="1" err="1">
                <a:cs typeface="Calibri"/>
              </a:rPr>
              <a:t>mijn</a:t>
            </a:r>
            <a:r>
              <a:rPr lang="en-US" b="1">
                <a:cs typeface="Calibri"/>
              </a:rPr>
              <a:t> </a:t>
            </a:r>
            <a:r>
              <a:rPr lang="en-US" b="1" err="1">
                <a:cs typeface="Calibri"/>
              </a:rPr>
              <a:t>levensweg</a:t>
            </a:r>
            <a:endParaRPr lang="en-US" b="1">
              <a:cs typeface="Calibri"/>
            </a:endParaRPr>
          </a:p>
          <a:p>
            <a:endParaRPr lang="en-US">
              <a:cs typeface="Calibri"/>
            </a:endParaRPr>
          </a:p>
          <a:p>
            <a:r>
              <a:rPr lang="en-US" err="1">
                <a:cs typeface="Calibri"/>
              </a:rPr>
              <a:t>Beetje</a:t>
            </a:r>
            <a:r>
              <a:rPr lang="en-US">
                <a:cs typeface="Calibri"/>
              </a:rPr>
              <a:t> </a:t>
            </a:r>
            <a:r>
              <a:rPr lang="en-US" err="1">
                <a:cs typeface="Calibri"/>
              </a:rPr>
              <a:t>overkoepelend</a:t>
            </a:r>
            <a:r>
              <a:rPr lang="en-US">
                <a:cs typeface="Calibri"/>
              </a:rPr>
              <a:t> item, </a:t>
            </a:r>
            <a:r>
              <a:rPr lang="en-US" err="1">
                <a:cs typeface="Calibri"/>
              </a:rPr>
              <a:t>daarin</a:t>
            </a:r>
            <a:r>
              <a:rPr lang="en-US">
                <a:cs typeface="Calibri"/>
              </a:rPr>
              <a:t> zit wat het kind </a:t>
            </a:r>
            <a:r>
              <a:rPr lang="en-US" err="1">
                <a:cs typeface="Calibri"/>
              </a:rPr>
              <a:t>helpt</a:t>
            </a:r>
            <a:r>
              <a:rPr lang="en-US">
                <a:cs typeface="Calibri"/>
              </a:rPr>
              <a:t>.  </a:t>
            </a:r>
          </a:p>
          <a:p>
            <a:r>
              <a:rPr lang="en-US" err="1">
                <a:cs typeface="Calibri"/>
              </a:rPr>
              <a:t>Vanuit</a:t>
            </a:r>
            <a:r>
              <a:rPr lang="en-US">
                <a:cs typeface="Calibri"/>
              </a:rPr>
              <a:t> </a:t>
            </a:r>
            <a:r>
              <a:rPr lang="en-US" err="1">
                <a:cs typeface="Calibri"/>
              </a:rPr>
              <a:t>jongeren</a:t>
            </a:r>
            <a:r>
              <a:rPr lang="en-US">
                <a:cs typeface="Calibri"/>
              </a:rPr>
              <a:t>: </a:t>
            </a:r>
            <a:r>
              <a:rPr lang="en-US" err="1">
                <a:cs typeface="Calibri"/>
              </a:rPr>
              <a:t>als</a:t>
            </a:r>
            <a:r>
              <a:rPr lang="en-US">
                <a:cs typeface="Calibri"/>
              </a:rPr>
              <a:t> er in </a:t>
            </a:r>
            <a:r>
              <a:rPr lang="en-US" err="1">
                <a:cs typeface="Calibri"/>
              </a:rPr>
              <a:t>functie</a:t>
            </a:r>
            <a:r>
              <a:rPr lang="en-US">
                <a:cs typeface="Calibri"/>
              </a:rPr>
              <a:t> van </a:t>
            </a:r>
            <a:r>
              <a:rPr lang="en-US" err="1">
                <a:cs typeface="Calibri"/>
              </a:rPr>
              <a:t>hulpcontinuïteit</a:t>
            </a:r>
            <a:r>
              <a:rPr lang="en-US">
                <a:cs typeface="Calibri"/>
              </a:rPr>
              <a:t> al </a:t>
            </a:r>
            <a:r>
              <a:rPr lang="en-US" err="1">
                <a:cs typeface="Calibri"/>
              </a:rPr>
              <a:t>minimaal</a:t>
            </a:r>
            <a:r>
              <a:rPr lang="en-US">
                <a:cs typeface="Calibri"/>
              </a:rPr>
              <a:t> </a:t>
            </a:r>
            <a:r>
              <a:rPr lang="en-US" err="1">
                <a:cs typeface="Calibri"/>
              </a:rPr>
              <a:t>kan</a:t>
            </a:r>
            <a:r>
              <a:rPr lang="en-US">
                <a:cs typeface="Calibri"/>
              </a:rPr>
              <a:t> </a:t>
            </a:r>
            <a:r>
              <a:rPr lang="en-US" err="1">
                <a:cs typeface="Calibri"/>
              </a:rPr>
              <a:t>overgedragen</a:t>
            </a:r>
            <a:r>
              <a:rPr lang="en-US">
                <a:cs typeface="Calibri"/>
              </a:rPr>
              <a:t> </a:t>
            </a:r>
            <a:r>
              <a:rPr lang="en-US" err="1">
                <a:cs typeface="Calibri"/>
              </a:rPr>
              <a:t>worden</a:t>
            </a:r>
            <a:r>
              <a:rPr lang="en-US">
                <a:cs typeface="Calibri"/>
              </a:rPr>
              <a:t> wat </a:t>
            </a:r>
            <a:r>
              <a:rPr lang="en-US" err="1">
                <a:cs typeface="Calibri"/>
              </a:rPr>
              <a:t>voor</a:t>
            </a:r>
            <a:r>
              <a:rPr lang="en-US">
                <a:cs typeface="Calibri"/>
              </a:rPr>
              <a:t> </a:t>
            </a:r>
            <a:r>
              <a:rPr lang="en-US" err="1">
                <a:cs typeface="Calibri"/>
              </a:rPr>
              <a:t>mij</a:t>
            </a:r>
            <a:r>
              <a:rPr lang="en-US">
                <a:cs typeface="Calibri"/>
              </a:rPr>
              <a:t> </a:t>
            </a:r>
            <a:r>
              <a:rPr lang="en-US" err="1">
                <a:cs typeface="Calibri"/>
              </a:rPr>
              <a:t>werkt</a:t>
            </a:r>
            <a:r>
              <a:rPr lang="en-US">
                <a:cs typeface="Calibri"/>
              </a:rPr>
              <a:t>, dan is </a:t>
            </a:r>
            <a:r>
              <a:rPr lang="en-US" err="1">
                <a:cs typeface="Calibri"/>
              </a:rPr>
              <a:t>dat</a:t>
            </a:r>
            <a:r>
              <a:rPr lang="en-US">
                <a:cs typeface="Calibri"/>
              </a:rPr>
              <a:t> al </a:t>
            </a:r>
            <a:r>
              <a:rPr lang="en-US" err="1">
                <a:cs typeface="Calibri"/>
              </a:rPr>
              <a:t>een</a:t>
            </a:r>
            <a:r>
              <a:rPr lang="en-US">
                <a:cs typeface="Calibri"/>
              </a:rPr>
              <a:t> </a:t>
            </a:r>
            <a:r>
              <a:rPr lang="en-US" err="1">
                <a:cs typeface="Calibri"/>
              </a:rPr>
              <a:t>grote</a:t>
            </a:r>
            <a:r>
              <a:rPr lang="en-US">
                <a:cs typeface="Calibri"/>
              </a:rPr>
              <a:t> </a:t>
            </a:r>
            <a:r>
              <a:rPr lang="en-US" err="1">
                <a:cs typeface="Calibri"/>
              </a:rPr>
              <a:t>winst</a:t>
            </a:r>
            <a:endParaRPr lang="en-US" err="1"/>
          </a:p>
          <a:p>
            <a:r>
              <a:rPr lang="en-US" err="1">
                <a:cs typeface="Calibri"/>
              </a:rPr>
              <a:t>Vanuit</a:t>
            </a:r>
            <a:r>
              <a:rPr lang="en-US">
                <a:cs typeface="Calibri"/>
              </a:rPr>
              <a:t> </a:t>
            </a:r>
            <a:r>
              <a:rPr lang="en-US" err="1">
                <a:cs typeface="Calibri"/>
              </a:rPr>
              <a:t>begeleiders</a:t>
            </a:r>
            <a:r>
              <a:rPr lang="en-US">
                <a:cs typeface="Calibri"/>
              </a:rPr>
              <a:t>: </a:t>
            </a:r>
            <a:r>
              <a:rPr lang="en-US" err="1">
                <a:cs typeface="Calibri"/>
              </a:rPr>
              <a:t>evt</a:t>
            </a:r>
            <a:r>
              <a:rPr lang="en-US">
                <a:cs typeface="Calibri"/>
              </a:rPr>
              <a:t>. </a:t>
            </a:r>
            <a:r>
              <a:rPr lang="en-US" err="1">
                <a:cs typeface="Calibri"/>
              </a:rPr>
              <a:t>ook</a:t>
            </a:r>
            <a:r>
              <a:rPr lang="en-US">
                <a:cs typeface="Calibri"/>
              </a:rPr>
              <a:t> </a:t>
            </a:r>
            <a:r>
              <a:rPr lang="en-US" err="1">
                <a:cs typeface="Calibri"/>
              </a:rPr>
              <a:t>functie</a:t>
            </a:r>
            <a:r>
              <a:rPr lang="en-US">
                <a:cs typeface="Calibri"/>
              </a:rPr>
              <a:t> </a:t>
            </a:r>
            <a:r>
              <a:rPr lang="en-US" err="1">
                <a:cs typeface="Calibri"/>
              </a:rPr>
              <a:t>wanneer</a:t>
            </a:r>
            <a:r>
              <a:rPr lang="en-US">
                <a:cs typeface="Calibri"/>
              </a:rPr>
              <a:t> </a:t>
            </a:r>
            <a:r>
              <a:rPr lang="en-US" err="1">
                <a:cs typeface="Calibri"/>
              </a:rPr>
              <a:t>ik</a:t>
            </a:r>
            <a:r>
              <a:rPr lang="en-US">
                <a:cs typeface="Calibri"/>
              </a:rPr>
              <a:t> </a:t>
            </a:r>
            <a:r>
              <a:rPr lang="en-US" err="1">
                <a:cs typeface="Calibri"/>
              </a:rPr>
              <a:t>afwezig</a:t>
            </a:r>
            <a:r>
              <a:rPr lang="en-US">
                <a:cs typeface="Calibri"/>
              </a:rPr>
              <a:t> ben in de </a:t>
            </a:r>
            <a:r>
              <a:rPr lang="en-US" err="1">
                <a:cs typeface="Calibri"/>
              </a:rPr>
              <a:t>leefgroep</a:t>
            </a:r>
            <a:r>
              <a:rPr lang="en-US">
                <a:cs typeface="Calibri"/>
              </a:rPr>
              <a:t>, het kind </a:t>
            </a:r>
            <a:r>
              <a:rPr lang="en-US" err="1">
                <a:cs typeface="Calibri"/>
              </a:rPr>
              <a:t>kan</a:t>
            </a:r>
            <a:r>
              <a:rPr lang="en-US">
                <a:cs typeface="Calibri"/>
              </a:rPr>
              <a:t> </a:t>
            </a:r>
            <a:r>
              <a:rPr lang="en-US" err="1">
                <a:cs typeface="Calibri"/>
              </a:rPr>
              <a:t>zijn</a:t>
            </a:r>
            <a:r>
              <a:rPr lang="en-US">
                <a:cs typeface="Calibri"/>
              </a:rPr>
              <a:t> </a:t>
            </a:r>
            <a:r>
              <a:rPr lang="en-US" err="1">
                <a:cs typeface="Calibri"/>
              </a:rPr>
              <a:t>rugzak</a:t>
            </a:r>
            <a:r>
              <a:rPr lang="en-US">
                <a:cs typeface="Calibri"/>
              </a:rPr>
              <a:t> </a:t>
            </a:r>
            <a:r>
              <a:rPr lang="en-US" err="1">
                <a:cs typeface="Calibri"/>
              </a:rPr>
              <a:t>raadplegen</a:t>
            </a:r>
            <a:r>
              <a:rPr lang="en-US">
                <a:cs typeface="Calibri"/>
              </a:rPr>
              <a:t> en </a:t>
            </a:r>
            <a:r>
              <a:rPr lang="en-US" err="1">
                <a:cs typeface="Calibri"/>
              </a:rPr>
              <a:t>zien</a:t>
            </a:r>
            <a:r>
              <a:rPr lang="en-US">
                <a:cs typeface="Calibri"/>
              </a:rPr>
              <a:t> wat </a:t>
            </a:r>
            <a:r>
              <a:rPr lang="en-US" err="1">
                <a:cs typeface="Calibri"/>
              </a:rPr>
              <a:t>helpt</a:t>
            </a:r>
            <a:r>
              <a:rPr lang="en-US">
                <a:cs typeface="Calibri"/>
              </a:rPr>
              <a:t> (</a:t>
            </a:r>
            <a:r>
              <a:rPr lang="en-US" err="1">
                <a:cs typeface="Calibri"/>
              </a:rPr>
              <a:t>optie</a:t>
            </a:r>
            <a:r>
              <a:rPr lang="en-US">
                <a:cs typeface="Calibri"/>
              </a:rPr>
              <a:t> </a:t>
            </a:r>
            <a:r>
              <a:rPr lang="en-US" err="1">
                <a:cs typeface="Calibri"/>
              </a:rPr>
              <a:t>overdracht</a:t>
            </a:r>
            <a:r>
              <a:rPr lang="en-US">
                <a:cs typeface="Calibri"/>
              </a:rPr>
              <a:t> GSM kind/</a:t>
            </a:r>
            <a:r>
              <a:rPr lang="en-US" err="1">
                <a:cs typeface="Calibri"/>
              </a:rPr>
              <a:t>jongere</a:t>
            </a:r>
            <a:r>
              <a:rPr lang="en-US">
                <a:cs typeface="Calibri"/>
              </a:rPr>
              <a:t>...)</a:t>
            </a:r>
          </a:p>
          <a:p>
            <a:endParaRPr lang="en-US">
              <a:cs typeface="Calibri"/>
            </a:endParaRPr>
          </a:p>
          <a:p>
            <a:endParaRPr lang="en-US">
              <a:cs typeface="Calibri"/>
            </a:endParaRP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6E073-908F-4D36-B623-D648EFCFEBE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76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cs typeface="Calibri"/>
              </a:rPr>
              <a:t>1. Park</a:t>
            </a:r>
          </a:p>
          <a:p>
            <a:r>
              <a:rPr lang="en-US">
                <a:cs typeface="Calibri"/>
              </a:rPr>
              <a:t>Het park </a:t>
            </a:r>
            <a:r>
              <a:rPr lang="en-US" err="1">
                <a:cs typeface="Calibri"/>
              </a:rPr>
              <a:t>wordt</a:t>
            </a:r>
            <a:r>
              <a:rPr lang="en-US">
                <a:cs typeface="Calibri"/>
              </a:rPr>
              <a:t> de </a:t>
            </a:r>
            <a:r>
              <a:rPr lang="en-US" err="1">
                <a:cs typeface="Calibri"/>
              </a:rPr>
              <a:t>plaats</a:t>
            </a:r>
            <a:r>
              <a:rPr lang="en-US">
                <a:cs typeface="Calibri"/>
              </a:rPr>
              <a:t> </a:t>
            </a:r>
            <a:r>
              <a:rPr lang="en-US" err="1">
                <a:cs typeface="Calibri"/>
              </a:rPr>
              <a:t>waar</a:t>
            </a:r>
            <a:r>
              <a:rPr lang="en-US">
                <a:cs typeface="Calibri"/>
              </a:rPr>
              <a:t> je </a:t>
            </a:r>
            <a:r>
              <a:rPr lang="en-US" err="1">
                <a:cs typeface="Calibri"/>
              </a:rPr>
              <a:t>aan</a:t>
            </a:r>
            <a:r>
              <a:rPr lang="en-US">
                <a:cs typeface="Calibri"/>
              </a:rPr>
              <a:t> de slag </a:t>
            </a:r>
            <a:r>
              <a:rPr lang="en-US" err="1">
                <a:cs typeface="Calibri"/>
              </a:rPr>
              <a:t>kan</a:t>
            </a:r>
            <a:r>
              <a:rPr lang="en-US">
                <a:cs typeface="Calibri"/>
              </a:rPr>
              <a:t> </a:t>
            </a:r>
            <a:r>
              <a:rPr lang="en-US" err="1">
                <a:cs typeface="Calibri"/>
              </a:rPr>
              <a:t>gaan</a:t>
            </a:r>
            <a:r>
              <a:rPr lang="en-US">
                <a:cs typeface="Calibri"/>
              </a:rPr>
              <a:t> </a:t>
            </a:r>
            <a:r>
              <a:rPr lang="en-US" err="1">
                <a:cs typeface="Calibri"/>
              </a:rPr>
              <a:t>rond</a:t>
            </a:r>
            <a:r>
              <a:rPr lang="en-US">
                <a:cs typeface="Calibri"/>
              </a:rPr>
              <a:t> </a:t>
            </a:r>
            <a:r>
              <a:rPr lang="en-US" err="1">
                <a:cs typeface="Calibri"/>
              </a:rPr>
              <a:t>emoties</a:t>
            </a:r>
            <a:r>
              <a:rPr lang="en-US">
                <a:cs typeface="Calibri"/>
              </a:rPr>
              <a:t>. Er </a:t>
            </a:r>
            <a:r>
              <a:rPr lang="en-US" err="1">
                <a:cs typeface="Calibri"/>
              </a:rPr>
              <a:t>kan</a:t>
            </a:r>
            <a:r>
              <a:rPr lang="en-US">
                <a:cs typeface="Calibri"/>
              </a:rPr>
              <a:t> </a:t>
            </a:r>
            <a:r>
              <a:rPr lang="en-US" err="1">
                <a:cs typeface="Calibri"/>
              </a:rPr>
              <a:t>hier</a:t>
            </a:r>
            <a:r>
              <a:rPr lang="en-US">
                <a:cs typeface="Calibri"/>
              </a:rPr>
              <a:t> </a:t>
            </a:r>
            <a:r>
              <a:rPr lang="en-US" err="1">
                <a:cs typeface="Calibri"/>
              </a:rPr>
              <a:t>gewerkt</a:t>
            </a:r>
            <a:r>
              <a:rPr lang="en-US">
                <a:cs typeface="Calibri"/>
              </a:rPr>
              <a:t> </a:t>
            </a:r>
            <a:r>
              <a:rPr lang="en-US" err="1">
                <a:cs typeface="Calibri"/>
              </a:rPr>
              <a:t>worden</a:t>
            </a:r>
            <a:r>
              <a:rPr lang="en-US">
                <a:cs typeface="Calibri"/>
              </a:rPr>
              <a:t> </a:t>
            </a:r>
            <a:r>
              <a:rPr lang="en-US" err="1">
                <a:cs typeface="Calibri"/>
              </a:rPr>
              <a:t>rond</a:t>
            </a:r>
            <a:r>
              <a:rPr lang="en-US">
                <a:cs typeface="Calibri"/>
              </a:rPr>
              <a:t> </a:t>
            </a:r>
            <a:r>
              <a:rPr lang="en-US" err="1">
                <a:cs typeface="Calibri"/>
              </a:rPr>
              <a:t>zowel</a:t>
            </a:r>
            <a:r>
              <a:rPr lang="en-US">
                <a:cs typeface="Calibri"/>
              </a:rPr>
              <a:t>:</a:t>
            </a:r>
            <a:endParaRPr lang="en-US" b="1">
              <a:cs typeface="Calibri"/>
            </a:endParaRPr>
          </a:p>
          <a:p>
            <a:r>
              <a:rPr lang="en-US">
                <a:cs typeface="Calibri"/>
              </a:rPr>
              <a:t>- het </a:t>
            </a:r>
            <a:r>
              <a:rPr lang="en-US" b="1" err="1">
                <a:cs typeface="Calibri"/>
              </a:rPr>
              <a:t>bewust</a:t>
            </a:r>
            <a:r>
              <a:rPr lang="en-US" b="1">
                <a:cs typeface="Calibri"/>
              </a:rPr>
              <a:t> </a:t>
            </a:r>
            <a:r>
              <a:rPr lang="en-US" b="1" err="1">
                <a:cs typeface="Calibri"/>
              </a:rPr>
              <a:t>worden</a:t>
            </a:r>
            <a:r>
              <a:rPr lang="en-US">
                <a:cs typeface="Calibri"/>
              </a:rPr>
              <a:t> van </a:t>
            </a:r>
            <a:r>
              <a:rPr lang="en-US" err="1">
                <a:cs typeface="Calibri"/>
              </a:rPr>
              <a:t>emoties</a:t>
            </a:r>
            <a:endParaRPr lang="en-US" b="1" err="1">
              <a:cs typeface="Calibri"/>
            </a:endParaRPr>
          </a:p>
          <a:p>
            <a:r>
              <a:rPr lang="en-US">
                <a:cs typeface="Calibri"/>
              </a:rPr>
              <a:t>- het </a:t>
            </a:r>
            <a:r>
              <a:rPr lang="en-US" b="1" err="1">
                <a:cs typeface="Calibri"/>
              </a:rPr>
              <a:t>reguleren</a:t>
            </a:r>
            <a:r>
              <a:rPr lang="en-US" b="1">
                <a:cs typeface="Calibri"/>
              </a:rPr>
              <a:t> van </a:t>
            </a:r>
            <a:r>
              <a:rPr lang="en-US" b="1" err="1">
                <a:cs typeface="Calibri"/>
              </a:rPr>
              <a:t>deze</a:t>
            </a:r>
            <a:r>
              <a:rPr lang="en-US" b="1">
                <a:cs typeface="Calibri"/>
              </a:rPr>
              <a:t> </a:t>
            </a:r>
            <a:r>
              <a:rPr lang="en-US" b="1" err="1">
                <a:cs typeface="Calibri"/>
              </a:rPr>
              <a:t>emoties</a:t>
            </a:r>
            <a:r>
              <a:rPr lang="en-US" b="1">
                <a:cs typeface="Calibri"/>
              </a:rPr>
              <a:t> </a:t>
            </a:r>
            <a:r>
              <a:rPr lang="en-US" err="1">
                <a:cs typeface="Calibri"/>
              </a:rPr>
              <a:t>kan</a:t>
            </a:r>
            <a:r>
              <a:rPr lang="en-US">
                <a:cs typeface="Calibri"/>
              </a:rPr>
              <a:t> </a:t>
            </a:r>
            <a:r>
              <a:rPr lang="en-US" err="1">
                <a:cs typeface="Calibri"/>
              </a:rPr>
              <a:t>hier</a:t>
            </a:r>
            <a:r>
              <a:rPr lang="en-US">
                <a:cs typeface="Calibri"/>
              </a:rPr>
              <a:t> op </a:t>
            </a:r>
            <a:r>
              <a:rPr lang="en-US" err="1">
                <a:cs typeface="Calibri"/>
              </a:rPr>
              <a:t>verschillende</a:t>
            </a:r>
            <a:r>
              <a:rPr lang="en-US">
                <a:cs typeface="Calibri"/>
              </a:rPr>
              <a:t> </a:t>
            </a:r>
            <a:r>
              <a:rPr lang="en-US" err="1">
                <a:cs typeface="Calibri"/>
              </a:rPr>
              <a:t>manieren</a:t>
            </a:r>
            <a:r>
              <a:rPr lang="en-US">
                <a:cs typeface="Calibri"/>
              </a:rPr>
              <a:t> </a:t>
            </a:r>
          </a:p>
          <a:p>
            <a:endParaRPr lang="en-US">
              <a:cs typeface="Calibri"/>
            </a:endParaRPr>
          </a:p>
          <a:p>
            <a:r>
              <a:rPr lang="en-US" b="1">
                <a:cs typeface="Calibri"/>
              </a:rPr>
              <a:t>2. Schatkist</a:t>
            </a:r>
            <a:endParaRPr lang="en-US">
              <a:cs typeface="Calibri"/>
            </a:endParaRPr>
          </a:p>
          <a:p>
            <a:r>
              <a:rPr lang="en-US" err="1">
                <a:cs typeface="Calibri"/>
              </a:rPr>
              <a:t>Talenten</a:t>
            </a:r>
            <a:r>
              <a:rPr lang="en-US">
                <a:cs typeface="Calibri"/>
              </a:rPr>
              <a:t>, </a:t>
            </a:r>
            <a:r>
              <a:rPr lang="en-US" err="1">
                <a:cs typeface="Calibri"/>
              </a:rPr>
              <a:t>kwaliteiten</a:t>
            </a:r>
            <a:r>
              <a:rPr lang="en-US">
                <a:cs typeface="Calibri"/>
              </a:rPr>
              <a:t>, </a:t>
            </a:r>
            <a:r>
              <a:rPr lang="en-US" err="1">
                <a:cs typeface="Calibri"/>
              </a:rPr>
              <a:t>krachten</a:t>
            </a:r>
            <a:r>
              <a:rPr lang="en-US">
                <a:cs typeface="Calibri"/>
              </a:rPr>
              <a:t> </a:t>
            </a:r>
            <a:r>
              <a:rPr lang="en-US" err="1">
                <a:cs typeface="Calibri"/>
              </a:rPr>
              <a:t>kunnen</a:t>
            </a:r>
            <a:r>
              <a:rPr lang="en-US">
                <a:cs typeface="Calibri"/>
              </a:rPr>
              <a:t> </a:t>
            </a:r>
            <a:r>
              <a:rPr lang="en-US" err="1">
                <a:cs typeface="Calibri"/>
              </a:rPr>
              <a:t>hier</a:t>
            </a:r>
            <a:r>
              <a:rPr lang="en-US">
                <a:cs typeface="Calibri"/>
              </a:rPr>
              <a:t> </a:t>
            </a:r>
            <a:r>
              <a:rPr lang="en-US" err="1">
                <a:cs typeface="Calibri"/>
              </a:rPr>
              <a:t>verzameld</a:t>
            </a:r>
            <a:r>
              <a:rPr lang="en-US">
                <a:cs typeface="Calibri"/>
              </a:rPr>
              <a:t> </a:t>
            </a:r>
            <a:r>
              <a:rPr lang="en-US" err="1">
                <a:cs typeface="Calibri"/>
              </a:rPr>
              <a:t>worden</a:t>
            </a:r>
            <a:endParaRPr lang="en-US">
              <a:cs typeface="Calibri"/>
            </a:endParaRPr>
          </a:p>
          <a:p>
            <a:endParaRPr lang="en-US">
              <a:cs typeface="Calibri"/>
            </a:endParaRPr>
          </a:p>
          <a:p>
            <a:r>
              <a:rPr lang="en-US" b="1">
                <a:cs typeface="Calibri"/>
              </a:rPr>
              <a:t>3. </a:t>
            </a:r>
            <a:r>
              <a:rPr lang="en-US" b="1" err="1">
                <a:cs typeface="Calibri"/>
              </a:rPr>
              <a:t>Wolkenkrabber</a:t>
            </a:r>
            <a:endParaRPr lang="en-US" err="1">
              <a:cs typeface="Calibri"/>
            </a:endParaRPr>
          </a:p>
          <a:p>
            <a:r>
              <a:rPr lang="en-US" err="1">
                <a:cs typeface="Calibri"/>
              </a:rPr>
              <a:t>Plaats</a:t>
            </a:r>
            <a:r>
              <a:rPr lang="en-US">
                <a:cs typeface="Calibri"/>
              </a:rPr>
              <a:t> </a:t>
            </a:r>
            <a:r>
              <a:rPr lang="en-US" err="1">
                <a:cs typeface="Calibri"/>
              </a:rPr>
              <a:t>voor</a:t>
            </a:r>
            <a:r>
              <a:rPr lang="en-US">
                <a:cs typeface="Calibri"/>
              </a:rPr>
              <a:t> </a:t>
            </a:r>
            <a:r>
              <a:rPr lang="en-US" err="1">
                <a:cs typeface="Calibri"/>
              </a:rPr>
              <a:t>doelen</a:t>
            </a:r>
            <a:r>
              <a:rPr lang="en-US">
                <a:cs typeface="Calibri"/>
              </a:rPr>
              <a:t>/</a:t>
            </a:r>
            <a:r>
              <a:rPr lang="en-US" err="1">
                <a:cs typeface="Calibri"/>
              </a:rPr>
              <a:t>wensen</a:t>
            </a:r>
            <a:r>
              <a:rPr lang="en-US">
                <a:cs typeface="Calibri"/>
              </a:rPr>
              <a:t> of </a:t>
            </a:r>
            <a:r>
              <a:rPr lang="en-US" err="1">
                <a:cs typeface="Calibri"/>
              </a:rPr>
              <a:t>dus</a:t>
            </a:r>
            <a:r>
              <a:rPr lang="en-US">
                <a:cs typeface="Calibri"/>
              </a:rPr>
              <a:t> </a:t>
            </a:r>
            <a:r>
              <a:rPr lang="en-US" err="1">
                <a:cs typeface="Calibri"/>
              </a:rPr>
              <a:t>evt</a:t>
            </a:r>
            <a:r>
              <a:rPr lang="en-US">
                <a:cs typeface="Calibri"/>
              </a:rPr>
              <a:t>. </a:t>
            </a:r>
            <a:r>
              <a:rPr lang="en-US" err="1">
                <a:cs typeface="Calibri"/>
              </a:rPr>
              <a:t>visuele</a:t>
            </a:r>
            <a:r>
              <a:rPr lang="en-US">
                <a:cs typeface="Calibri"/>
              </a:rPr>
              <a:t> </a:t>
            </a:r>
            <a:r>
              <a:rPr lang="en-US" err="1">
                <a:cs typeface="Calibri"/>
              </a:rPr>
              <a:t>voorstelling</a:t>
            </a:r>
            <a:r>
              <a:rPr lang="en-US">
                <a:cs typeface="Calibri"/>
              </a:rPr>
              <a:t> van het </a:t>
            </a:r>
            <a:r>
              <a:rPr lang="en-US" err="1">
                <a:cs typeface="Calibri"/>
              </a:rPr>
              <a:t>huidige</a:t>
            </a:r>
            <a:r>
              <a:rPr lang="en-US">
                <a:cs typeface="Calibri"/>
              </a:rPr>
              <a:t> </a:t>
            </a:r>
            <a:r>
              <a:rPr lang="en-US" err="1">
                <a:cs typeface="Calibri"/>
              </a:rPr>
              <a:t>handelingsplan</a:t>
            </a:r>
            <a:r>
              <a:rPr lang="en-US">
                <a:cs typeface="Calibri"/>
              </a:rPr>
              <a:t>, </a:t>
            </a:r>
            <a:r>
              <a:rPr lang="en-US" err="1">
                <a:cs typeface="Calibri"/>
              </a:rPr>
              <a:t>winst</a:t>
            </a:r>
            <a:r>
              <a:rPr lang="en-US">
                <a:cs typeface="Calibri"/>
              </a:rPr>
              <a:t> </a:t>
            </a:r>
            <a:r>
              <a:rPr lang="en-US" err="1">
                <a:cs typeface="Calibri"/>
              </a:rPr>
              <a:t>dat</a:t>
            </a:r>
            <a:r>
              <a:rPr lang="en-US">
                <a:cs typeface="Calibri"/>
              </a:rPr>
              <a:t> </a:t>
            </a:r>
            <a:r>
              <a:rPr lang="en-US" err="1">
                <a:cs typeface="Calibri"/>
              </a:rPr>
              <a:t>alles</a:t>
            </a:r>
            <a:r>
              <a:rPr lang="en-US">
                <a:cs typeface="Calibri"/>
              </a:rPr>
              <a:t> op 1 </a:t>
            </a:r>
            <a:r>
              <a:rPr lang="en-US" err="1">
                <a:cs typeface="Calibri"/>
              </a:rPr>
              <a:t>plaats</a:t>
            </a:r>
            <a:r>
              <a:rPr lang="en-US">
                <a:cs typeface="Calibri"/>
              </a:rPr>
              <a:t> </a:t>
            </a:r>
            <a:r>
              <a:rPr lang="en-US" err="1">
                <a:cs typeface="Calibri"/>
              </a:rPr>
              <a:t>staat</a:t>
            </a:r>
            <a:endParaRPr lang="en-US">
              <a:cs typeface="Calibri"/>
            </a:endParaRPr>
          </a:p>
          <a:p>
            <a:endParaRPr lang="en-US">
              <a:cs typeface="Calibri"/>
            </a:endParaRPr>
          </a:p>
          <a:p>
            <a:r>
              <a:rPr lang="en-US" b="1">
                <a:cs typeface="Calibri"/>
              </a:rPr>
              <a:t>4. Cinema</a:t>
            </a:r>
            <a:endParaRPr lang="en-US">
              <a:cs typeface="Calibri"/>
            </a:endParaRPr>
          </a:p>
          <a:p>
            <a:r>
              <a:rPr lang="en-US" err="1">
                <a:cs typeface="Calibri"/>
              </a:rPr>
              <a:t>Levenslijn</a:t>
            </a:r>
            <a:r>
              <a:rPr lang="en-US">
                <a:cs typeface="Calibri"/>
              </a:rPr>
              <a:t>, </a:t>
            </a:r>
            <a:r>
              <a:rPr lang="en-US" err="1">
                <a:cs typeface="Calibri"/>
              </a:rPr>
              <a:t>belangrijke</a:t>
            </a:r>
            <a:r>
              <a:rPr lang="en-US">
                <a:cs typeface="Calibri"/>
              </a:rPr>
              <a:t> </a:t>
            </a:r>
            <a:r>
              <a:rPr lang="en-US" err="1">
                <a:cs typeface="Calibri"/>
              </a:rPr>
              <a:t>gebeurtenissen</a:t>
            </a:r>
            <a:endParaRPr lang="en-US">
              <a:cs typeface="Calibri"/>
            </a:endParaRPr>
          </a:p>
          <a:p>
            <a:endParaRPr lang="en-US">
              <a:cs typeface="Calibri"/>
            </a:endParaRPr>
          </a:p>
          <a:p>
            <a:r>
              <a:rPr lang="en-US" b="1">
                <a:cs typeface="Calibri"/>
              </a:rPr>
              <a:t>5. </a:t>
            </a:r>
            <a:r>
              <a:rPr lang="en-US" b="1" err="1">
                <a:cs typeface="Calibri"/>
              </a:rPr>
              <a:t>Rugzak</a:t>
            </a:r>
            <a:endParaRPr lang="en-US" err="1">
              <a:cs typeface="Calibri"/>
            </a:endParaRPr>
          </a:p>
          <a:p>
            <a:r>
              <a:rPr lang="en-US">
                <a:cs typeface="Calibri"/>
              </a:rPr>
              <a:t>Vanaf de start van het project </a:t>
            </a:r>
            <a:r>
              <a:rPr lang="en-US" err="1">
                <a:cs typeface="Calibri"/>
              </a:rPr>
              <a:t>gaven</a:t>
            </a:r>
            <a:r>
              <a:rPr lang="en-US">
                <a:cs typeface="Calibri"/>
              </a:rPr>
              <a:t> alle </a:t>
            </a:r>
            <a:r>
              <a:rPr lang="en-US" err="1">
                <a:cs typeface="Calibri"/>
              </a:rPr>
              <a:t>betrokkenen</a:t>
            </a:r>
            <a:r>
              <a:rPr lang="en-US">
                <a:cs typeface="Calibri"/>
              </a:rPr>
              <a:t> </a:t>
            </a:r>
            <a:r>
              <a:rPr lang="en-US" err="1">
                <a:cs typeface="Calibri"/>
              </a:rPr>
              <a:t>aan</a:t>
            </a:r>
            <a:r>
              <a:rPr lang="en-US">
                <a:cs typeface="Calibri"/>
              </a:rPr>
              <a:t> </a:t>
            </a:r>
            <a:r>
              <a:rPr lang="en-US" err="1">
                <a:cs typeface="Calibri"/>
              </a:rPr>
              <a:t>dat</a:t>
            </a:r>
            <a:r>
              <a:rPr lang="en-US">
                <a:cs typeface="Calibri"/>
              </a:rPr>
              <a:t> de app </a:t>
            </a:r>
            <a:r>
              <a:rPr lang="en-US" err="1">
                <a:cs typeface="Calibri"/>
              </a:rPr>
              <a:t>een</a:t>
            </a:r>
            <a:r>
              <a:rPr lang="en-US">
                <a:cs typeface="Calibri"/>
              </a:rPr>
              <a:t> </a:t>
            </a:r>
            <a:r>
              <a:rPr lang="en-US" b="1" err="1">
                <a:cs typeface="Calibri"/>
              </a:rPr>
              <a:t>oplossingsgerichte</a:t>
            </a:r>
            <a:r>
              <a:rPr lang="en-US" b="1">
                <a:cs typeface="Calibri"/>
              </a:rPr>
              <a:t> tool </a:t>
            </a:r>
            <a:r>
              <a:rPr lang="en-US" err="1">
                <a:cs typeface="Calibri"/>
              </a:rPr>
              <a:t>dient</a:t>
            </a:r>
            <a:r>
              <a:rPr lang="en-US">
                <a:cs typeface="Calibri"/>
              </a:rPr>
              <a:t> </a:t>
            </a:r>
            <a:r>
              <a:rPr lang="en-US" err="1">
                <a:cs typeface="Calibri"/>
              </a:rPr>
              <a:t>te</a:t>
            </a:r>
            <a:r>
              <a:rPr lang="en-US">
                <a:cs typeface="Calibri"/>
              </a:rPr>
              <a:t> </a:t>
            </a:r>
            <a:r>
              <a:rPr lang="en-US" err="1">
                <a:cs typeface="Calibri"/>
              </a:rPr>
              <a:t>zijn</a:t>
            </a:r>
            <a:r>
              <a:rPr lang="en-US">
                <a:cs typeface="Calibri"/>
              </a:rPr>
              <a:t>. </a:t>
            </a:r>
            <a:r>
              <a:rPr lang="en-US" err="1">
                <a:cs typeface="Calibri"/>
              </a:rPr>
              <a:t>Dit</a:t>
            </a:r>
            <a:r>
              <a:rPr lang="en-US">
                <a:cs typeface="Calibri"/>
              </a:rPr>
              <a:t> </a:t>
            </a:r>
            <a:r>
              <a:rPr lang="en-US" err="1">
                <a:cs typeface="Calibri"/>
              </a:rPr>
              <a:t>werd</a:t>
            </a:r>
            <a:r>
              <a:rPr lang="en-US">
                <a:cs typeface="Calibri"/>
              </a:rPr>
              <a:t> </a:t>
            </a:r>
            <a:r>
              <a:rPr lang="en-US" err="1">
                <a:cs typeface="Calibri"/>
              </a:rPr>
              <a:t>ook</a:t>
            </a:r>
            <a:r>
              <a:rPr lang="en-US">
                <a:cs typeface="Calibri"/>
              </a:rPr>
              <a:t> </a:t>
            </a:r>
            <a:r>
              <a:rPr lang="en-US" err="1">
                <a:cs typeface="Calibri"/>
              </a:rPr>
              <a:t>duidelijk</a:t>
            </a:r>
            <a:r>
              <a:rPr lang="en-US">
                <a:cs typeface="Calibri"/>
              </a:rPr>
              <a:t> zo </a:t>
            </a:r>
            <a:r>
              <a:rPr lang="en-US" err="1">
                <a:cs typeface="Calibri"/>
              </a:rPr>
              <a:t>afgeklopt</a:t>
            </a:r>
            <a:r>
              <a:rPr lang="en-US">
                <a:cs typeface="Calibri"/>
              </a:rPr>
              <a:t> in de </a:t>
            </a:r>
            <a:r>
              <a:rPr lang="en-US" err="1">
                <a:cs typeface="Calibri"/>
              </a:rPr>
              <a:t>eerste</a:t>
            </a:r>
            <a:r>
              <a:rPr lang="en-US">
                <a:cs typeface="Calibri"/>
              </a:rPr>
              <a:t> </a:t>
            </a:r>
            <a:r>
              <a:rPr lang="en-US" err="1">
                <a:cs typeface="Calibri"/>
              </a:rPr>
              <a:t>stuurgroep</a:t>
            </a:r>
            <a:r>
              <a:rPr lang="en-US">
                <a:cs typeface="Calibri"/>
              </a:rPr>
              <a:t> van faith. De app </a:t>
            </a:r>
            <a:r>
              <a:rPr lang="en-US" err="1">
                <a:cs typeface="Calibri"/>
              </a:rPr>
              <a:t>biedt</a:t>
            </a:r>
            <a:r>
              <a:rPr lang="en-US">
                <a:cs typeface="Calibri"/>
              </a:rPr>
              <a:t> </a:t>
            </a:r>
            <a:r>
              <a:rPr lang="en-US" b="1" err="1">
                <a:cs typeface="Calibri"/>
              </a:rPr>
              <a:t>oplossingsgerichte</a:t>
            </a:r>
            <a:r>
              <a:rPr lang="en-US" b="1">
                <a:cs typeface="Calibri"/>
              </a:rPr>
              <a:t> en </a:t>
            </a:r>
            <a:r>
              <a:rPr lang="en-US" b="1" err="1">
                <a:cs typeface="Calibri"/>
              </a:rPr>
              <a:t>actiegerichte</a:t>
            </a:r>
            <a:r>
              <a:rPr lang="en-US" b="1">
                <a:cs typeface="Calibri"/>
              </a:rPr>
              <a:t> </a:t>
            </a:r>
            <a:r>
              <a:rPr lang="en-US" b="1" err="1">
                <a:cs typeface="Calibri"/>
              </a:rPr>
              <a:t>ondersteuning</a:t>
            </a:r>
            <a:r>
              <a:rPr lang="en-US" b="1">
                <a:cs typeface="Calibri"/>
              </a:rPr>
              <a:t> in het </a:t>
            </a:r>
            <a:r>
              <a:rPr lang="en-US" b="1" err="1">
                <a:cs typeface="Calibri"/>
              </a:rPr>
              <a:t>hier</a:t>
            </a:r>
            <a:r>
              <a:rPr lang="en-US" b="1">
                <a:cs typeface="Calibri"/>
              </a:rPr>
              <a:t> en het nu</a:t>
            </a:r>
            <a:r>
              <a:rPr lang="en-US">
                <a:cs typeface="Calibri"/>
              </a:rPr>
              <a:t>. </a:t>
            </a:r>
            <a:r>
              <a:rPr lang="en-US" err="1">
                <a:cs typeface="Calibri"/>
              </a:rPr>
              <a:t>Natuurlijk</a:t>
            </a:r>
            <a:r>
              <a:rPr lang="en-US">
                <a:cs typeface="Calibri"/>
              </a:rPr>
              <a:t> </a:t>
            </a:r>
            <a:r>
              <a:rPr lang="en-US" err="1">
                <a:cs typeface="Calibri"/>
              </a:rPr>
              <a:t>zullen</a:t>
            </a:r>
            <a:r>
              <a:rPr lang="en-US">
                <a:cs typeface="Calibri"/>
              </a:rPr>
              <a:t> </a:t>
            </a:r>
            <a:r>
              <a:rPr lang="en-US" err="1">
                <a:cs typeface="Calibri"/>
              </a:rPr>
              <a:t>wellicht</a:t>
            </a:r>
            <a:r>
              <a:rPr lang="en-US">
                <a:cs typeface="Calibri"/>
              </a:rPr>
              <a:t> </a:t>
            </a:r>
            <a:r>
              <a:rPr lang="en-US" err="1">
                <a:cs typeface="Calibri"/>
              </a:rPr>
              <a:t>bij</a:t>
            </a:r>
            <a:r>
              <a:rPr lang="en-US">
                <a:cs typeface="Calibri"/>
              </a:rPr>
              <a:t> het </a:t>
            </a:r>
            <a:r>
              <a:rPr lang="en-US" err="1">
                <a:cs typeface="Calibri"/>
              </a:rPr>
              <a:t>bespreken</a:t>
            </a:r>
            <a:r>
              <a:rPr lang="en-US">
                <a:cs typeface="Calibri"/>
              </a:rPr>
              <a:t> van </a:t>
            </a:r>
            <a:r>
              <a:rPr lang="en-US" err="1">
                <a:cs typeface="Calibri"/>
              </a:rPr>
              <a:t>een</a:t>
            </a:r>
            <a:r>
              <a:rPr lang="en-US">
                <a:cs typeface="Calibri"/>
              </a:rPr>
              <a:t> </a:t>
            </a:r>
            <a:r>
              <a:rPr lang="en-US" err="1">
                <a:cs typeface="Calibri"/>
              </a:rPr>
              <a:t>aantal</a:t>
            </a:r>
            <a:r>
              <a:rPr lang="en-US">
                <a:cs typeface="Calibri"/>
              </a:rPr>
              <a:t> items </a:t>
            </a:r>
            <a:r>
              <a:rPr lang="en-US" err="1">
                <a:cs typeface="Calibri"/>
              </a:rPr>
              <a:t>verwijzingen</a:t>
            </a:r>
            <a:r>
              <a:rPr lang="en-US">
                <a:cs typeface="Calibri"/>
              </a:rPr>
              <a:t> </a:t>
            </a:r>
            <a:r>
              <a:rPr lang="en-US" err="1">
                <a:cs typeface="Calibri"/>
              </a:rPr>
              <a:t>worden</a:t>
            </a:r>
            <a:r>
              <a:rPr lang="en-US">
                <a:cs typeface="Calibri"/>
              </a:rPr>
              <a:t> </a:t>
            </a:r>
            <a:r>
              <a:rPr lang="en-US" err="1">
                <a:cs typeface="Calibri"/>
              </a:rPr>
              <a:t>gemaakt</a:t>
            </a:r>
            <a:r>
              <a:rPr lang="en-US">
                <a:cs typeface="Calibri"/>
              </a:rPr>
              <a:t> </a:t>
            </a:r>
            <a:r>
              <a:rPr lang="en-US" err="1">
                <a:cs typeface="Calibri"/>
              </a:rPr>
              <a:t>naar</a:t>
            </a:r>
            <a:r>
              <a:rPr lang="en-US">
                <a:cs typeface="Calibri"/>
              </a:rPr>
              <a:t> het </a:t>
            </a:r>
            <a:r>
              <a:rPr lang="en-US" err="1">
                <a:cs typeface="Calibri"/>
              </a:rPr>
              <a:t>verleden</a:t>
            </a:r>
            <a:r>
              <a:rPr lang="en-US">
                <a:cs typeface="Calibri"/>
              </a:rPr>
              <a:t>, die van </a:t>
            </a:r>
            <a:r>
              <a:rPr lang="en-US" err="1">
                <a:cs typeface="Calibri"/>
              </a:rPr>
              <a:t>belang</a:t>
            </a:r>
            <a:r>
              <a:rPr lang="en-US">
                <a:cs typeface="Calibri"/>
              </a:rPr>
              <a:t> </a:t>
            </a:r>
            <a:r>
              <a:rPr lang="en-US" err="1">
                <a:cs typeface="Calibri"/>
              </a:rPr>
              <a:t>zijn</a:t>
            </a:r>
            <a:r>
              <a:rPr lang="en-US">
                <a:cs typeface="Calibri"/>
              </a:rPr>
              <a:t> om het </a:t>
            </a:r>
            <a:r>
              <a:rPr lang="en-US" err="1">
                <a:cs typeface="Calibri"/>
              </a:rPr>
              <a:t>heden</a:t>
            </a:r>
            <a:r>
              <a:rPr lang="en-US">
                <a:cs typeface="Calibri"/>
              </a:rPr>
              <a:t> </a:t>
            </a:r>
            <a:r>
              <a:rPr lang="en-US" err="1">
                <a:cs typeface="Calibri"/>
              </a:rPr>
              <a:t>beter</a:t>
            </a:r>
            <a:r>
              <a:rPr lang="en-US">
                <a:cs typeface="Calibri"/>
              </a:rPr>
              <a:t> </a:t>
            </a:r>
            <a:r>
              <a:rPr lang="en-US" err="1">
                <a:cs typeface="Calibri"/>
              </a:rPr>
              <a:t>te</a:t>
            </a:r>
            <a:r>
              <a:rPr lang="en-US">
                <a:cs typeface="Calibri"/>
              </a:rPr>
              <a:t> </a:t>
            </a:r>
            <a:r>
              <a:rPr lang="en-US" err="1">
                <a:cs typeface="Calibri"/>
              </a:rPr>
              <a:t>begrijpen</a:t>
            </a:r>
            <a:r>
              <a:rPr lang="en-US">
                <a:cs typeface="Calibri"/>
              </a:rPr>
              <a:t>, maar de </a:t>
            </a:r>
            <a:r>
              <a:rPr lang="en-US" err="1">
                <a:cs typeface="Calibri"/>
              </a:rPr>
              <a:t>begeleider</a:t>
            </a:r>
            <a:r>
              <a:rPr lang="en-US">
                <a:cs typeface="Calibri"/>
              </a:rPr>
              <a:t> </a:t>
            </a:r>
            <a:r>
              <a:rPr lang="en-US" err="1">
                <a:cs typeface="Calibri"/>
              </a:rPr>
              <a:t>dient</a:t>
            </a:r>
            <a:r>
              <a:rPr lang="en-US">
                <a:cs typeface="Calibri"/>
              </a:rPr>
              <a:t> de focus </a:t>
            </a:r>
            <a:r>
              <a:rPr lang="en-US" err="1">
                <a:cs typeface="Calibri"/>
              </a:rPr>
              <a:t>terug</a:t>
            </a:r>
            <a:r>
              <a:rPr lang="en-US">
                <a:cs typeface="Calibri"/>
              </a:rPr>
              <a:t> </a:t>
            </a:r>
            <a:r>
              <a:rPr lang="en-US" err="1">
                <a:cs typeface="Calibri"/>
              </a:rPr>
              <a:t>te</a:t>
            </a:r>
            <a:r>
              <a:rPr lang="en-US">
                <a:cs typeface="Calibri"/>
              </a:rPr>
              <a:t> </a:t>
            </a:r>
            <a:r>
              <a:rPr lang="en-US" err="1">
                <a:cs typeface="Calibri"/>
              </a:rPr>
              <a:t>brengen</a:t>
            </a:r>
            <a:r>
              <a:rPr lang="en-US">
                <a:cs typeface="Calibri"/>
              </a:rPr>
              <a:t> </a:t>
            </a:r>
            <a:r>
              <a:rPr lang="en-US" err="1">
                <a:cs typeface="Calibri"/>
              </a:rPr>
              <a:t>naar</a:t>
            </a:r>
            <a:r>
              <a:rPr lang="en-US">
                <a:cs typeface="Calibri"/>
              </a:rPr>
              <a:t> het NU en de </a:t>
            </a:r>
            <a:r>
              <a:rPr lang="en-US" err="1">
                <a:cs typeface="Calibri"/>
              </a:rPr>
              <a:t>mogelijke</a:t>
            </a:r>
            <a:r>
              <a:rPr lang="en-US">
                <a:cs typeface="Calibri"/>
              </a:rPr>
              <a:t> </a:t>
            </a:r>
            <a:r>
              <a:rPr lang="en-US" err="1">
                <a:cs typeface="Calibri"/>
              </a:rPr>
              <a:t>oplossingen</a:t>
            </a:r>
            <a:r>
              <a:rPr lang="en-US">
                <a:cs typeface="Calibri"/>
              </a:rPr>
              <a:t>. Het is </a:t>
            </a:r>
            <a:r>
              <a:rPr lang="en-US" err="1">
                <a:cs typeface="Calibri"/>
              </a:rPr>
              <a:t>dus</a:t>
            </a:r>
            <a:r>
              <a:rPr lang="en-US">
                <a:cs typeface="Calibri"/>
              </a:rPr>
              <a:t> </a:t>
            </a:r>
            <a:r>
              <a:rPr lang="en-US" err="1">
                <a:cs typeface="Calibri"/>
              </a:rPr>
              <a:t>niet</a:t>
            </a:r>
            <a:r>
              <a:rPr lang="en-US">
                <a:cs typeface="Calibri"/>
              </a:rPr>
              <a:t> de </a:t>
            </a:r>
            <a:r>
              <a:rPr lang="en-US" err="1">
                <a:cs typeface="Calibri"/>
              </a:rPr>
              <a:t>bedoeling</a:t>
            </a:r>
            <a:r>
              <a:rPr lang="en-US">
                <a:cs typeface="Calibri"/>
              </a:rPr>
              <a:t> om met de app </a:t>
            </a:r>
            <a:r>
              <a:rPr lang="en-US" err="1">
                <a:cs typeface="Calibri"/>
              </a:rPr>
              <a:t>te</a:t>
            </a:r>
            <a:r>
              <a:rPr lang="en-US">
                <a:cs typeface="Calibri"/>
              </a:rPr>
              <a:t> </a:t>
            </a:r>
            <a:r>
              <a:rPr lang="en-US" err="1">
                <a:cs typeface="Calibri"/>
              </a:rPr>
              <a:t>verzanden</a:t>
            </a:r>
            <a:r>
              <a:rPr lang="en-US">
                <a:cs typeface="Calibri"/>
              </a:rPr>
              <a:t> in </a:t>
            </a:r>
            <a:r>
              <a:rPr lang="en-US" err="1">
                <a:cs typeface="Calibri"/>
              </a:rPr>
              <a:t>diepgaande</a:t>
            </a:r>
            <a:r>
              <a:rPr lang="en-US">
                <a:cs typeface="Calibri"/>
              </a:rPr>
              <a:t> psycho-</a:t>
            </a:r>
            <a:r>
              <a:rPr lang="en-US" err="1">
                <a:cs typeface="Calibri"/>
              </a:rPr>
              <a:t>analytische</a:t>
            </a:r>
            <a:r>
              <a:rPr lang="en-US">
                <a:cs typeface="Calibri"/>
              </a:rPr>
              <a:t> </a:t>
            </a:r>
            <a:r>
              <a:rPr lang="en-US" err="1">
                <a:cs typeface="Calibri"/>
              </a:rPr>
              <a:t>processen</a:t>
            </a:r>
            <a:r>
              <a:rPr lang="en-US">
                <a:cs typeface="Calibri"/>
              </a:rPr>
              <a:t>, </a:t>
            </a:r>
            <a:r>
              <a:rPr lang="en-US" err="1">
                <a:cs typeface="Calibri"/>
              </a:rPr>
              <a:t>waar</a:t>
            </a:r>
            <a:r>
              <a:rPr lang="en-US">
                <a:cs typeface="Calibri"/>
              </a:rPr>
              <a:t> het kind </a:t>
            </a:r>
            <a:r>
              <a:rPr lang="en-US" err="1">
                <a:cs typeface="Calibri"/>
              </a:rPr>
              <a:t>niet</a:t>
            </a:r>
            <a:r>
              <a:rPr lang="en-US">
                <a:cs typeface="Calibri"/>
              </a:rPr>
              <a:t> direct </a:t>
            </a:r>
            <a:r>
              <a:rPr lang="en-US" err="1">
                <a:cs typeface="Calibri"/>
              </a:rPr>
              <a:t>een</a:t>
            </a:r>
            <a:r>
              <a:rPr lang="en-US">
                <a:cs typeface="Calibri"/>
              </a:rPr>
              <a:t> </a:t>
            </a:r>
            <a:r>
              <a:rPr lang="en-US" err="1">
                <a:cs typeface="Calibri"/>
              </a:rPr>
              <a:t>boodschap</a:t>
            </a:r>
            <a:r>
              <a:rPr lang="en-US">
                <a:cs typeface="Calibri"/>
              </a:rPr>
              <a:t> </a:t>
            </a:r>
            <a:r>
              <a:rPr lang="en-US" err="1">
                <a:cs typeface="Calibri"/>
              </a:rPr>
              <a:t>aan</a:t>
            </a:r>
            <a:r>
              <a:rPr lang="en-US">
                <a:cs typeface="Calibri"/>
              </a:rPr>
              <a:t> </a:t>
            </a:r>
            <a:r>
              <a:rPr lang="en-US" err="1">
                <a:cs typeface="Calibri"/>
              </a:rPr>
              <a:t>geeft</a:t>
            </a:r>
            <a:r>
              <a:rPr lang="en-US">
                <a:cs typeface="Calibri"/>
              </a:rPr>
              <a:t>. </a:t>
            </a:r>
          </a:p>
          <a:p>
            <a:endParaRPr lang="en-US">
              <a:cs typeface="Calibri"/>
            </a:endParaRPr>
          </a:p>
          <a:p>
            <a:r>
              <a:rPr lang="en-US">
                <a:cs typeface="Calibri"/>
              </a:rPr>
              <a:t>We </a:t>
            </a:r>
            <a:r>
              <a:rPr lang="en-US" err="1">
                <a:cs typeface="Calibri"/>
              </a:rPr>
              <a:t>kozen</a:t>
            </a:r>
            <a:r>
              <a:rPr lang="en-US">
                <a:cs typeface="Calibri"/>
              </a:rPr>
              <a:t> </a:t>
            </a:r>
            <a:r>
              <a:rPr lang="en-US" err="1">
                <a:cs typeface="Calibri"/>
              </a:rPr>
              <a:t>vanuit</a:t>
            </a:r>
            <a:r>
              <a:rPr lang="en-US">
                <a:cs typeface="Calibri"/>
              </a:rPr>
              <a:t> </a:t>
            </a:r>
            <a:r>
              <a:rPr lang="en-US" err="1">
                <a:cs typeface="Calibri"/>
              </a:rPr>
              <a:t>deze</a:t>
            </a:r>
            <a:r>
              <a:rPr lang="en-US">
                <a:cs typeface="Calibri"/>
              </a:rPr>
              <a:t> </a:t>
            </a:r>
            <a:r>
              <a:rPr lang="en-US" b="1" err="1">
                <a:cs typeface="Calibri"/>
              </a:rPr>
              <a:t>oplossingsgerichte</a:t>
            </a:r>
            <a:r>
              <a:rPr lang="en-US" b="1">
                <a:cs typeface="Calibri"/>
              </a:rPr>
              <a:t> </a:t>
            </a:r>
            <a:r>
              <a:rPr lang="en-US" b="1" err="1">
                <a:cs typeface="Calibri"/>
              </a:rPr>
              <a:t>invalshoek</a:t>
            </a:r>
            <a:r>
              <a:rPr lang="en-US">
                <a:cs typeface="Calibri"/>
              </a:rPr>
              <a:t>, </a:t>
            </a:r>
            <a:r>
              <a:rPr lang="en-US" err="1">
                <a:cs typeface="Calibri"/>
              </a:rPr>
              <a:t>bewust</a:t>
            </a:r>
            <a:r>
              <a:rPr lang="en-US">
                <a:cs typeface="Calibri"/>
              </a:rPr>
              <a:t> </a:t>
            </a:r>
            <a:r>
              <a:rPr lang="en-US" err="1">
                <a:cs typeface="Calibri"/>
              </a:rPr>
              <a:t>voor</a:t>
            </a:r>
            <a:r>
              <a:rPr lang="en-US">
                <a:cs typeface="Calibri"/>
              </a:rPr>
              <a:t> 'de </a:t>
            </a:r>
            <a:r>
              <a:rPr lang="en-US" err="1">
                <a:cs typeface="Calibri"/>
              </a:rPr>
              <a:t>rugzak</a:t>
            </a:r>
            <a:r>
              <a:rPr lang="en-US">
                <a:cs typeface="Calibri"/>
              </a:rPr>
              <a:t>' </a:t>
            </a:r>
            <a:r>
              <a:rPr lang="en-US" err="1">
                <a:cs typeface="Calibri"/>
              </a:rPr>
              <a:t>als</a:t>
            </a:r>
            <a:r>
              <a:rPr lang="en-US">
                <a:cs typeface="Calibri"/>
              </a:rPr>
              <a:t> </a:t>
            </a:r>
            <a:r>
              <a:rPr lang="en-US" err="1">
                <a:cs typeface="Calibri"/>
              </a:rPr>
              <a:t>verzamelplaats</a:t>
            </a:r>
            <a:r>
              <a:rPr lang="en-US">
                <a:cs typeface="Calibri"/>
              </a:rPr>
              <a:t> </a:t>
            </a:r>
            <a:r>
              <a:rPr lang="en-US" err="1">
                <a:cs typeface="Calibri"/>
              </a:rPr>
              <a:t>voor</a:t>
            </a:r>
            <a:r>
              <a:rPr lang="en-US">
                <a:cs typeface="Calibri"/>
              </a:rPr>
              <a:t> alle </a:t>
            </a:r>
            <a:r>
              <a:rPr lang="en-US" err="1">
                <a:cs typeface="Calibri"/>
              </a:rPr>
              <a:t>hulpmiddelen</a:t>
            </a:r>
            <a:r>
              <a:rPr lang="en-US">
                <a:cs typeface="Calibri"/>
              </a:rPr>
              <a:t>. </a:t>
            </a:r>
            <a:r>
              <a:rPr lang="en-US" err="1">
                <a:cs typeface="Calibri"/>
              </a:rPr>
              <a:t>Normaal</a:t>
            </a:r>
            <a:r>
              <a:rPr lang="en-US">
                <a:cs typeface="Calibri"/>
              </a:rPr>
              <a:t> </a:t>
            </a:r>
            <a:r>
              <a:rPr lang="en-US" err="1">
                <a:cs typeface="Calibri"/>
              </a:rPr>
              <a:t>gezien</a:t>
            </a:r>
            <a:r>
              <a:rPr lang="en-US">
                <a:cs typeface="Calibri"/>
              </a:rPr>
              <a:t> </a:t>
            </a:r>
            <a:r>
              <a:rPr lang="en-US" err="1">
                <a:cs typeface="Calibri"/>
              </a:rPr>
              <a:t>verwijst</a:t>
            </a:r>
            <a:r>
              <a:rPr lang="en-US">
                <a:cs typeface="Calibri"/>
              </a:rPr>
              <a:t> het </a:t>
            </a:r>
            <a:r>
              <a:rPr lang="en-US" err="1">
                <a:cs typeface="Calibri"/>
              </a:rPr>
              <a:t>beeld</a:t>
            </a:r>
            <a:r>
              <a:rPr lang="en-US">
                <a:cs typeface="Calibri"/>
              </a:rPr>
              <a:t> van het kind met </a:t>
            </a:r>
            <a:r>
              <a:rPr lang="en-US" err="1">
                <a:cs typeface="Calibri"/>
              </a:rPr>
              <a:t>een</a:t>
            </a:r>
            <a:r>
              <a:rPr lang="en-US">
                <a:cs typeface="Calibri"/>
              </a:rPr>
              <a:t> </a:t>
            </a:r>
            <a:r>
              <a:rPr lang="en-US" err="1">
                <a:cs typeface="Calibri"/>
              </a:rPr>
              <a:t>rugzak</a:t>
            </a:r>
            <a:r>
              <a:rPr lang="en-US">
                <a:cs typeface="Calibri"/>
              </a:rPr>
              <a:t> in de </a:t>
            </a:r>
            <a:r>
              <a:rPr lang="en-US" err="1">
                <a:cs typeface="Calibri"/>
              </a:rPr>
              <a:t>jeughulp</a:t>
            </a:r>
            <a:r>
              <a:rPr lang="en-US">
                <a:cs typeface="Calibri"/>
              </a:rPr>
              <a:t> </a:t>
            </a:r>
            <a:r>
              <a:rPr lang="en-US" err="1">
                <a:cs typeface="Calibri"/>
              </a:rPr>
              <a:t>vaak</a:t>
            </a:r>
            <a:r>
              <a:rPr lang="en-US">
                <a:cs typeface="Calibri"/>
              </a:rPr>
              <a:t> </a:t>
            </a:r>
            <a:r>
              <a:rPr lang="en-US" err="1">
                <a:cs typeface="Calibri"/>
              </a:rPr>
              <a:t>naar</a:t>
            </a:r>
            <a:r>
              <a:rPr lang="en-US">
                <a:cs typeface="Calibri"/>
              </a:rPr>
              <a:t> de </a:t>
            </a:r>
            <a:r>
              <a:rPr lang="en-US" err="1">
                <a:cs typeface="Calibri"/>
              </a:rPr>
              <a:t>zware</a:t>
            </a:r>
            <a:r>
              <a:rPr lang="en-US">
                <a:cs typeface="Calibri"/>
              </a:rPr>
              <a:t> </a:t>
            </a:r>
            <a:r>
              <a:rPr lang="en-US" err="1">
                <a:cs typeface="Calibri"/>
              </a:rPr>
              <a:t>balast</a:t>
            </a:r>
            <a:r>
              <a:rPr lang="en-US">
                <a:cs typeface="Calibri"/>
              </a:rPr>
              <a:t>, de </a:t>
            </a:r>
            <a:r>
              <a:rPr lang="en-US" err="1">
                <a:cs typeface="Calibri"/>
              </a:rPr>
              <a:t>emotionele</a:t>
            </a:r>
            <a:r>
              <a:rPr lang="en-US">
                <a:cs typeface="Calibri"/>
              </a:rPr>
              <a:t> </a:t>
            </a:r>
            <a:r>
              <a:rPr lang="en-US" err="1">
                <a:cs typeface="Calibri"/>
              </a:rPr>
              <a:t>schade</a:t>
            </a:r>
            <a:r>
              <a:rPr lang="en-US">
                <a:cs typeface="Calibri"/>
              </a:rPr>
              <a:t>, </a:t>
            </a:r>
            <a:r>
              <a:rPr lang="en-US" err="1">
                <a:cs typeface="Calibri"/>
              </a:rPr>
              <a:t>enz</a:t>
            </a:r>
            <a:r>
              <a:rPr lang="en-US">
                <a:cs typeface="Calibri"/>
              </a:rPr>
              <a:t>.</a:t>
            </a:r>
          </a:p>
          <a:p>
            <a:r>
              <a:rPr lang="en-US">
                <a:cs typeface="Calibri"/>
              </a:rPr>
              <a:t>We </a:t>
            </a:r>
            <a:r>
              <a:rPr lang="en-US" err="1">
                <a:cs typeface="Calibri"/>
              </a:rPr>
              <a:t>willen</a:t>
            </a:r>
            <a:r>
              <a:rPr lang="en-US">
                <a:cs typeface="Calibri"/>
              </a:rPr>
              <a:t> </a:t>
            </a:r>
            <a:r>
              <a:rPr lang="en-US" err="1">
                <a:cs typeface="Calibri"/>
              </a:rPr>
              <a:t>bewust</a:t>
            </a:r>
            <a:r>
              <a:rPr lang="en-US">
                <a:cs typeface="Calibri"/>
              </a:rPr>
              <a:t> </a:t>
            </a:r>
            <a:r>
              <a:rPr lang="en-US" err="1">
                <a:cs typeface="Calibri"/>
              </a:rPr>
              <a:t>dit</a:t>
            </a:r>
            <a:r>
              <a:rPr lang="en-US">
                <a:cs typeface="Calibri"/>
              </a:rPr>
              <a:t> </a:t>
            </a:r>
            <a:r>
              <a:rPr lang="en-US" err="1">
                <a:cs typeface="Calibri"/>
              </a:rPr>
              <a:t>beeld</a:t>
            </a:r>
            <a:r>
              <a:rPr lang="en-US">
                <a:cs typeface="Calibri"/>
              </a:rPr>
              <a:t> van de </a:t>
            </a:r>
            <a:r>
              <a:rPr lang="en-US" b="1" err="1">
                <a:cs typeface="Calibri"/>
              </a:rPr>
              <a:t>rugzak</a:t>
            </a:r>
            <a:r>
              <a:rPr lang="en-US" b="1">
                <a:cs typeface="Calibri"/>
              </a:rPr>
              <a:t> </a:t>
            </a:r>
            <a:r>
              <a:rPr lang="en-US" err="1">
                <a:cs typeface="Calibri"/>
              </a:rPr>
              <a:t>hier</a:t>
            </a:r>
            <a:r>
              <a:rPr lang="en-US">
                <a:cs typeface="Calibri"/>
              </a:rPr>
              <a:t> op </a:t>
            </a:r>
            <a:r>
              <a:rPr lang="en-US" err="1">
                <a:cs typeface="Calibri"/>
              </a:rPr>
              <a:t>een</a:t>
            </a:r>
            <a:r>
              <a:rPr lang="en-US">
                <a:cs typeface="Calibri"/>
              </a:rPr>
              <a:t> </a:t>
            </a:r>
            <a:r>
              <a:rPr lang="en-US" err="1">
                <a:cs typeface="Calibri"/>
              </a:rPr>
              <a:t>andere</a:t>
            </a:r>
            <a:r>
              <a:rPr lang="en-US">
                <a:cs typeface="Calibri"/>
              </a:rPr>
              <a:t> </a:t>
            </a:r>
            <a:r>
              <a:rPr lang="en-US" err="1">
                <a:cs typeface="Calibri"/>
              </a:rPr>
              <a:t>manier</a:t>
            </a:r>
            <a:r>
              <a:rPr lang="en-US">
                <a:cs typeface="Calibri"/>
              </a:rPr>
              <a:t> </a:t>
            </a:r>
            <a:r>
              <a:rPr lang="en-US" err="1">
                <a:cs typeface="Calibri"/>
              </a:rPr>
              <a:t>gebruiken</a:t>
            </a:r>
            <a:r>
              <a:rPr lang="en-US">
                <a:cs typeface="Calibri"/>
              </a:rPr>
              <a:t>, </a:t>
            </a:r>
            <a:r>
              <a:rPr lang="en-US" err="1">
                <a:cs typeface="Calibri"/>
              </a:rPr>
              <a:t>nl</a:t>
            </a:r>
            <a:r>
              <a:rPr lang="en-US">
                <a:cs typeface="Calibri"/>
              </a:rPr>
              <a:t>. </a:t>
            </a:r>
            <a:r>
              <a:rPr lang="en-US" err="1">
                <a:cs typeface="Calibri"/>
              </a:rPr>
              <a:t>als</a:t>
            </a:r>
            <a:r>
              <a:rPr lang="en-US">
                <a:cs typeface="Calibri"/>
              </a:rPr>
              <a:t> </a:t>
            </a:r>
            <a:r>
              <a:rPr lang="en-US" b="1" err="1">
                <a:cs typeface="Calibri"/>
              </a:rPr>
              <a:t>een</a:t>
            </a:r>
            <a:r>
              <a:rPr lang="en-US" b="1">
                <a:cs typeface="Calibri"/>
              </a:rPr>
              <a:t> </a:t>
            </a:r>
            <a:r>
              <a:rPr lang="en-US" b="1" err="1">
                <a:cs typeface="Calibri"/>
              </a:rPr>
              <a:t>verzamelplaats</a:t>
            </a:r>
            <a:r>
              <a:rPr lang="en-US" b="1">
                <a:cs typeface="Calibri"/>
              </a:rPr>
              <a:t> van </a:t>
            </a:r>
            <a:r>
              <a:rPr lang="en-US" b="1" err="1">
                <a:cs typeface="Calibri"/>
              </a:rPr>
              <a:t>hulpmiddelen</a:t>
            </a:r>
            <a:r>
              <a:rPr lang="en-US">
                <a:cs typeface="Calibri"/>
              </a:rPr>
              <a:t>. Op die </a:t>
            </a:r>
            <a:r>
              <a:rPr lang="en-US" err="1">
                <a:cs typeface="Calibri"/>
              </a:rPr>
              <a:t>manier</a:t>
            </a:r>
            <a:r>
              <a:rPr lang="en-US">
                <a:cs typeface="Calibri"/>
              </a:rPr>
              <a:t> </a:t>
            </a:r>
            <a:r>
              <a:rPr lang="en-US" err="1">
                <a:cs typeface="Calibri"/>
              </a:rPr>
              <a:t>willen</a:t>
            </a:r>
            <a:r>
              <a:rPr lang="en-US">
                <a:cs typeface="Calibri"/>
              </a:rPr>
              <a:t> we </a:t>
            </a:r>
            <a:r>
              <a:rPr lang="en-US" err="1">
                <a:cs typeface="Calibri"/>
              </a:rPr>
              <a:t>jongeren</a:t>
            </a:r>
            <a:r>
              <a:rPr lang="en-US">
                <a:cs typeface="Calibri"/>
              </a:rPr>
              <a:t> </a:t>
            </a:r>
            <a:r>
              <a:rPr lang="en-US" err="1">
                <a:cs typeface="Calibri"/>
              </a:rPr>
              <a:t>ook</a:t>
            </a:r>
            <a:r>
              <a:rPr lang="en-US">
                <a:cs typeface="Calibri"/>
              </a:rPr>
              <a:t> hoop </a:t>
            </a:r>
            <a:r>
              <a:rPr lang="en-US" err="1">
                <a:cs typeface="Calibri"/>
              </a:rPr>
              <a:t>geven</a:t>
            </a:r>
            <a:r>
              <a:rPr lang="en-US">
                <a:cs typeface="Calibri"/>
              </a:rPr>
              <a:t> </a:t>
            </a:r>
            <a:r>
              <a:rPr lang="en-US" err="1">
                <a:cs typeface="Calibri"/>
              </a:rPr>
              <a:t>dat</a:t>
            </a:r>
            <a:r>
              <a:rPr lang="en-US">
                <a:cs typeface="Calibri"/>
              </a:rPr>
              <a:t> in 'de </a:t>
            </a:r>
            <a:r>
              <a:rPr lang="en-US" err="1">
                <a:cs typeface="Calibri"/>
              </a:rPr>
              <a:t>rugzak</a:t>
            </a:r>
            <a:r>
              <a:rPr lang="en-US">
                <a:cs typeface="Calibri"/>
              </a:rPr>
              <a:t>' die </a:t>
            </a:r>
            <a:r>
              <a:rPr lang="en-US" err="1">
                <a:cs typeface="Calibri"/>
              </a:rPr>
              <a:t>ze</a:t>
            </a:r>
            <a:r>
              <a:rPr lang="en-US">
                <a:cs typeface="Calibri"/>
              </a:rPr>
              <a:t> </a:t>
            </a:r>
            <a:r>
              <a:rPr lang="en-US" err="1">
                <a:cs typeface="Calibri"/>
              </a:rPr>
              <a:t>meedragen</a:t>
            </a:r>
            <a:r>
              <a:rPr lang="en-US">
                <a:cs typeface="Calibri"/>
              </a:rPr>
              <a:t> </a:t>
            </a:r>
            <a:r>
              <a:rPr lang="en-US" err="1">
                <a:cs typeface="Calibri"/>
              </a:rPr>
              <a:t>niet</a:t>
            </a:r>
            <a:r>
              <a:rPr lang="en-US">
                <a:cs typeface="Calibri"/>
              </a:rPr>
              <a:t> </a:t>
            </a:r>
            <a:r>
              <a:rPr lang="en-US" err="1">
                <a:cs typeface="Calibri"/>
              </a:rPr>
              <a:t>alleen</a:t>
            </a:r>
            <a:r>
              <a:rPr lang="en-US">
                <a:cs typeface="Calibri"/>
              </a:rPr>
              <a:t> </a:t>
            </a:r>
            <a:r>
              <a:rPr lang="en-US" err="1">
                <a:cs typeface="Calibri"/>
              </a:rPr>
              <a:t>lasten</a:t>
            </a:r>
            <a:r>
              <a:rPr lang="en-US">
                <a:cs typeface="Calibri"/>
              </a:rPr>
              <a:t>, maar </a:t>
            </a:r>
            <a:r>
              <a:rPr lang="en-US" err="1">
                <a:cs typeface="Calibri"/>
              </a:rPr>
              <a:t>ook</a:t>
            </a:r>
            <a:r>
              <a:rPr lang="en-US">
                <a:cs typeface="Calibri"/>
              </a:rPr>
              <a:t> </a:t>
            </a:r>
            <a:r>
              <a:rPr lang="en-US" err="1">
                <a:cs typeface="Calibri"/>
              </a:rPr>
              <a:t>oplossingen</a:t>
            </a:r>
            <a:r>
              <a:rPr lang="en-US">
                <a:cs typeface="Calibri"/>
              </a:rPr>
              <a:t> </a:t>
            </a:r>
            <a:r>
              <a:rPr lang="en-US" err="1">
                <a:cs typeface="Calibri"/>
              </a:rPr>
              <a:t>te</a:t>
            </a:r>
            <a:r>
              <a:rPr lang="en-US">
                <a:cs typeface="Calibri"/>
              </a:rPr>
              <a:t> </a:t>
            </a:r>
            <a:r>
              <a:rPr lang="en-US" err="1">
                <a:cs typeface="Calibri"/>
              </a:rPr>
              <a:t>vinden</a:t>
            </a:r>
            <a:r>
              <a:rPr lang="en-US">
                <a:cs typeface="Calibri"/>
              </a:rPr>
              <a:t> </a:t>
            </a:r>
            <a:r>
              <a:rPr lang="en-US" err="1">
                <a:cs typeface="Calibri"/>
              </a:rPr>
              <a:t>zijn</a:t>
            </a:r>
            <a:r>
              <a:rPr lang="en-US">
                <a:cs typeface="Calibri"/>
              </a:rPr>
              <a:t>.</a:t>
            </a:r>
          </a:p>
          <a:p>
            <a:r>
              <a:rPr lang="en-US">
                <a:cs typeface="Calibri"/>
              </a:rPr>
              <a:t> </a:t>
            </a:r>
            <a:endParaRPr lang="en-US"/>
          </a:p>
          <a:p>
            <a:r>
              <a:rPr lang="en-US">
                <a:cs typeface="Calibri"/>
              </a:rPr>
              <a:t>De </a:t>
            </a:r>
            <a:r>
              <a:rPr lang="en-US" err="1">
                <a:cs typeface="Calibri"/>
              </a:rPr>
              <a:t>rugzak</a:t>
            </a:r>
            <a:r>
              <a:rPr lang="en-US">
                <a:cs typeface="Calibri"/>
              </a:rPr>
              <a:t> </a:t>
            </a:r>
            <a:r>
              <a:rPr lang="en-US" err="1">
                <a:cs typeface="Calibri"/>
              </a:rPr>
              <a:t>gaat</a:t>
            </a:r>
            <a:r>
              <a:rPr lang="en-US">
                <a:cs typeface="Calibri"/>
              </a:rPr>
              <a:t> </a:t>
            </a:r>
            <a:r>
              <a:rPr lang="en-US" err="1">
                <a:cs typeface="Calibri"/>
              </a:rPr>
              <a:t>dus</a:t>
            </a:r>
            <a:r>
              <a:rPr lang="en-US">
                <a:cs typeface="Calibri"/>
              </a:rPr>
              <a:t> over: </a:t>
            </a:r>
            <a:r>
              <a:rPr lang="en-US" b="1">
                <a:cs typeface="Calibri"/>
              </a:rPr>
              <a:t>wat </a:t>
            </a:r>
            <a:r>
              <a:rPr lang="en-US" b="1" err="1">
                <a:cs typeface="Calibri"/>
              </a:rPr>
              <a:t>helpt</a:t>
            </a:r>
            <a:r>
              <a:rPr lang="en-US" b="1">
                <a:cs typeface="Calibri"/>
              </a:rPr>
              <a:t> </a:t>
            </a:r>
            <a:r>
              <a:rPr lang="en-US" b="1" err="1">
                <a:cs typeface="Calibri"/>
              </a:rPr>
              <a:t>mij</a:t>
            </a:r>
            <a:r>
              <a:rPr lang="en-US" b="1">
                <a:cs typeface="Calibri"/>
              </a:rPr>
              <a:t>, </a:t>
            </a:r>
            <a:r>
              <a:rPr lang="en-US" b="1" err="1">
                <a:cs typeface="Calibri"/>
              </a:rPr>
              <a:t>wie</a:t>
            </a:r>
            <a:r>
              <a:rPr lang="en-US" b="1">
                <a:cs typeface="Calibri"/>
              </a:rPr>
              <a:t>/wat </a:t>
            </a:r>
            <a:r>
              <a:rPr lang="en-US" b="1" err="1">
                <a:cs typeface="Calibri"/>
              </a:rPr>
              <a:t>steunt</a:t>
            </a:r>
            <a:r>
              <a:rPr lang="en-US" b="1">
                <a:cs typeface="Calibri"/>
              </a:rPr>
              <a:t> </a:t>
            </a:r>
            <a:r>
              <a:rPr lang="en-US" b="1" err="1">
                <a:cs typeface="Calibri"/>
              </a:rPr>
              <a:t>mij</a:t>
            </a:r>
            <a:r>
              <a:rPr lang="en-US" b="1">
                <a:cs typeface="Calibri"/>
              </a:rPr>
              <a:t> op </a:t>
            </a:r>
            <a:r>
              <a:rPr lang="en-US" b="1" err="1">
                <a:cs typeface="Calibri"/>
              </a:rPr>
              <a:t>mijn</a:t>
            </a:r>
            <a:r>
              <a:rPr lang="en-US" b="1">
                <a:cs typeface="Calibri"/>
              </a:rPr>
              <a:t> </a:t>
            </a:r>
            <a:r>
              <a:rPr lang="en-US" b="1" err="1">
                <a:cs typeface="Calibri"/>
              </a:rPr>
              <a:t>levensweg</a:t>
            </a:r>
            <a:endParaRPr lang="en-US" b="1">
              <a:cs typeface="Calibri"/>
            </a:endParaRPr>
          </a:p>
          <a:p>
            <a:endParaRPr lang="en-US">
              <a:cs typeface="Calibri"/>
            </a:endParaRPr>
          </a:p>
          <a:p>
            <a:r>
              <a:rPr lang="en-US" err="1">
                <a:cs typeface="Calibri"/>
              </a:rPr>
              <a:t>Beetje</a:t>
            </a:r>
            <a:r>
              <a:rPr lang="en-US">
                <a:cs typeface="Calibri"/>
              </a:rPr>
              <a:t> </a:t>
            </a:r>
            <a:r>
              <a:rPr lang="en-US" err="1">
                <a:cs typeface="Calibri"/>
              </a:rPr>
              <a:t>overkoepelend</a:t>
            </a:r>
            <a:r>
              <a:rPr lang="en-US">
                <a:cs typeface="Calibri"/>
              </a:rPr>
              <a:t> item, </a:t>
            </a:r>
            <a:r>
              <a:rPr lang="en-US" err="1">
                <a:cs typeface="Calibri"/>
              </a:rPr>
              <a:t>daarin</a:t>
            </a:r>
            <a:r>
              <a:rPr lang="en-US">
                <a:cs typeface="Calibri"/>
              </a:rPr>
              <a:t> zit wat het kind </a:t>
            </a:r>
            <a:r>
              <a:rPr lang="en-US" err="1">
                <a:cs typeface="Calibri"/>
              </a:rPr>
              <a:t>helpt</a:t>
            </a:r>
            <a:r>
              <a:rPr lang="en-US">
                <a:cs typeface="Calibri"/>
              </a:rPr>
              <a:t>.  </a:t>
            </a:r>
          </a:p>
          <a:p>
            <a:r>
              <a:rPr lang="en-US" err="1">
                <a:cs typeface="Calibri"/>
              </a:rPr>
              <a:t>Vanuit</a:t>
            </a:r>
            <a:r>
              <a:rPr lang="en-US">
                <a:cs typeface="Calibri"/>
              </a:rPr>
              <a:t> </a:t>
            </a:r>
            <a:r>
              <a:rPr lang="en-US" err="1">
                <a:cs typeface="Calibri"/>
              </a:rPr>
              <a:t>jongeren</a:t>
            </a:r>
            <a:r>
              <a:rPr lang="en-US">
                <a:cs typeface="Calibri"/>
              </a:rPr>
              <a:t>: </a:t>
            </a:r>
            <a:r>
              <a:rPr lang="en-US" err="1">
                <a:cs typeface="Calibri"/>
              </a:rPr>
              <a:t>als</a:t>
            </a:r>
            <a:r>
              <a:rPr lang="en-US">
                <a:cs typeface="Calibri"/>
              </a:rPr>
              <a:t> er in </a:t>
            </a:r>
            <a:r>
              <a:rPr lang="en-US" err="1">
                <a:cs typeface="Calibri"/>
              </a:rPr>
              <a:t>functie</a:t>
            </a:r>
            <a:r>
              <a:rPr lang="en-US">
                <a:cs typeface="Calibri"/>
              </a:rPr>
              <a:t> van </a:t>
            </a:r>
            <a:r>
              <a:rPr lang="en-US" err="1">
                <a:cs typeface="Calibri"/>
              </a:rPr>
              <a:t>hulpcontinuïteit</a:t>
            </a:r>
            <a:r>
              <a:rPr lang="en-US">
                <a:cs typeface="Calibri"/>
              </a:rPr>
              <a:t> al </a:t>
            </a:r>
            <a:r>
              <a:rPr lang="en-US" err="1">
                <a:cs typeface="Calibri"/>
              </a:rPr>
              <a:t>minimaal</a:t>
            </a:r>
            <a:r>
              <a:rPr lang="en-US">
                <a:cs typeface="Calibri"/>
              </a:rPr>
              <a:t> </a:t>
            </a:r>
            <a:r>
              <a:rPr lang="en-US" err="1">
                <a:cs typeface="Calibri"/>
              </a:rPr>
              <a:t>kan</a:t>
            </a:r>
            <a:r>
              <a:rPr lang="en-US">
                <a:cs typeface="Calibri"/>
              </a:rPr>
              <a:t> </a:t>
            </a:r>
            <a:r>
              <a:rPr lang="en-US" err="1">
                <a:cs typeface="Calibri"/>
              </a:rPr>
              <a:t>overgedragen</a:t>
            </a:r>
            <a:r>
              <a:rPr lang="en-US">
                <a:cs typeface="Calibri"/>
              </a:rPr>
              <a:t> </a:t>
            </a:r>
            <a:r>
              <a:rPr lang="en-US" err="1">
                <a:cs typeface="Calibri"/>
              </a:rPr>
              <a:t>worden</a:t>
            </a:r>
            <a:r>
              <a:rPr lang="en-US">
                <a:cs typeface="Calibri"/>
              </a:rPr>
              <a:t> wat </a:t>
            </a:r>
            <a:r>
              <a:rPr lang="en-US" err="1">
                <a:cs typeface="Calibri"/>
              </a:rPr>
              <a:t>voor</a:t>
            </a:r>
            <a:r>
              <a:rPr lang="en-US">
                <a:cs typeface="Calibri"/>
              </a:rPr>
              <a:t> </a:t>
            </a:r>
            <a:r>
              <a:rPr lang="en-US" err="1">
                <a:cs typeface="Calibri"/>
              </a:rPr>
              <a:t>mij</a:t>
            </a:r>
            <a:r>
              <a:rPr lang="en-US">
                <a:cs typeface="Calibri"/>
              </a:rPr>
              <a:t> </a:t>
            </a:r>
            <a:r>
              <a:rPr lang="en-US" err="1">
                <a:cs typeface="Calibri"/>
              </a:rPr>
              <a:t>werkt</a:t>
            </a:r>
            <a:r>
              <a:rPr lang="en-US">
                <a:cs typeface="Calibri"/>
              </a:rPr>
              <a:t>, dan is </a:t>
            </a:r>
            <a:r>
              <a:rPr lang="en-US" err="1">
                <a:cs typeface="Calibri"/>
              </a:rPr>
              <a:t>dat</a:t>
            </a:r>
            <a:r>
              <a:rPr lang="en-US">
                <a:cs typeface="Calibri"/>
              </a:rPr>
              <a:t> al </a:t>
            </a:r>
            <a:r>
              <a:rPr lang="en-US" err="1">
                <a:cs typeface="Calibri"/>
              </a:rPr>
              <a:t>een</a:t>
            </a:r>
            <a:r>
              <a:rPr lang="en-US">
                <a:cs typeface="Calibri"/>
              </a:rPr>
              <a:t> </a:t>
            </a:r>
            <a:r>
              <a:rPr lang="en-US" err="1">
                <a:cs typeface="Calibri"/>
              </a:rPr>
              <a:t>grote</a:t>
            </a:r>
            <a:r>
              <a:rPr lang="en-US">
                <a:cs typeface="Calibri"/>
              </a:rPr>
              <a:t> </a:t>
            </a:r>
            <a:r>
              <a:rPr lang="en-US" err="1">
                <a:cs typeface="Calibri"/>
              </a:rPr>
              <a:t>winst</a:t>
            </a:r>
            <a:endParaRPr lang="en-US" err="1"/>
          </a:p>
          <a:p>
            <a:r>
              <a:rPr lang="en-US" err="1">
                <a:cs typeface="Calibri"/>
              </a:rPr>
              <a:t>Vanuit</a:t>
            </a:r>
            <a:r>
              <a:rPr lang="en-US">
                <a:cs typeface="Calibri"/>
              </a:rPr>
              <a:t> </a:t>
            </a:r>
            <a:r>
              <a:rPr lang="en-US" err="1">
                <a:cs typeface="Calibri"/>
              </a:rPr>
              <a:t>begeleiders</a:t>
            </a:r>
            <a:r>
              <a:rPr lang="en-US">
                <a:cs typeface="Calibri"/>
              </a:rPr>
              <a:t>: </a:t>
            </a:r>
            <a:r>
              <a:rPr lang="en-US" err="1">
                <a:cs typeface="Calibri"/>
              </a:rPr>
              <a:t>evt</a:t>
            </a:r>
            <a:r>
              <a:rPr lang="en-US">
                <a:cs typeface="Calibri"/>
              </a:rPr>
              <a:t>. </a:t>
            </a:r>
            <a:r>
              <a:rPr lang="en-US" err="1">
                <a:cs typeface="Calibri"/>
              </a:rPr>
              <a:t>ook</a:t>
            </a:r>
            <a:r>
              <a:rPr lang="en-US">
                <a:cs typeface="Calibri"/>
              </a:rPr>
              <a:t> </a:t>
            </a:r>
            <a:r>
              <a:rPr lang="en-US" err="1">
                <a:cs typeface="Calibri"/>
              </a:rPr>
              <a:t>functie</a:t>
            </a:r>
            <a:r>
              <a:rPr lang="en-US">
                <a:cs typeface="Calibri"/>
              </a:rPr>
              <a:t> </a:t>
            </a:r>
            <a:r>
              <a:rPr lang="en-US" err="1">
                <a:cs typeface="Calibri"/>
              </a:rPr>
              <a:t>wanneer</a:t>
            </a:r>
            <a:r>
              <a:rPr lang="en-US">
                <a:cs typeface="Calibri"/>
              </a:rPr>
              <a:t> </a:t>
            </a:r>
            <a:r>
              <a:rPr lang="en-US" err="1">
                <a:cs typeface="Calibri"/>
              </a:rPr>
              <a:t>ik</a:t>
            </a:r>
            <a:r>
              <a:rPr lang="en-US">
                <a:cs typeface="Calibri"/>
              </a:rPr>
              <a:t> </a:t>
            </a:r>
            <a:r>
              <a:rPr lang="en-US" err="1">
                <a:cs typeface="Calibri"/>
              </a:rPr>
              <a:t>afwezig</a:t>
            </a:r>
            <a:r>
              <a:rPr lang="en-US">
                <a:cs typeface="Calibri"/>
              </a:rPr>
              <a:t> ben in de </a:t>
            </a:r>
            <a:r>
              <a:rPr lang="en-US" err="1">
                <a:cs typeface="Calibri"/>
              </a:rPr>
              <a:t>leefgroep</a:t>
            </a:r>
            <a:r>
              <a:rPr lang="en-US">
                <a:cs typeface="Calibri"/>
              </a:rPr>
              <a:t>, het kind </a:t>
            </a:r>
            <a:r>
              <a:rPr lang="en-US" err="1">
                <a:cs typeface="Calibri"/>
              </a:rPr>
              <a:t>kan</a:t>
            </a:r>
            <a:r>
              <a:rPr lang="en-US">
                <a:cs typeface="Calibri"/>
              </a:rPr>
              <a:t> </a:t>
            </a:r>
            <a:r>
              <a:rPr lang="en-US" err="1">
                <a:cs typeface="Calibri"/>
              </a:rPr>
              <a:t>zijn</a:t>
            </a:r>
            <a:r>
              <a:rPr lang="en-US">
                <a:cs typeface="Calibri"/>
              </a:rPr>
              <a:t> </a:t>
            </a:r>
            <a:r>
              <a:rPr lang="en-US" err="1">
                <a:cs typeface="Calibri"/>
              </a:rPr>
              <a:t>rugzak</a:t>
            </a:r>
            <a:r>
              <a:rPr lang="en-US">
                <a:cs typeface="Calibri"/>
              </a:rPr>
              <a:t> </a:t>
            </a:r>
            <a:r>
              <a:rPr lang="en-US" err="1">
                <a:cs typeface="Calibri"/>
              </a:rPr>
              <a:t>raadplegen</a:t>
            </a:r>
            <a:r>
              <a:rPr lang="en-US">
                <a:cs typeface="Calibri"/>
              </a:rPr>
              <a:t> en </a:t>
            </a:r>
            <a:r>
              <a:rPr lang="en-US" err="1">
                <a:cs typeface="Calibri"/>
              </a:rPr>
              <a:t>zien</a:t>
            </a:r>
            <a:r>
              <a:rPr lang="en-US">
                <a:cs typeface="Calibri"/>
              </a:rPr>
              <a:t> wat </a:t>
            </a:r>
            <a:r>
              <a:rPr lang="en-US" err="1">
                <a:cs typeface="Calibri"/>
              </a:rPr>
              <a:t>helpt</a:t>
            </a:r>
            <a:r>
              <a:rPr lang="en-US">
                <a:cs typeface="Calibri"/>
              </a:rPr>
              <a:t> (</a:t>
            </a:r>
            <a:r>
              <a:rPr lang="en-US" err="1">
                <a:cs typeface="Calibri"/>
              </a:rPr>
              <a:t>optie</a:t>
            </a:r>
            <a:r>
              <a:rPr lang="en-US">
                <a:cs typeface="Calibri"/>
              </a:rPr>
              <a:t> </a:t>
            </a:r>
            <a:r>
              <a:rPr lang="en-US" err="1">
                <a:cs typeface="Calibri"/>
              </a:rPr>
              <a:t>overdracht</a:t>
            </a:r>
            <a:r>
              <a:rPr lang="en-US">
                <a:cs typeface="Calibri"/>
              </a:rPr>
              <a:t> GSM kind/</a:t>
            </a:r>
            <a:r>
              <a:rPr lang="en-US" err="1">
                <a:cs typeface="Calibri"/>
              </a:rPr>
              <a:t>jongere</a:t>
            </a:r>
            <a:r>
              <a:rPr lang="en-US">
                <a:cs typeface="Calibri"/>
              </a:rPr>
              <a:t>...)</a:t>
            </a:r>
          </a:p>
          <a:p>
            <a:endParaRPr lang="en-US">
              <a:cs typeface="Calibri"/>
            </a:endParaRPr>
          </a:p>
          <a:p>
            <a:endParaRPr lang="en-US">
              <a:cs typeface="Calibri"/>
            </a:endParaRP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6E073-908F-4D36-B623-D648EFCFEBE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64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cs typeface="Calibri"/>
              </a:rPr>
              <a:t>1. Park</a:t>
            </a:r>
          </a:p>
          <a:p>
            <a:r>
              <a:rPr lang="en-US">
                <a:cs typeface="Calibri"/>
              </a:rPr>
              <a:t>Het park </a:t>
            </a:r>
            <a:r>
              <a:rPr lang="en-US" err="1">
                <a:cs typeface="Calibri"/>
              </a:rPr>
              <a:t>wordt</a:t>
            </a:r>
            <a:r>
              <a:rPr lang="en-US">
                <a:cs typeface="Calibri"/>
              </a:rPr>
              <a:t> de </a:t>
            </a:r>
            <a:r>
              <a:rPr lang="en-US" err="1">
                <a:cs typeface="Calibri"/>
              </a:rPr>
              <a:t>plaats</a:t>
            </a:r>
            <a:r>
              <a:rPr lang="en-US">
                <a:cs typeface="Calibri"/>
              </a:rPr>
              <a:t> </a:t>
            </a:r>
            <a:r>
              <a:rPr lang="en-US" err="1">
                <a:cs typeface="Calibri"/>
              </a:rPr>
              <a:t>waar</a:t>
            </a:r>
            <a:r>
              <a:rPr lang="en-US">
                <a:cs typeface="Calibri"/>
              </a:rPr>
              <a:t> je </a:t>
            </a:r>
            <a:r>
              <a:rPr lang="en-US" err="1">
                <a:cs typeface="Calibri"/>
              </a:rPr>
              <a:t>aan</a:t>
            </a:r>
            <a:r>
              <a:rPr lang="en-US">
                <a:cs typeface="Calibri"/>
              </a:rPr>
              <a:t> de slag </a:t>
            </a:r>
            <a:r>
              <a:rPr lang="en-US" err="1">
                <a:cs typeface="Calibri"/>
              </a:rPr>
              <a:t>kan</a:t>
            </a:r>
            <a:r>
              <a:rPr lang="en-US">
                <a:cs typeface="Calibri"/>
              </a:rPr>
              <a:t> </a:t>
            </a:r>
            <a:r>
              <a:rPr lang="en-US" err="1">
                <a:cs typeface="Calibri"/>
              </a:rPr>
              <a:t>gaan</a:t>
            </a:r>
            <a:r>
              <a:rPr lang="en-US">
                <a:cs typeface="Calibri"/>
              </a:rPr>
              <a:t> </a:t>
            </a:r>
            <a:r>
              <a:rPr lang="en-US" err="1">
                <a:cs typeface="Calibri"/>
              </a:rPr>
              <a:t>rond</a:t>
            </a:r>
            <a:r>
              <a:rPr lang="en-US">
                <a:cs typeface="Calibri"/>
              </a:rPr>
              <a:t> </a:t>
            </a:r>
            <a:r>
              <a:rPr lang="en-US" err="1">
                <a:cs typeface="Calibri"/>
              </a:rPr>
              <a:t>emoties</a:t>
            </a:r>
            <a:r>
              <a:rPr lang="en-US">
                <a:cs typeface="Calibri"/>
              </a:rPr>
              <a:t>. Er </a:t>
            </a:r>
            <a:r>
              <a:rPr lang="en-US" err="1">
                <a:cs typeface="Calibri"/>
              </a:rPr>
              <a:t>kan</a:t>
            </a:r>
            <a:r>
              <a:rPr lang="en-US">
                <a:cs typeface="Calibri"/>
              </a:rPr>
              <a:t> </a:t>
            </a:r>
            <a:r>
              <a:rPr lang="en-US" err="1">
                <a:cs typeface="Calibri"/>
              </a:rPr>
              <a:t>hier</a:t>
            </a:r>
            <a:r>
              <a:rPr lang="en-US">
                <a:cs typeface="Calibri"/>
              </a:rPr>
              <a:t> </a:t>
            </a:r>
            <a:r>
              <a:rPr lang="en-US" err="1">
                <a:cs typeface="Calibri"/>
              </a:rPr>
              <a:t>gewerkt</a:t>
            </a:r>
            <a:r>
              <a:rPr lang="en-US">
                <a:cs typeface="Calibri"/>
              </a:rPr>
              <a:t> </a:t>
            </a:r>
            <a:r>
              <a:rPr lang="en-US" err="1">
                <a:cs typeface="Calibri"/>
              </a:rPr>
              <a:t>worden</a:t>
            </a:r>
            <a:r>
              <a:rPr lang="en-US">
                <a:cs typeface="Calibri"/>
              </a:rPr>
              <a:t> </a:t>
            </a:r>
            <a:r>
              <a:rPr lang="en-US" err="1">
                <a:cs typeface="Calibri"/>
              </a:rPr>
              <a:t>rond</a:t>
            </a:r>
            <a:r>
              <a:rPr lang="en-US">
                <a:cs typeface="Calibri"/>
              </a:rPr>
              <a:t> </a:t>
            </a:r>
            <a:r>
              <a:rPr lang="en-US" err="1">
                <a:cs typeface="Calibri"/>
              </a:rPr>
              <a:t>zowel</a:t>
            </a:r>
            <a:r>
              <a:rPr lang="en-US">
                <a:cs typeface="Calibri"/>
              </a:rPr>
              <a:t>:</a:t>
            </a:r>
            <a:endParaRPr lang="en-US" b="1">
              <a:cs typeface="Calibri"/>
            </a:endParaRPr>
          </a:p>
          <a:p>
            <a:r>
              <a:rPr lang="en-US">
                <a:cs typeface="Calibri"/>
              </a:rPr>
              <a:t>- het </a:t>
            </a:r>
            <a:r>
              <a:rPr lang="en-US" b="1" err="1">
                <a:cs typeface="Calibri"/>
              </a:rPr>
              <a:t>bewust</a:t>
            </a:r>
            <a:r>
              <a:rPr lang="en-US" b="1">
                <a:cs typeface="Calibri"/>
              </a:rPr>
              <a:t> </a:t>
            </a:r>
            <a:r>
              <a:rPr lang="en-US" b="1" err="1">
                <a:cs typeface="Calibri"/>
              </a:rPr>
              <a:t>worden</a:t>
            </a:r>
            <a:r>
              <a:rPr lang="en-US">
                <a:cs typeface="Calibri"/>
              </a:rPr>
              <a:t> van </a:t>
            </a:r>
            <a:r>
              <a:rPr lang="en-US" err="1">
                <a:cs typeface="Calibri"/>
              </a:rPr>
              <a:t>emoties</a:t>
            </a:r>
            <a:endParaRPr lang="en-US" b="1" err="1">
              <a:cs typeface="Calibri"/>
            </a:endParaRPr>
          </a:p>
          <a:p>
            <a:r>
              <a:rPr lang="en-US">
                <a:cs typeface="Calibri"/>
              </a:rPr>
              <a:t>- het </a:t>
            </a:r>
            <a:r>
              <a:rPr lang="en-US" b="1" err="1">
                <a:cs typeface="Calibri"/>
              </a:rPr>
              <a:t>reguleren</a:t>
            </a:r>
            <a:r>
              <a:rPr lang="en-US" b="1">
                <a:cs typeface="Calibri"/>
              </a:rPr>
              <a:t> van </a:t>
            </a:r>
            <a:r>
              <a:rPr lang="en-US" b="1" err="1">
                <a:cs typeface="Calibri"/>
              </a:rPr>
              <a:t>deze</a:t>
            </a:r>
            <a:r>
              <a:rPr lang="en-US" b="1">
                <a:cs typeface="Calibri"/>
              </a:rPr>
              <a:t> </a:t>
            </a:r>
            <a:r>
              <a:rPr lang="en-US" b="1" err="1">
                <a:cs typeface="Calibri"/>
              </a:rPr>
              <a:t>emoties</a:t>
            </a:r>
            <a:r>
              <a:rPr lang="en-US" b="1">
                <a:cs typeface="Calibri"/>
              </a:rPr>
              <a:t> </a:t>
            </a:r>
            <a:r>
              <a:rPr lang="en-US" err="1">
                <a:cs typeface="Calibri"/>
              </a:rPr>
              <a:t>kan</a:t>
            </a:r>
            <a:r>
              <a:rPr lang="en-US">
                <a:cs typeface="Calibri"/>
              </a:rPr>
              <a:t> </a:t>
            </a:r>
            <a:r>
              <a:rPr lang="en-US" err="1">
                <a:cs typeface="Calibri"/>
              </a:rPr>
              <a:t>hier</a:t>
            </a:r>
            <a:r>
              <a:rPr lang="en-US">
                <a:cs typeface="Calibri"/>
              </a:rPr>
              <a:t> op </a:t>
            </a:r>
            <a:r>
              <a:rPr lang="en-US" err="1">
                <a:cs typeface="Calibri"/>
              </a:rPr>
              <a:t>verschillende</a:t>
            </a:r>
            <a:r>
              <a:rPr lang="en-US">
                <a:cs typeface="Calibri"/>
              </a:rPr>
              <a:t> </a:t>
            </a:r>
            <a:r>
              <a:rPr lang="en-US" err="1">
                <a:cs typeface="Calibri"/>
              </a:rPr>
              <a:t>manieren</a:t>
            </a:r>
            <a:r>
              <a:rPr lang="en-US">
                <a:cs typeface="Calibri"/>
              </a:rPr>
              <a:t> </a:t>
            </a:r>
          </a:p>
          <a:p>
            <a:endParaRPr lang="en-US">
              <a:cs typeface="Calibri"/>
            </a:endParaRPr>
          </a:p>
          <a:p>
            <a:r>
              <a:rPr lang="en-US" b="1">
                <a:cs typeface="Calibri"/>
              </a:rPr>
              <a:t>2. Schatkist</a:t>
            </a:r>
            <a:endParaRPr lang="en-US">
              <a:cs typeface="Calibri"/>
            </a:endParaRPr>
          </a:p>
          <a:p>
            <a:r>
              <a:rPr lang="en-US" err="1">
                <a:cs typeface="Calibri"/>
              </a:rPr>
              <a:t>Talenten</a:t>
            </a:r>
            <a:r>
              <a:rPr lang="en-US">
                <a:cs typeface="Calibri"/>
              </a:rPr>
              <a:t>, </a:t>
            </a:r>
            <a:r>
              <a:rPr lang="en-US" err="1">
                <a:cs typeface="Calibri"/>
              </a:rPr>
              <a:t>kwaliteiten</a:t>
            </a:r>
            <a:r>
              <a:rPr lang="en-US">
                <a:cs typeface="Calibri"/>
              </a:rPr>
              <a:t>, </a:t>
            </a:r>
            <a:r>
              <a:rPr lang="en-US" err="1">
                <a:cs typeface="Calibri"/>
              </a:rPr>
              <a:t>krachten</a:t>
            </a:r>
            <a:r>
              <a:rPr lang="en-US">
                <a:cs typeface="Calibri"/>
              </a:rPr>
              <a:t> </a:t>
            </a:r>
            <a:r>
              <a:rPr lang="en-US" err="1">
                <a:cs typeface="Calibri"/>
              </a:rPr>
              <a:t>kunnen</a:t>
            </a:r>
            <a:r>
              <a:rPr lang="en-US">
                <a:cs typeface="Calibri"/>
              </a:rPr>
              <a:t> </a:t>
            </a:r>
            <a:r>
              <a:rPr lang="en-US" err="1">
                <a:cs typeface="Calibri"/>
              </a:rPr>
              <a:t>hier</a:t>
            </a:r>
            <a:r>
              <a:rPr lang="en-US">
                <a:cs typeface="Calibri"/>
              </a:rPr>
              <a:t> </a:t>
            </a:r>
            <a:r>
              <a:rPr lang="en-US" err="1">
                <a:cs typeface="Calibri"/>
              </a:rPr>
              <a:t>verzameld</a:t>
            </a:r>
            <a:r>
              <a:rPr lang="en-US">
                <a:cs typeface="Calibri"/>
              </a:rPr>
              <a:t> </a:t>
            </a:r>
            <a:r>
              <a:rPr lang="en-US" err="1">
                <a:cs typeface="Calibri"/>
              </a:rPr>
              <a:t>worden</a:t>
            </a:r>
            <a:endParaRPr lang="en-US">
              <a:cs typeface="Calibri"/>
            </a:endParaRPr>
          </a:p>
          <a:p>
            <a:endParaRPr lang="en-US">
              <a:cs typeface="Calibri"/>
            </a:endParaRPr>
          </a:p>
          <a:p>
            <a:r>
              <a:rPr lang="en-US" b="1">
                <a:cs typeface="Calibri"/>
              </a:rPr>
              <a:t>3. </a:t>
            </a:r>
            <a:r>
              <a:rPr lang="en-US" b="1" err="1">
                <a:cs typeface="Calibri"/>
              </a:rPr>
              <a:t>Wolkenkrabber</a:t>
            </a:r>
            <a:endParaRPr lang="en-US" err="1">
              <a:cs typeface="Calibri"/>
            </a:endParaRPr>
          </a:p>
          <a:p>
            <a:r>
              <a:rPr lang="en-US" err="1">
                <a:cs typeface="Calibri"/>
              </a:rPr>
              <a:t>Plaats</a:t>
            </a:r>
            <a:r>
              <a:rPr lang="en-US">
                <a:cs typeface="Calibri"/>
              </a:rPr>
              <a:t> </a:t>
            </a:r>
            <a:r>
              <a:rPr lang="en-US" err="1">
                <a:cs typeface="Calibri"/>
              </a:rPr>
              <a:t>voor</a:t>
            </a:r>
            <a:r>
              <a:rPr lang="en-US">
                <a:cs typeface="Calibri"/>
              </a:rPr>
              <a:t> </a:t>
            </a:r>
            <a:r>
              <a:rPr lang="en-US" err="1">
                <a:cs typeface="Calibri"/>
              </a:rPr>
              <a:t>doelen</a:t>
            </a:r>
            <a:r>
              <a:rPr lang="en-US">
                <a:cs typeface="Calibri"/>
              </a:rPr>
              <a:t>/</a:t>
            </a:r>
            <a:r>
              <a:rPr lang="en-US" err="1">
                <a:cs typeface="Calibri"/>
              </a:rPr>
              <a:t>wensen</a:t>
            </a:r>
            <a:r>
              <a:rPr lang="en-US">
                <a:cs typeface="Calibri"/>
              </a:rPr>
              <a:t> of </a:t>
            </a:r>
            <a:r>
              <a:rPr lang="en-US" err="1">
                <a:cs typeface="Calibri"/>
              </a:rPr>
              <a:t>dus</a:t>
            </a:r>
            <a:r>
              <a:rPr lang="en-US">
                <a:cs typeface="Calibri"/>
              </a:rPr>
              <a:t> </a:t>
            </a:r>
            <a:r>
              <a:rPr lang="en-US" err="1">
                <a:cs typeface="Calibri"/>
              </a:rPr>
              <a:t>evt</a:t>
            </a:r>
            <a:r>
              <a:rPr lang="en-US">
                <a:cs typeface="Calibri"/>
              </a:rPr>
              <a:t>. </a:t>
            </a:r>
            <a:r>
              <a:rPr lang="en-US" err="1">
                <a:cs typeface="Calibri"/>
              </a:rPr>
              <a:t>visuele</a:t>
            </a:r>
            <a:r>
              <a:rPr lang="en-US">
                <a:cs typeface="Calibri"/>
              </a:rPr>
              <a:t> </a:t>
            </a:r>
            <a:r>
              <a:rPr lang="en-US" err="1">
                <a:cs typeface="Calibri"/>
              </a:rPr>
              <a:t>voorstelling</a:t>
            </a:r>
            <a:r>
              <a:rPr lang="en-US">
                <a:cs typeface="Calibri"/>
              </a:rPr>
              <a:t> van het </a:t>
            </a:r>
            <a:r>
              <a:rPr lang="en-US" err="1">
                <a:cs typeface="Calibri"/>
              </a:rPr>
              <a:t>huidige</a:t>
            </a:r>
            <a:r>
              <a:rPr lang="en-US">
                <a:cs typeface="Calibri"/>
              </a:rPr>
              <a:t> </a:t>
            </a:r>
            <a:r>
              <a:rPr lang="en-US" err="1">
                <a:cs typeface="Calibri"/>
              </a:rPr>
              <a:t>handelingsplan</a:t>
            </a:r>
            <a:r>
              <a:rPr lang="en-US">
                <a:cs typeface="Calibri"/>
              </a:rPr>
              <a:t>, </a:t>
            </a:r>
            <a:r>
              <a:rPr lang="en-US" err="1">
                <a:cs typeface="Calibri"/>
              </a:rPr>
              <a:t>winst</a:t>
            </a:r>
            <a:r>
              <a:rPr lang="en-US">
                <a:cs typeface="Calibri"/>
              </a:rPr>
              <a:t> </a:t>
            </a:r>
            <a:r>
              <a:rPr lang="en-US" err="1">
                <a:cs typeface="Calibri"/>
              </a:rPr>
              <a:t>dat</a:t>
            </a:r>
            <a:r>
              <a:rPr lang="en-US">
                <a:cs typeface="Calibri"/>
              </a:rPr>
              <a:t> </a:t>
            </a:r>
            <a:r>
              <a:rPr lang="en-US" err="1">
                <a:cs typeface="Calibri"/>
              </a:rPr>
              <a:t>alles</a:t>
            </a:r>
            <a:r>
              <a:rPr lang="en-US">
                <a:cs typeface="Calibri"/>
              </a:rPr>
              <a:t> op 1 </a:t>
            </a:r>
            <a:r>
              <a:rPr lang="en-US" err="1">
                <a:cs typeface="Calibri"/>
              </a:rPr>
              <a:t>plaats</a:t>
            </a:r>
            <a:r>
              <a:rPr lang="en-US">
                <a:cs typeface="Calibri"/>
              </a:rPr>
              <a:t> </a:t>
            </a:r>
            <a:r>
              <a:rPr lang="en-US" err="1">
                <a:cs typeface="Calibri"/>
              </a:rPr>
              <a:t>staat</a:t>
            </a:r>
            <a:endParaRPr lang="en-US">
              <a:cs typeface="Calibri"/>
            </a:endParaRPr>
          </a:p>
          <a:p>
            <a:endParaRPr lang="en-US">
              <a:cs typeface="Calibri"/>
            </a:endParaRPr>
          </a:p>
          <a:p>
            <a:r>
              <a:rPr lang="en-US" b="1">
                <a:cs typeface="Calibri"/>
              </a:rPr>
              <a:t>4. Cinema</a:t>
            </a:r>
            <a:endParaRPr lang="en-US">
              <a:cs typeface="Calibri"/>
            </a:endParaRPr>
          </a:p>
          <a:p>
            <a:r>
              <a:rPr lang="en-US" err="1">
                <a:cs typeface="Calibri"/>
              </a:rPr>
              <a:t>Levenslijn</a:t>
            </a:r>
            <a:r>
              <a:rPr lang="en-US">
                <a:cs typeface="Calibri"/>
              </a:rPr>
              <a:t>, </a:t>
            </a:r>
            <a:r>
              <a:rPr lang="en-US" err="1">
                <a:cs typeface="Calibri"/>
              </a:rPr>
              <a:t>belangrijke</a:t>
            </a:r>
            <a:r>
              <a:rPr lang="en-US">
                <a:cs typeface="Calibri"/>
              </a:rPr>
              <a:t> </a:t>
            </a:r>
            <a:r>
              <a:rPr lang="en-US" err="1">
                <a:cs typeface="Calibri"/>
              </a:rPr>
              <a:t>gebeurtenissen</a:t>
            </a:r>
            <a:endParaRPr lang="en-US">
              <a:cs typeface="Calibri"/>
            </a:endParaRPr>
          </a:p>
          <a:p>
            <a:endParaRPr lang="en-US">
              <a:cs typeface="Calibri"/>
            </a:endParaRPr>
          </a:p>
          <a:p>
            <a:r>
              <a:rPr lang="en-US" b="1">
                <a:cs typeface="Calibri"/>
              </a:rPr>
              <a:t>5. </a:t>
            </a:r>
            <a:r>
              <a:rPr lang="en-US" b="1" err="1">
                <a:cs typeface="Calibri"/>
              </a:rPr>
              <a:t>Rugzak</a:t>
            </a:r>
            <a:endParaRPr lang="en-US" err="1">
              <a:cs typeface="Calibri"/>
            </a:endParaRPr>
          </a:p>
          <a:p>
            <a:r>
              <a:rPr lang="en-US">
                <a:cs typeface="Calibri"/>
              </a:rPr>
              <a:t>Vanaf de start van het project </a:t>
            </a:r>
            <a:r>
              <a:rPr lang="en-US" err="1">
                <a:cs typeface="Calibri"/>
              </a:rPr>
              <a:t>gaven</a:t>
            </a:r>
            <a:r>
              <a:rPr lang="en-US">
                <a:cs typeface="Calibri"/>
              </a:rPr>
              <a:t> alle </a:t>
            </a:r>
            <a:r>
              <a:rPr lang="en-US" err="1">
                <a:cs typeface="Calibri"/>
              </a:rPr>
              <a:t>betrokkenen</a:t>
            </a:r>
            <a:r>
              <a:rPr lang="en-US">
                <a:cs typeface="Calibri"/>
              </a:rPr>
              <a:t> </a:t>
            </a:r>
            <a:r>
              <a:rPr lang="en-US" err="1">
                <a:cs typeface="Calibri"/>
              </a:rPr>
              <a:t>aan</a:t>
            </a:r>
            <a:r>
              <a:rPr lang="en-US">
                <a:cs typeface="Calibri"/>
              </a:rPr>
              <a:t> </a:t>
            </a:r>
            <a:r>
              <a:rPr lang="en-US" err="1">
                <a:cs typeface="Calibri"/>
              </a:rPr>
              <a:t>dat</a:t>
            </a:r>
            <a:r>
              <a:rPr lang="en-US">
                <a:cs typeface="Calibri"/>
              </a:rPr>
              <a:t> de app </a:t>
            </a:r>
            <a:r>
              <a:rPr lang="en-US" err="1">
                <a:cs typeface="Calibri"/>
              </a:rPr>
              <a:t>een</a:t>
            </a:r>
            <a:r>
              <a:rPr lang="en-US">
                <a:cs typeface="Calibri"/>
              </a:rPr>
              <a:t> </a:t>
            </a:r>
            <a:r>
              <a:rPr lang="en-US" b="1" err="1">
                <a:cs typeface="Calibri"/>
              </a:rPr>
              <a:t>oplossingsgerichte</a:t>
            </a:r>
            <a:r>
              <a:rPr lang="en-US" b="1">
                <a:cs typeface="Calibri"/>
              </a:rPr>
              <a:t> tool </a:t>
            </a:r>
            <a:r>
              <a:rPr lang="en-US" err="1">
                <a:cs typeface="Calibri"/>
              </a:rPr>
              <a:t>dient</a:t>
            </a:r>
            <a:r>
              <a:rPr lang="en-US">
                <a:cs typeface="Calibri"/>
              </a:rPr>
              <a:t> </a:t>
            </a:r>
            <a:r>
              <a:rPr lang="en-US" err="1">
                <a:cs typeface="Calibri"/>
              </a:rPr>
              <a:t>te</a:t>
            </a:r>
            <a:r>
              <a:rPr lang="en-US">
                <a:cs typeface="Calibri"/>
              </a:rPr>
              <a:t> </a:t>
            </a:r>
            <a:r>
              <a:rPr lang="en-US" err="1">
                <a:cs typeface="Calibri"/>
              </a:rPr>
              <a:t>zijn</a:t>
            </a:r>
            <a:r>
              <a:rPr lang="en-US">
                <a:cs typeface="Calibri"/>
              </a:rPr>
              <a:t>. </a:t>
            </a:r>
            <a:r>
              <a:rPr lang="en-US" err="1">
                <a:cs typeface="Calibri"/>
              </a:rPr>
              <a:t>Dit</a:t>
            </a:r>
            <a:r>
              <a:rPr lang="en-US">
                <a:cs typeface="Calibri"/>
              </a:rPr>
              <a:t> </a:t>
            </a:r>
            <a:r>
              <a:rPr lang="en-US" err="1">
                <a:cs typeface="Calibri"/>
              </a:rPr>
              <a:t>werd</a:t>
            </a:r>
            <a:r>
              <a:rPr lang="en-US">
                <a:cs typeface="Calibri"/>
              </a:rPr>
              <a:t> </a:t>
            </a:r>
            <a:r>
              <a:rPr lang="en-US" err="1">
                <a:cs typeface="Calibri"/>
              </a:rPr>
              <a:t>ook</a:t>
            </a:r>
            <a:r>
              <a:rPr lang="en-US">
                <a:cs typeface="Calibri"/>
              </a:rPr>
              <a:t> </a:t>
            </a:r>
            <a:r>
              <a:rPr lang="en-US" err="1">
                <a:cs typeface="Calibri"/>
              </a:rPr>
              <a:t>duidelijk</a:t>
            </a:r>
            <a:r>
              <a:rPr lang="en-US">
                <a:cs typeface="Calibri"/>
              </a:rPr>
              <a:t> zo </a:t>
            </a:r>
            <a:r>
              <a:rPr lang="en-US" err="1">
                <a:cs typeface="Calibri"/>
              </a:rPr>
              <a:t>afgeklopt</a:t>
            </a:r>
            <a:r>
              <a:rPr lang="en-US">
                <a:cs typeface="Calibri"/>
              </a:rPr>
              <a:t> in de </a:t>
            </a:r>
            <a:r>
              <a:rPr lang="en-US" err="1">
                <a:cs typeface="Calibri"/>
              </a:rPr>
              <a:t>eerste</a:t>
            </a:r>
            <a:r>
              <a:rPr lang="en-US">
                <a:cs typeface="Calibri"/>
              </a:rPr>
              <a:t> </a:t>
            </a:r>
            <a:r>
              <a:rPr lang="en-US" err="1">
                <a:cs typeface="Calibri"/>
              </a:rPr>
              <a:t>stuurgroep</a:t>
            </a:r>
            <a:r>
              <a:rPr lang="en-US">
                <a:cs typeface="Calibri"/>
              </a:rPr>
              <a:t> van faith. De app </a:t>
            </a:r>
            <a:r>
              <a:rPr lang="en-US" err="1">
                <a:cs typeface="Calibri"/>
              </a:rPr>
              <a:t>biedt</a:t>
            </a:r>
            <a:r>
              <a:rPr lang="en-US">
                <a:cs typeface="Calibri"/>
              </a:rPr>
              <a:t> </a:t>
            </a:r>
            <a:r>
              <a:rPr lang="en-US" b="1" err="1">
                <a:cs typeface="Calibri"/>
              </a:rPr>
              <a:t>oplossingsgerichte</a:t>
            </a:r>
            <a:r>
              <a:rPr lang="en-US" b="1">
                <a:cs typeface="Calibri"/>
              </a:rPr>
              <a:t> en </a:t>
            </a:r>
            <a:r>
              <a:rPr lang="en-US" b="1" err="1">
                <a:cs typeface="Calibri"/>
              </a:rPr>
              <a:t>actiegerichte</a:t>
            </a:r>
            <a:r>
              <a:rPr lang="en-US" b="1">
                <a:cs typeface="Calibri"/>
              </a:rPr>
              <a:t> </a:t>
            </a:r>
            <a:r>
              <a:rPr lang="en-US" b="1" err="1">
                <a:cs typeface="Calibri"/>
              </a:rPr>
              <a:t>ondersteuning</a:t>
            </a:r>
            <a:r>
              <a:rPr lang="en-US" b="1">
                <a:cs typeface="Calibri"/>
              </a:rPr>
              <a:t> in het </a:t>
            </a:r>
            <a:r>
              <a:rPr lang="en-US" b="1" err="1">
                <a:cs typeface="Calibri"/>
              </a:rPr>
              <a:t>hier</a:t>
            </a:r>
            <a:r>
              <a:rPr lang="en-US" b="1">
                <a:cs typeface="Calibri"/>
              </a:rPr>
              <a:t> en het nu</a:t>
            </a:r>
            <a:r>
              <a:rPr lang="en-US">
                <a:cs typeface="Calibri"/>
              </a:rPr>
              <a:t>. </a:t>
            </a:r>
            <a:r>
              <a:rPr lang="en-US" err="1">
                <a:cs typeface="Calibri"/>
              </a:rPr>
              <a:t>Natuurlijk</a:t>
            </a:r>
            <a:r>
              <a:rPr lang="en-US">
                <a:cs typeface="Calibri"/>
              </a:rPr>
              <a:t> </a:t>
            </a:r>
            <a:r>
              <a:rPr lang="en-US" err="1">
                <a:cs typeface="Calibri"/>
              </a:rPr>
              <a:t>zullen</a:t>
            </a:r>
            <a:r>
              <a:rPr lang="en-US">
                <a:cs typeface="Calibri"/>
              </a:rPr>
              <a:t> </a:t>
            </a:r>
            <a:r>
              <a:rPr lang="en-US" err="1">
                <a:cs typeface="Calibri"/>
              </a:rPr>
              <a:t>wellicht</a:t>
            </a:r>
            <a:r>
              <a:rPr lang="en-US">
                <a:cs typeface="Calibri"/>
              </a:rPr>
              <a:t> </a:t>
            </a:r>
            <a:r>
              <a:rPr lang="en-US" err="1">
                <a:cs typeface="Calibri"/>
              </a:rPr>
              <a:t>bij</a:t>
            </a:r>
            <a:r>
              <a:rPr lang="en-US">
                <a:cs typeface="Calibri"/>
              </a:rPr>
              <a:t> het </a:t>
            </a:r>
            <a:r>
              <a:rPr lang="en-US" err="1">
                <a:cs typeface="Calibri"/>
              </a:rPr>
              <a:t>bespreken</a:t>
            </a:r>
            <a:r>
              <a:rPr lang="en-US">
                <a:cs typeface="Calibri"/>
              </a:rPr>
              <a:t> van </a:t>
            </a:r>
            <a:r>
              <a:rPr lang="en-US" err="1">
                <a:cs typeface="Calibri"/>
              </a:rPr>
              <a:t>een</a:t>
            </a:r>
            <a:r>
              <a:rPr lang="en-US">
                <a:cs typeface="Calibri"/>
              </a:rPr>
              <a:t> </a:t>
            </a:r>
            <a:r>
              <a:rPr lang="en-US" err="1">
                <a:cs typeface="Calibri"/>
              </a:rPr>
              <a:t>aantal</a:t>
            </a:r>
            <a:r>
              <a:rPr lang="en-US">
                <a:cs typeface="Calibri"/>
              </a:rPr>
              <a:t> items </a:t>
            </a:r>
            <a:r>
              <a:rPr lang="en-US" err="1">
                <a:cs typeface="Calibri"/>
              </a:rPr>
              <a:t>verwijzingen</a:t>
            </a:r>
            <a:r>
              <a:rPr lang="en-US">
                <a:cs typeface="Calibri"/>
              </a:rPr>
              <a:t> </a:t>
            </a:r>
            <a:r>
              <a:rPr lang="en-US" err="1">
                <a:cs typeface="Calibri"/>
              </a:rPr>
              <a:t>worden</a:t>
            </a:r>
            <a:r>
              <a:rPr lang="en-US">
                <a:cs typeface="Calibri"/>
              </a:rPr>
              <a:t> </a:t>
            </a:r>
            <a:r>
              <a:rPr lang="en-US" err="1">
                <a:cs typeface="Calibri"/>
              </a:rPr>
              <a:t>gemaakt</a:t>
            </a:r>
            <a:r>
              <a:rPr lang="en-US">
                <a:cs typeface="Calibri"/>
              </a:rPr>
              <a:t> </a:t>
            </a:r>
            <a:r>
              <a:rPr lang="en-US" err="1">
                <a:cs typeface="Calibri"/>
              </a:rPr>
              <a:t>naar</a:t>
            </a:r>
            <a:r>
              <a:rPr lang="en-US">
                <a:cs typeface="Calibri"/>
              </a:rPr>
              <a:t> het </a:t>
            </a:r>
            <a:r>
              <a:rPr lang="en-US" err="1">
                <a:cs typeface="Calibri"/>
              </a:rPr>
              <a:t>verleden</a:t>
            </a:r>
            <a:r>
              <a:rPr lang="en-US">
                <a:cs typeface="Calibri"/>
              </a:rPr>
              <a:t>, die van </a:t>
            </a:r>
            <a:r>
              <a:rPr lang="en-US" err="1">
                <a:cs typeface="Calibri"/>
              </a:rPr>
              <a:t>belang</a:t>
            </a:r>
            <a:r>
              <a:rPr lang="en-US">
                <a:cs typeface="Calibri"/>
              </a:rPr>
              <a:t> </a:t>
            </a:r>
            <a:r>
              <a:rPr lang="en-US" err="1">
                <a:cs typeface="Calibri"/>
              </a:rPr>
              <a:t>zijn</a:t>
            </a:r>
            <a:r>
              <a:rPr lang="en-US">
                <a:cs typeface="Calibri"/>
              </a:rPr>
              <a:t> om het </a:t>
            </a:r>
            <a:r>
              <a:rPr lang="en-US" err="1">
                <a:cs typeface="Calibri"/>
              </a:rPr>
              <a:t>heden</a:t>
            </a:r>
            <a:r>
              <a:rPr lang="en-US">
                <a:cs typeface="Calibri"/>
              </a:rPr>
              <a:t> </a:t>
            </a:r>
            <a:r>
              <a:rPr lang="en-US" err="1">
                <a:cs typeface="Calibri"/>
              </a:rPr>
              <a:t>beter</a:t>
            </a:r>
            <a:r>
              <a:rPr lang="en-US">
                <a:cs typeface="Calibri"/>
              </a:rPr>
              <a:t> </a:t>
            </a:r>
            <a:r>
              <a:rPr lang="en-US" err="1">
                <a:cs typeface="Calibri"/>
              </a:rPr>
              <a:t>te</a:t>
            </a:r>
            <a:r>
              <a:rPr lang="en-US">
                <a:cs typeface="Calibri"/>
              </a:rPr>
              <a:t> </a:t>
            </a:r>
            <a:r>
              <a:rPr lang="en-US" err="1">
                <a:cs typeface="Calibri"/>
              </a:rPr>
              <a:t>begrijpen</a:t>
            </a:r>
            <a:r>
              <a:rPr lang="en-US">
                <a:cs typeface="Calibri"/>
              </a:rPr>
              <a:t>, maar de </a:t>
            </a:r>
            <a:r>
              <a:rPr lang="en-US" err="1">
                <a:cs typeface="Calibri"/>
              </a:rPr>
              <a:t>begeleider</a:t>
            </a:r>
            <a:r>
              <a:rPr lang="en-US">
                <a:cs typeface="Calibri"/>
              </a:rPr>
              <a:t> </a:t>
            </a:r>
            <a:r>
              <a:rPr lang="en-US" err="1">
                <a:cs typeface="Calibri"/>
              </a:rPr>
              <a:t>dient</a:t>
            </a:r>
            <a:r>
              <a:rPr lang="en-US">
                <a:cs typeface="Calibri"/>
              </a:rPr>
              <a:t> de focus </a:t>
            </a:r>
            <a:r>
              <a:rPr lang="en-US" err="1">
                <a:cs typeface="Calibri"/>
              </a:rPr>
              <a:t>terug</a:t>
            </a:r>
            <a:r>
              <a:rPr lang="en-US">
                <a:cs typeface="Calibri"/>
              </a:rPr>
              <a:t> </a:t>
            </a:r>
            <a:r>
              <a:rPr lang="en-US" err="1">
                <a:cs typeface="Calibri"/>
              </a:rPr>
              <a:t>te</a:t>
            </a:r>
            <a:r>
              <a:rPr lang="en-US">
                <a:cs typeface="Calibri"/>
              </a:rPr>
              <a:t> </a:t>
            </a:r>
            <a:r>
              <a:rPr lang="en-US" err="1">
                <a:cs typeface="Calibri"/>
              </a:rPr>
              <a:t>brengen</a:t>
            </a:r>
            <a:r>
              <a:rPr lang="en-US">
                <a:cs typeface="Calibri"/>
              </a:rPr>
              <a:t> </a:t>
            </a:r>
            <a:r>
              <a:rPr lang="en-US" err="1">
                <a:cs typeface="Calibri"/>
              </a:rPr>
              <a:t>naar</a:t>
            </a:r>
            <a:r>
              <a:rPr lang="en-US">
                <a:cs typeface="Calibri"/>
              </a:rPr>
              <a:t> het NU en de </a:t>
            </a:r>
            <a:r>
              <a:rPr lang="en-US" err="1">
                <a:cs typeface="Calibri"/>
              </a:rPr>
              <a:t>mogelijke</a:t>
            </a:r>
            <a:r>
              <a:rPr lang="en-US">
                <a:cs typeface="Calibri"/>
              </a:rPr>
              <a:t> </a:t>
            </a:r>
            <a:r>
              <a:rPr lang="en-US" err="1">
                <a:cs typeface="Calibri"/>
              </a:rPr>
              <a:t>oplossingen</a:t>
            </a:r>
            <a:r>
              <a:rPr lang="en-US">
                <a:cs typeface="Calibri"/>
              </a:rPr>
              <a:t>. Het is </a:t>
            </a:r>
            <a:r>
              <a:rPr lang="en-US" err="1">
                <a:cs typeface="Calibri"/>
              </a:rPr>
              <a:t>dus</a:t>
            </a:r>
            <a:r>
              <a:rPr lang="en-US">
                <a:cs typeface="Calibri"/>
              </a:rPr>
              <a:t> </a:t>
            </a:r>
            <a:r>
              <a:rPr lang="en-US" err="1">
                <a:cs typeface="Calibri"/>
              </a:rPr>
              <a:t>niet</a:t>
            </a:r>
            <a:r>
              <a:rPr lang="en-US">
                <a:cs typeface="Calibri"/>
              </a:rPr>
              <a:t> de </a:t>
            </a:r>
            <a:r>
              <a:rPr lang="en-US" err="1">
                <a:cs typeface="Calibri"/>
              </a:rPr>
              <a:t>bedoeling</a:t>
            </a:r>
            <a:r>
              <a:rPr lang="en-US">
                <a:cs typeface="Calibri"/>
              </a:rPr>
              <a:t> om met de app </a:t>
            </a:r>
            <a:r>
              <a:rPr lang="en-US" err="1">
                <a:cs typeface="Calibri"/>
              </a:rPr>
              <a:t>te</a:t>
            </a:r>
            <a:r>
              <a:rPr lang="en-US">
                <a:cs typeface="Calibri"/>
              </a:rPr>
              <a:t> </a:t>
            </a:r>
            <a:r>
              <a:rPr lang="en-US" err="1">
                <a:cs typeface="Calibri"/>
              </a:rPr>
              <a:t>verzanden</a:t>
            </a:r>
            <a:r>
              <a:rPr lang="en-US">
                <a:cs typeface="Calibri"/>
              </a:rPr>
              <a:t> in </a:t>
            </a:r>
            <a:r>
              <a:rPr lang="en-US" err="1">
                <a:cs typeface="Calibri"/>
              </a:rPr>
              <a:t>diepgaande</a:t>
            </a:r>
            <a:r>
              <a:rPr lang="en-US">
                <a:cs typeface="Calibri"/>
              </a:rPr>
              <a:t> psycho-</a:t>
            </a:r>
            <a:r>
              <a:rPr lang="en-US" err="1">
                <a:cs typeface="Calibri"/>
              </a:rPr>
              <a:t>analytische</a:t>
            </a:r>
            <a:r>
              <a:rPr lang="en-US">
                <a:cs typeface="Calibri"/>
              </a:rPr>
              <a:t> </a:t>
            </a:r>
            <a:r>
              <a:rPr lang="en-US" err="1">
                <a:cs typeface="Calibri"/>
              </a:rPr>
              <a:t>processen</a:t>
            </a:r>
            <a:r>
              <a:rPr lang="en-US">
                <a:cs typeface="Calibri"/>
              </a:rPr>
              <a:t>, </a:t>
            </a:r>
            <a:r>
              <a:rPr lang="en-US" err="1">
                <a:cs typeface="Calibri"/>
              </a:rPr>
              <a:t>waar</a:t>
            </a:r>
            <a:r>
              <a:rPr lang="en-US">
                <a:cs typeface="Calibri"/>
              </a:rPr>
              <a:t> het kind </a:t>
            </a:r>
            <a:r>
              <a:rPr lang="en-US" err="1">
                <a:cs typeface="Calibri"/>
              </a:rPr>
              <a:t>niet</a:t>
            </a:r>
            <a:r>
              <a:rPr lang="en-US">
                <a:cs typeface="Calibri"/>
              </a:rPr>
              <a:t> direct </a:t>
            </a:r>
            <a:r>
              <a:rPr lang="en-US" err="1">
                <a:cs typeface="Calibri"/>
              </a:rPr>
              <a:t>een</a:t>
            </a:r>
            <a:r>
              <a:rPr lang="en-US">
                <a:cs typeface="Calibri"/>
              </a:rPr>
              <a:t> </a:t>
            </a:r>
            <a:r>
              <a:rPr lang="en-US" err="1">
                <a:cs typeface="Calibri"/>
              </a:rPr>
              <a:t>boodschap</a:t>
            </a:r>
            <a:r>
              <a:rPr lang="en-US">
                <a:cs typeface="Calibri"/>
              </a:rPr>
              <a:t> </a:t>
            </a:r>
            <a:r>
              <a:rPr lang="en-US" err="1">
                <a:cs typeface="Calibri"/>
              </a:rPr>
              <a:t>aan</a:t>
            </a:r>
            <a:r>
              <a:rPr lang="en-US">
                <a:cs typeface="Calibri"/>
              </a:rPr>
              <a:t> </a:t>
            </a:r>
            <a:r>
              <a:rPr lang="en-US" err="1">
                <a:cs typeface="Calibri"/>
              </a:rPr>
              <a:t>geeft</a:t>
            </a:r>
            <a:r>
              <a:rPr lang="en-US">
                <a:cs typeface="Calibri"/>
              </a:rPr>
              <a:t>. </a:t>
            </a:r>
          </a:p>
          <a:p>
            <a:endParaRPr lang="en-US">
              <a:cs typeface="Calibri"/>
            </a:endParaRPr>
          </a:p>
          <a:p>
            <a:r>
              <a:rPr lang="en-US">
                <a:cs typeface="Calibri"/>
              </a:rPr>
              <a:t>We </a:t>
            </a:r>
            <a:r>
              <a:rPr lang="en-US" err="1">
                <a:cs typeface="Calibri"/>
              </a:rPr>
              <a:t>kozen</a:t>
            </a:r>
            <a:r>
              <a:rPr lang="en-US">
                <a:cs typeface="Calibri"/>
              </a:rPr>
              <a:t> </a:t>
            </a:r>
            <a:r>
              <a:rPr lang="en-US" err="1">
                <a:cs typeface="Calibri"/>
              </a:rPr>
              <a:t>vanuit</a:t>
            </a:r>
            <a:r>
              <a:rPr lang="en-US">
                <a:cs typeface="Calibri"/>
              </a:rPr>
              <a:t> </a:t>
            </a:r>
            <a:r>
              <a:rPr lang="en-US" err="1">
                <a:cs typeface="Calibri"/>
              </a:rPr>
              <a:t>deze</a:t>
            </a:r>
            <a:r>
              <a:rPr lang="en-US">
                <a:cs typeface="Calibri"/>
              </a:rPr>
              <a:t> </a:t>
            </a:r>
            <a:r>
              <a:rPr lang="en-US" b="1" err="1">
                <a:cs typeface="Calibri"/>
              </a:rPr>
              <a:t>oplossingsgerichte</a:t>
            </a:r>
            <a:r>
              <a:rPr lang="en-US" b="1">
                <a:cs typeface="Calibri"/>
              </a:rPr>
              <a:t> </a:t>
            </a:r>
            <a:r>
              <a:rPr lang="en-US" b="1" err="1">
                <a:cs typeface="Calibri"/>
              </a:rPr>
              <a:t>invalshoek</a:t>
            </a:r>
            <a:r>
              <a:rPr lang="en-US">
                <a:cs typeface="Calibri"/>
              </a:rPr>
              <a:t>, </a:t>
            </a:r>
            <a:r>
              <a:rPr lang="en-US" err="1">
                <a:cs typeface="Calibri"/>
              </a:rPr>
              <a:t>bewust</a:t>
            </a:r>
            <a:r>
              <a:rPr lang="en-US">
                <a:cs typeface="Calibri"/>
              </a:rPr>
              <a:t> </a:t>
            </a:r>
            <a:r>
              <a:rPr lang="en-US" err="1">
                <a:cs typeface="Calibri"/>
              </a:rPr>
              <a:t>voor</a:t>
            </a:r>
            <a:r>
              <a:rPr lang="en-US">
                <a:cs typeface="Calibri"/>
              </a:rPr>
              <a:t> 'de </a:t>
            </a:r>
            <a:r>
              <a:rPr lang="en-US" err="1">
                <a:cs typeface="Calibri"/>
              </a:rPr>
              <a:t>rugzak</a:t>
            </a:r>
            <a:r>
              <a:rPr lang="en-US">
                <a:cs typeface="Calibri"/>
              </a:rPr>
              <a:t>' </a:t>
            </a:r>
            <a:r>
              <a:rPr lang="en-US" err="1">
                <a:cs typeface="Calibri"/>
              </a:rPr>
              <a:t>als</a:t>
            </a:r>
            <a:r>
              <a:rPr lang="en-US">
                <a:cs typeface="Calibri"/>
              </a:rPr>
              <a:t> </a:t>
            </a:r>
            <a:r>
              <a:rPr lang="en-US" err="1">
                <a:cs typeface="Calibri"/>
              </a:rPr>
              <a:t>verzamelplaats</a:t>
            </a:r>
            <a:r>
              <a:rPr lang="en-US">
                <a:cs typeface="Calibri"/>
              </a:rPr>
              <a:t> </a:t>
            </a:r>
            <a:r>
              <a:rPr lang="en-US" err="1">
                <a:cs typeface="Calibri"/>
              </a:rPr>
              <a:t>voor</a:t>
            </a:r>
            <a:r>
              <a:rPr lang="en-US">
                <a:cs typeface="Calibri"/>
              </a:rPr>
              <a:t> alle </a:t>
            </a:r>
            <a:r>
              <a:rPr lang="en-US" err="1">
                <a:cs typeface="Calibri"/>
              </a:rPr>
              <a:t>hulpmiddelen</a:t>
            </a:r>
            <a:r>
              <a:rPr lang="en-US">
                <a:cs typeface="Calibri"/>
              </a:rPr>
              <a:t>. </a:t>
            </a:r>
            <a:r>
              <a:rPr lang="en-US" err="1">
                <a:cs typeface="Calibri"/>
              </a:rPr>
              <a:t>Normaal</a:t>
            </a:r>
            <a:r>
              <a:rPr lang="en-US">
                <a:cs typeface="Calibri"/>
              </a:rPr>
              <a:t> </a:t>
            </a:r>
            <a:r>
              <a:rPr lang="en-US" err="1">
                <a:cs typeface="Calibri"/>
              </a:rPr>
              <a:t>gezien</a:t>
            </a:r>
            <a:r>
              <a:rPr lang="en-US">
                <a:cs typeface="Calibri"/>
              </a:rPr>
              <a:t> </a:t>
            </a:r>
            <a:r>
              <a:rPr lang="en-US" err="1">
                <a:cs typeface="Calibri"/>
              </a:rPr>
              <a:t>verwijst</a:t>
            </a:r>
            <a:r>
              <a:rPr lang="en-US">
                <a:cs typeface="Calibri"/>
              </a:rPr>
              <a:t> het </a:t>
            </a:r>
            <a:r>
              <a:rPr lang="en-US" err="1">
                <a:cs typeface="Calibri"/>
              </a:rPr>
              <a:t>beeld</a:t>
            </a:r>
            <a:r>
              <a:rPr lang="en-US">
                <a:cs typeface="Calibri"/>
              </a:rPr>
              <a:t> van het kind met </a:t>
            </a:r>
            <a:r>
              <a:rPr lang="en-US" err="1">
                <a:cs typeface="Calibri"/>
              </a:rPr>
              <a:t>een</a:t>
            </a:r>
            <a:r>
              <a:rPr lang="en-US">
                <a:cs typeface="Calibri"/>
              </a:rPr>
              <a:t> </a:t>
            </a:r>
            <a:r>
              <a:rPr lang="en-US" err="1">
                <a:cs typeface="Calibri"/>
              </a:rPr>
              <a:t>rugzak</a:t>
            </a:r>
            <a:r>
              <a:rPr lang="en-US">
                <a:cs typeface="Calibri"/>
              </a:rPr>
              <a:t> in de </a:t>
            </a:r>
            <a:r>
              <a:rPr lang="en-US" err="1">
                <a:cs typeface="Calibri"/>
              </a:rPr>
              <a:t>jeughulp</a:t>
            </a:r>
            <a:r>
              <a:rPr lang="en-US">
                <a:cs typeface="Calibri"/>
              </a:rPr>
              <a:t> </a:t>
            </a:r>
            <a:r>
              <a:rPr lang="en-US" err="1">
                <a:cs typeface="Calibri"/>
              </a:rPr>
              <a:t>vaak</a:t>
            </a:r>
            <a:r>
              <a:rPr lang="en-US">
                <a:cs typeface="Calibri"/>
              </a:rPr>
              <a:t> </a:t>
            </a:r>
            <a:r>
              <a:rPr lang="en-US" err="1">
                <a:cs typeface="Calibri"/>
              </a:rPr>
              <a:t>naar</a:t>
            </a:r>
            <a:r>
              <a:rPr lang="en-US">
                <a:cs typeface="Calibri"/>
              </a:rPr>
              <a:t> de </a:t>
            </a:r>
            <a:r>
              <a:rPr lang="en-US" err="1">
                <a:cs typeface="Calibri"/>
              </a:rPr>
              <a:t>zware</a:t>
            </a:r>
            <a:r>
              <a:rPr lang="en-US">
                <a:cs typeface="Calibri"/>
              </a:rPr>
              <a:t> </a:t>
            </a:r>
            <a:r>
              <a:rPr lang="en-US" err="1">
                <a:cs typeface="Calibri"/>
              </a:rPr>
              <a:t>balast</a:t>
            </a:r>
            <a:r>
              <a:rPr lang="en-US">
                <a:cs typeface="Calibri"/>
              </a:rPr>
              <a:t>, de </a:t>
            </a:r>
            <a:r>
              <a:rPr lang="en-US" err="1">
                <a:cs typeface="Calibri"/>
              </a:rPr>
              <a:t>emotionele</a:t>
            </a:r>
            <a:r>
              <a:rPr lang="en-US">
                <a:cs typeface="Calibri"/>
              </a:rPr>
              <a:t> </a:t>
            </a:r>
            <a:r>
              <a:rPr lang="en-US" err="1">
                <a:cs typeface="Calibri"/>
              </a:rPr>
              <a:t>schade</a:t>
            </a:r>
            <a:r>
              <a:rPr lang="en-US">
                <a:cs typeface="Calibri"/>
              </a:rPr>
              <a:t>, </a:t>
            </a:r>
            <a:r>
              <a:rPr lang="en-US" err="1">
                <a:cs typeface="Calibri"/>
              </a:rPr>
              <a:t>enz</a:t>
            </a:r>
            <a:r>
              <a:rPr lang="en-US">
                <a:cs typeface="Calibri"/>
              </a:rPr>
              <a:t>.</a:t>
            </a:r>
          </a:p>
          <a:p>
            <a:r>
              <a:rPr lang="en-US">
                <a:cs typeface="Calibri"/>
              </a:rPr>
              <a:t>We </a:t>
            </a:r>
            <a:r>
              <a:rPr lang="en-US" err="1">
                <a:cs typeface="Calibri"/>
              </a:rPr>
              <a:t>willen</a:t>
            </a:r>
            <a:r>
              <a:rPr lang="en-US">
                <a:cs typeface="Calibri"/>
              </a:rPr>
              <a:t> </a:t>
            </a:r>
            <a:r>
              <a:rPr lang="en-US" err="1">
                <a:cs typeface="Calibri"/>
              </a:rPr>
              <a:t>bewust</a:t>
            </a:r>
            <a:r>
              <a:rPr lang="en-US">
                <a:cs typeface="Calibri"/>
              </a:rPr>
              <a:t> </a:t>
            </a:r>
            <a:r>
              <a:rPr lang="en-US" err="1">
                <a:cs typeface="Calibri"/>
              </a:rPr>
              <a:t>dit</a:t>
            </a:r>
            <a:r>
              <a:rPr lang="en-US">
                <a:cs typeface="Calibri"/>
              </a:rPr>
              <a:t> </a:t>
            </a:r>
            <a:r>
              <a:rPr lang="en-US" err="1">
                <a:cs typeface="Calibri"/>
              </a:rPr>
              <a:t>beeld</a:t>
            </a:r>
            <a:r>
              <a:rPr lang="en-US">
                <a:cs typeface="Calibri"/>
              </a:rPr>
              <a:t> van de </a:t>
            </a:r>
            <a:r>
              <a:rPr lang="en-US" b="1" err="1">
                <a:cs typeface="Calibri"/>
              </a:rPr>
              <a:t>rugzak</a:t>
            </a:r>
            <a:r>
              <a:rPr lang="en-US" b="1">
                <a:cs typeface="Calibri"/>
              </a:rPr>
              <a:t> </a:t>
            </a:r>
            <a:r>
              <a:rPr lang="en-US" err="1">
                <a:cs typeface="Calibri"/>
              </a:rPr>
              <a:t>hier</a:t>
            </a:r>
            <a:r>
              <a:rPr lang="en-US">
                <a:cs typeface="Calibri"/>
              </a:rPr>
              <a:t> op </a:t>
            </a:r>
            <a:r>
              <a:rPr lang="en-US" err="1">
                <a:cs typeface="Calibri"/>
              </a:rPr>
              <a:t>een</a:t>
            </a:r>
            <a:r>
              <a:rPr lang="en-US">
                <a:cs typeface="Calibri"/>
              </a:rPr>
              <a:t> </a:t>
            </a:r>
            <a:r>
              <a:rPr lang="en-US" err="1">
                <a:cs typeface="Calibri"/>
              </a:rPr>
              <a:t>andere</a:t>
            </a:r>
            <a:r>
              <a:rPr lang="en-US">
                <a:cs typeface="Calibri"/>
              </a:rPr>
              <a:t> </a:t>
            </a:r>
            <a:r>
              <a:rPr lang="en-US" err="1">
                <a:cs typeface="Calibri"/>
              </a:rPr>
              <a:t>manier</a:t>
            </a:r>
            <a:r>
              <a:rPr lang="en-US">
                <a:cs typeface="Calibri"/>
              </a:rPr>
              <a:t> </a:t>
            </a:r>
            <a:r>
              <a:rPr lang="en-US" err="1">
                <a:cs typeface="Calibri"/>
              </a:rPr>
              <a:t>gebruiken</a:t>
            </a:r>
            <a:r>
              <a:rPr lang="en-US">
                <a:cs typeface="Calibri"/>
              </a:rPr>
              <a:t>, </a:t>
            </a:r>
            <a:r>
              <a:rPr lang="en-US" err="1">
                <a:cs typeface="Calibri"/>
              </a:rPr>
              <a:t>nl</a:t>
            </a:r>
            <a:r>
              <a:rPr lang="en-US">
                <a:cs typeface="Calibri"/>
              </a:rPr>
              <a:t>. </a:t>
            </a:r>
            <a:r>
              <a:rPr lang="en-US" err="1">
                <a:cs typeface="Calibri"/>
              </a:rPr>
              <a:t>als</a:t>
            </a:r>
            <a:r>
              <a:rPr lang="en-US">
                <a:cs typeface="Calibri"/>
              </a:rPr>
              <a:t> </a:t>
            </a:r>
            <a:r>
              <a:rPr lang="en-US" b="1" err="1">
                <a:cs typeface="Calibri"/>
              </a:rPr>
              <a:t>een</a:t>
            </a:r>
            <a:r>
              <a:rPr lang="en-US" b="1">
                <a:cs typeface="Calibri"/>
              </a:rPr>
              <a:t> </a:t>
            </a:r>
            <a:r>
              <a:rPr lang="en-US" b="1" err="1">
                <a:cs typeface="Calibri"/>
              </a:rPr>
              <a:t>verzamelplaats</a:t>
            </a:r>
            <a:r>
              <a:rPr lang="en-US" b="1">
                <a:cs typeface="Calibri"/>
              </a:rPr>
              <a:t> van </a:t>
            </a:r>
            <a:r>
              <a:rPr lang="en-US" b="1" err="1">
                <a:cs typeface="Calibri"/>
              </a:rPr>
              <a:t>hulpmiddelen</a:t>
            </a:r>
            <a:r>
              <a:rPr lang="en-US">
                <a:cs typeface="Calibri"/>
              </a:rPr>
              <a:t>. Op die </a:t>
            </a:r>
            <a:r>
              <a:rPr lang="en-US" err="1">
                <a:cs typeface="Calibri"/>
              </a:rPr>
              <a:t>manier</a:t>
            </a:r>
            <a:r>
              <a:rPr lang="en-US">
                <a:cs typeface="Calibri"/>
              </a:rPr>
              <a:t> </a:t>
            </a:r>
            <a:r>
              <a:rPr lang="en-US" err="1">
                <a:cs typeface="Calibri"/>
              </a:rPr>
              <a:t>willen</a:t>
            </a:r>
            <a:r>
              <a:rPr lang="en-US">
                <a:cs typeface="Calibri"/>
              </a:rPr>
              <a:t> we </a:t>
            </a:r>
            <a:r>
              <a:rPr lang="en-US" err="1">
                <a:cs typeface="Calibri"/>
              </a:rPr>
              <a:t>jongeren</a:t>
            </a:r>
            <a:r>
              <a:rPr lang="en-US">
                <a:cs typeface="Calibri"/>
              </a:rPr>
              <a:t> </a:t>
            </a:r>
            <a:r>
              <a:rPr lang="en-US" err="1">
                <a:cs typeface="Calibri"/>
              </a:rPr>
              <a:t>ook</a:t>
            </a:r>
            <a:r>
              <a:rPr lang="en-US">
                <a:cs typeface="Calibri"/>
              </a:rPr>
              <a:t> hoop </a:t>
            </a:r>
            <a:r>
              <a:rPr lang="en-US" err="1">
                <a:cs typeface="Calibri"/>
              </a:rPr>
              <a:t>geven</a:t>
            </a:r>
            <a:r>
              <a:rPr lang="en-US">
                <a:cs typeface="Calibri"/>
              </a:rPr>
              <a:t> </a:t>
            </a:r>
            <a:r>
              <a:rPr lang="en-US" err="1">
                <a:cs typeface="Calibri"/>
              </a:rPr>
              <a:t>dat</a:t>
            </a:r>
            <a:r>
              <a:rPr lang="en-US">
                <a:cs typeface="Calibri"/>
              </a:rPr>
              <a:t> in 'de </a:t>
            </a:r>
            <a:r>
              <a:rPr lang="en-US" err="1">
                <a:cs typeface="Calibri"/>
              </a:rPr>
              <a:t>rugzak</a:t>
            </a:r>
            <a:r>
              <a:rPr lang="en-US">
                <a:cs typeface="Calibri"/>
              </a:rPr>
              <a:t>' die </a:t>
            </a:r>
            <a:r>
              <a:rPr lang="en-US" err="1">
                <a:cs typeface="Calibri"/>
              </a:rPr>
              <a:t>ze</a:t>
            </a:r>
            <a:r>
              <a:rPr lang="en-US">
                <a:cs typeface="Calibri"/>
              </a:rPr>
              <a:t> </a:t>
            </a:r>
            <a:r>
              <a:rPr lang="en-US" err="1">
                <a:cs typeface="Calibri"/>
              </a:rPr>
              <a:t>meedragen</a:t>
            </a:r>
            <a:r>
              <a:rPr lang="en-US">
                <a:cs typeface="Calibri"/>
              </a:rPr>
              <a:t> </a:t>
            </a:r>
            <a:r>
              <a:rPr lang="en-US" err="1">
                <a:cs typeface="Calibri"/>
              </a:rPr>
              <a:t>niet</a:t>
            </a:r>
            <a:r>
              <a:rPr lang="en-US">
                <a:cs typeface="Calibri"/>
              </a:rPr>
              <a:t> </a:t>
            </a:r>
            <a:r>
              <a:rPr lang="en-US" err="1">
                <a:cs typeface="Calibri"/>
              </a:rPr>
              <a:t>alleen</a:t>
            </a:r>
            <a:r>
              <a:rPr lang="en-US">
                <a:cs typeface="Calibri"/>
              </a:rPr>
              <a:t> </a:t>
            </a:r>
            <a:r>
              <a:rPr lang="en-US" err="1">
                <a:cs typeface="Calibri"/>
              </a:rPr>
              <a:t>lasten</a:t>
            </a:r>
            <a:r>
              <a:rPr lang="en-US">
                <a:cs typeface="Calibri"/>
              </a:rPr>
              <a:t>, maar </a:t>
            </a:r>
            <a:r>
              <a:rPr lang="en-US" err="1">
                <a:cs typeface="Calibri"/>
              </a:rPr>
              <a:t>ook</a:t>
            </a:r>
            <a:r>
              <a:rPr lang="en-US">
                <a:cs typeface="Calibri"/>
              </a:rPr>
              <a:t> </a:t>
            </a:r>
            <a:r>
              <a:rPr lang="en-US" err="1">
                <a:cs typeface="Calibri"/>
              </a:rPr>
              <a:t>oplossingen</a:t>
            </a:r>
            <a:r>
              <a:rPr lang="en-US">
                <a:cs typeface="Calibri"/>
              </a:rPr>
              <a:t> </a:t>
            </a:r>
            <a:r>
              <a:rPr lang="en-US" err="1">
                <a:cs typeface="Calibri"/>
              </a:rPr>
              <a:t>te</a:t>
            </a:r>
            <a:r>
              <a:rPr lang="en-US">
                <a:cs typeface="Calibri"/>
              </a:rPr>
              <a:t> </a:t>
            </a:r>
            <a:r>
              <a:rPr lang="en-US" err="1">
                <a:cs typeface="Calibri"/>
              </a:rPr>
              <a:t>vinden</a:t>
            </a:r>
            <a:r>
              <a:rPr lang="en-US">
                <a:cs typeface="Calibri"/>
              </a:rPr>
              <a:t> </a:t>
            </a:r>
            <a:r>
              <a:rPr lang="en-US" err="1">
                <a:cs typeface="Calibri"/>
              </a:rPr>
              <a:t>zijn</a:t>
            </a:r>
            <a:r>
              <a:rPr lang="en-US">
                <a:cs typeface="Calibri"/>
              </a:rPr>
              <a:t>.</a:t>
            </a:r>
          </a:p>
          <a:p>
            <a:r>
              <a:rPr lang="en-US">
                <a:cs typeface="Calibri"/>
              </a:rPr>
              <a:t> </a:t>
            </a:r>
            <a:endParaRPr lang="en-US"/>
          </a:p>
          <a:p>
            <a:r>
              <a:rPr lang="en-US">
                <a:cs typeface="Calibri"/>
              </a:rPr>
              <a:t>De </a:t>
            </a:r>
            <a:r>
              <a:rPr lang="en-US" err="1">
                <a:cs typeface="Calibri"/>
              </a:rPr>
              <a:t>rugzak</a:t>
            </a:r>
            <a:r>
              <a:rPr lang="en-US">
                <a:cs typeface="Calibri"/>
              </a:rPr>
              <a:t> </a:t>
            </a:r>
            <a:r>
              <a:rPr lang="en-US" err="1">
                <a:cs typeface="Calibri"/>
              </a:rPr>
              <a:t>gaat</a:t>
            </a:r>
            <a:r>
              <a:rPr lang="en-US">
                <a:cs typeface="Calibri"/>
              </a:rPr>
              <a:t> </a:t>
            </a:r>
            <a:r>
              <a:rPr lang="en-US" err="1">
                <a:cs typeface="Calibri"/>
              </a:rPr>
              <a:t>dus</a:t>
            </a:r>
            <a:r>
              <a:rPr lang="en-US">
                <a:cs typeface="Calibri"/>
              </a:rPr>
              <a:t> over: </a:t>
            </a:r>
            <a:r>
              <a:rPr lang="en-US" b="1">
                <a:cs typeface="Calibri"/>
              </a:rPr>
              <a:t>wat </a:t>
            </a:r>
            <a:r>
              <a:rPr lang="en-US" b="1" err="1">
                <a:cs typeface="Calibri"/>
              </a:rPr>
              <a:t>helpt</a:t>
            </a:r>
            <a:r>
              <a:rPr lang="en-US" b="1">
                <a:cs typeface="Calibri"/>
              </a:rPr>
              <a:t> </a:t>
            </a:r>
            <a:r>
              <a:rPr lang="en-US" b="1" err="1">
                <a:cs typeface="Calibri"/>
              </a:rPr>
              <a:t>mij</a:t>
            </a:r>
            <a:r>
              <a:rPr lang="en-US" b="1">
                <a:cs typeface="Calibri"/>
              </a:rPr>
              <a:t>, </a:t>
            </a:r>
            <a:r>
              <a:rPr lang="en-US" b="1" err="1">
                <a:cs typeface="Calibri"/>
              </a:rPr>
              <a:t>wie</a:t>
            </a:r>
            <a:r>
              <a:rPr lang="en-US" b="1">
                <a:cs typeface="Calibri"/>
              </a:rPr>
              <a:t>/wat </a:t>
            </a:r>
            <a:r>
              <a:rPr lang="en-US" b="1" err="1">
                <a:cs typeface="Calibri"/>
              </a:rPr>
              <a:t>steunt</a:t>
            </a:r>
            <a:r>
              <a:rPr lang="en-US" b="1">
                <a:cs typeface="Calibri"/>
              </a:rPr>
              <a:t> </a:t>
            </a:r>
            <a:r>
              <a:rPr lang="en-US" b="1" err="1">
                <a:cs typeface="Calibri"/>
              </a:rPr>
              <a:t>mij</a:t>
            </a:r>
            <a:r>
              <a:rPr lang="en-US" b="1">
                <a:cs typeface="Calibri"/>
              </a:rPr>
              <a:t> op </a:t>
            </a:r>
            <a:r>
              <a:rPr lang="en-US" b="1" err="1">
                <a:cs typeface="Calibri"/>
              </a:rPr>
              <a:t>mijn</a:t>
            </a:r>
            <a:r>
              <a:rPr lang="en-US" b="1">
                <a:cs typeface="Calibri"/>
              </a:rPr>
              <a:t> </a:t>
            </a:r>
            <a:r>
              <a:rPr lang="en-US" b="1" err="1">
                <a:cs typeface="Calibri"/>
              </a:rPr>
              <a:t>levensweg</a:t>
            </a:r>
            <a:endParaRPr lang="en-US" b="1">
              <a:cs typeface="Calibri"/>
            </a:endParaRPr>
          </a:p>
          <a:p>
            <a:endParaRPr lang="en-US">
              <a:cs typeface="Calibri"/>
            </a:endParaRPr>
          </a:p>
          <a:p>
            <a:r>
              <a:rPr lang="en-US" err="1">
                <a:cs typeface="Calibri"/>
              </a:rPr>
              <a:t>Beetje</a:t>
            </a:r>
            <a:r>
              <a:rPr lang="en-US">
                <a:cs typeface="Calibri"/>
              </a:rPr>
              <a:t> </a:t>
            </a:r>
            <a:r>
              <a:rPr lang="en-US" err="1">
                <a:cs typeface="Calibri"/>
              </a:rPr>
              <a:t>overkoepelend</a:t>
            </a:r>
            <a:r>
              <a:rPr lang="en-US">
                <a:cs typeface="Calibri"/>
              </a:rPr>
              <a:t> item, </a:t>
            </a:r>
            <a:r>
              <a:rPr lang="en-US" err="1">
                <a:cs typeface="Calibri"/>
              </a:rPr>
              <a:t>daarin</a:t>
            </a:r>
            <a:r>
              <a:rPr lang="en-US">
                <a:cs typeface="Calibri"/>
              </a:rPr>
              <a:t> zit wat het kind </a:t>
            </a:r>
            <a:r>
              <a:rPr lang="en-US" err="1">
                <a:cs typeface="Calibri"/>
              </a:rPr>
              <a:t>helpt</a:t>
            </a:r>
            <a:r>
              <a:rPr lang="en-US">
                <a:cs typeface="Calibri"/>
              </a:rPr>
              <a:t>.  </a:t>
            </a:r>
          </a:p>
          <a:p>
            <a:r>
              <a:rPr lang="en-US" err="1">
                <a:cs typeface="Calibri"/>
              </a:rPr>
              <a:t>Vanuit</a:t>
            </a:r>
            <a:r>
              <a:rPr lang="en-US">
                <a:cs typeface="Calibri"/>
              </a:rPr>
              <a:t> </a:t>
            </a:r>
            <a:r>
              <a:rPr lang="en-US" err="1">
                <a:cs typeface="Calibri"/>
              </a:rPr>
              <a:t>jongeren</a:t>
            </a:r>
            <a:r>
              <a:rPr lang="en-US">
                <a:cs typeface="Calibri"/>
              </a:rPr>
              <a:t>: </a:t>
            </a:r>
            <a:r>
              <a:rPr lang="en-US" err="1">
                <a:cs typeface="Calibri"/>
              </a:rPr>
              <a:t>als</a:t>
            </a:r>
            <a:r>
              <a:rPr lang="en-US">
                <a:cs typeface="Calibri"/>
              </a:rPr>
              <a:t> er in </a:t>
            </a:r>
            <a:r>
              <a:rPr lang="en-US" err="1">
                <a:cs typeface="Calibri"/>
              </a:rPr>
              <a:t>functie</a:t>
            </a:r>
            <a:r>
              <a:rPr lang="en-US">
                <a:cs typeface="Calibri"/>
              </a:rPr>
              <a:t> van </a:t>
            </a:r>
            <a:r>
              <a:rPr lang="en-US" err="1">
                <a:cs typeface="Calibri"/>
              </a:rPr>
              <a:t>hulpcontinuïteit</a:t>
            </a:r>
            <a:r>
              <a:rPr lang="en-US">
                <a:cs typeface="Calibri"/>
              </a:rPr>
              <a:t> al </a:t>
            </a:r>
            <a:r>
              <a:rPr lang="en-US" err="1">
                <a:cs typeface="Calibri"/>
              </a:rPr>
              <a:t>minimaal</a:t>
            </a:r>
            <a:r>
              <a:rPr lang="en-US">
                <a:cs typeface="Calibri"/>
              </a:rPr>
              <a:t> </a:t>
            </a:r>
            <a:r>
              <a:rPr lang="en-US" err="1">
                <a:cs typeface="Calibri"/>
              </a:rPr>
              <a:t>kan</a:t>
            </a:r>
            <a:r>
              <a:rPr lang="en-US">
                <a:cs typeface="Calibri"/>
              </a:rPr>
              <a:t> </a:t>
            </a:r>
            <a:r>
              <a:rPr lang="en-US" err="1">
                <a:cs typeface="Calibri"/>
              </a:rPr>
              <a:t>overgedragen</a:t>
            </a:r>
            <a:r>
              <a:rPr lang="en-US">
                <a:cs typeface="Calibri"/>
              </a:rPr>
              <a:t> </a:t>
            </a:r>
            <a:r>
              <a:rPr lang="en-US" err="1">
                <a:cs typeface="Calibri"/>
              </a:rPr>
              <a:t>worden</a:t>
            </a:r>
            <a:r>
              <a:rPr lang="en-US">
                <a:cs typeface="Calibri"/>
              </a:rPr>
              <a:t> wat </a:t>
            </a:r>
            <a:r>
              <a:rPr lang="en-US" err="1">
                <a:cs typeface="Calibri"/>
              </a:rPr>
              <a:t>voor</a:t>
            </a:r>
            <a:r>
              <a:rPr lang="en-US">
                <a:cs typeface="Calibri"/>
              </a:rPr>
              <a:t> </a:t>
            </a:r>
            <a:r>
              <a:rPr lang="en-US" err="1">
                <a:cs typeface="Calibri"/>
              </a:rPr>
              <a:t>mij</a:t>
            </a:r>
            <a:r>
              <a:rPr lang="en-US">
                <a:cs typeface="Calibri"/>
              </a:rPr>
              <a:t> </a:t>
            </a:r>
            <a:r>
              <a:rPr lang="en-US" err="1">
                <a:cs typeface="Calibri"/>
              </a:rPr>
              <a:t>werkt</a:t>
            </a:r>
            <a:r>
              <a:rPr lang="en-US">
                <a:cs typeface="Calibri"/>
              </a:rPr>
              <a:t>, dan is </a:t>
            </a:r>
            <a:r>
              <a:rPr lang="en-US" err="1">
                <a:cs typeface="Calibri"/>
              </a:rPr>
              <a:t>dat</a:t>
            </a:r>
            <a:r>
              <a:rPr lang="en-US">
                <a:cs typeface="Calibri"/>
              </a:rPr>
              <a:t> al </a:t>
            </a:r>
            <a:r>
              <a:rPr lang="en-US" err="1">
                <a:cs typeface="Calibri"/>
              </a:rPr>
              <a:t>een</a:t>
            </a:r>
            <a:r>
              <a:rPr lang="en-US">
                <a:cs typeface="Calibri"/>
              </a:rPr>
              <a:t> </a:t>
            </a:r>
            <a:r>
              <a:rPr lang="en-US" err="1">
                <a:cs typeface="Calibri"/>
              </a:rPr>
              <a:t>grote</a:t>
            </a:r>
            <a:r>
              <a:rPr lang="en-US">
                <a:cs typeface="Calibri"/>
              </a:rPr>
              <a:t> </a:t>
            </a:r>
            <a:r>
              <a:rPr lang="en-US" err="1">
                <a:cs typeface="Calibri"/>
              </a:rPr>
              <a:t>winst</a:t>
            </a:r>
            <a:endParaRPr lang="en-US" err="1"/>
          </a:p>
          <a:p>
            <a:r>
              <a:rPr lang="en-US" err="1">
                <a:cs typeface="Calibri"/>
              </a:rPr>
              <a:t>Vanuit</a:t>
            </a:r>
            <a:r>
              <a:rPr lang="en-US">
                <a:cs typeface="Calibri"/>
              </a:rPr>
              <a:t> </a:t>
            </a:r>
            <a:r>
              <a:rPr lang="en-US" err="1">
                <a:cs typeface="Calibri"/>
              </a:rPr>
              <a:t>begeleiders</a:t>
            </a:r>
            <a:r>
              <a:rPr lang="en-US">
                <a:cs typeface="Calibri"/>
              </a:rPr>
              <a:t>: </a:t>
            </a:r>
            <a:r>
              <a:rPr lang="en-US" err="1">
                <a:cs typeface="Calibri"/>
              </a:rPr>
              <a:t>evt</a:t>
            </a:r>
            <a:r>
              <a:rPr lang="en-US">
                <a:cs typeface="Calibri"/>
              </a:rPr>
              <a:t>. </a:t>
            </a:r>
            <a:r>
              <a:rPr lang="en-US" err="1">
                <a:cs typeface="Calibri"/>
              </a:rPr>
              <a:t>ook</a:t>
            </a:r>
            <a:r>
              <a:rPr lang="en-US">
                <a:cs typeface="Calibri"/>
              </a:rPr>
              <a:t> </a:t>
            </a:r>
            <a:r>
              <a:rPr lang="en-US" err="1">
                <a:cs typeface="Calibri"/>
              </a:rPr>
              <a:t>functie</a:t>
            </a:r>
            <a:r>
              <a:rPr lang="en-US">
                <a:cs typeface="Calibri"/>
              </a:rPr>
              <a:t> </a:t>
            </a:r>
            <a:r>
              <a:rPr lang="en-US" err="1">
                <a:cs typeface="Calibri"/>
              </a:rPr>
              <a:t>wanneer</a:t>
            </a:r>
            <a:r>
              <a:rPr lang="en-US">
                <a:cs typeface="Calibri"/>
              </a:rPr>
              <a:t> </a:t>
            </a:r>
            <a:r>
              <a:rPr lang="en-US" err="1">
                <a:cs typeface="Calibri"/>
              </a:rPr>
              <a:t>ik</a:t>
            </a:r>
            <a:r>
              <a:rPr lang="en-US">
                <a:cs typeface="Calibri"/>
              </a:rPr>
              <a:t> </a:t>
            </a:r>
            <a:r>
              <a:rPr lang="en-US" err="1">
                <a:cs typeface="Calibri"/>
              </a:rPr>
              <a:t>afwezig</a:t>
            </a:r>
            <a:r>
              <a:rPr lang="en-US">
                <a:cs typeface="Calibri"/>
              </a:rPr>
              <a:t> ben in de </a:t>
            </a:r>
            <a:r>
              <a:rPr lang="en-US" err="1">
                <a:cs typeface="Calibri"/>
              </a:rPr>
              <a:t>leefgroep</a:t>
            </a:r>
            <a:r>
              <a:rPr lang="en-US">
                <a:cs typeface="Calibri"/>
              </a:rPr>
              <a:t>, het kind </a:t>
            </a:r>
            <a:r>
              <a:rPr lang="en-US" err="1">
                <a:cs typeface="Calibri"/>
              </a:rPr>
              <a:t>kan</a:t>
            </a:r>
            <a:r>
              <a:rPr lang="en-US">
                <a:cs typeface="Calibri"/>
              </a:rPr>
              <a:t> </a:t>
            </a:r>
            <a:r>
              <a:rPr lang="en-US" err="1">
                <a:cs typeface="Calibri"/>
              </a:rPr>
              <a:t>zijn</a:t>
            </a:r>
            <a:r>
              <a:rPr lang="en-US">
                <a:cs typeface="Calibri"/>
              </a:rPr>
              <a:t> </a:t>
            </a:r>
            <a:r>
              <a:rPr lang="en-US" err="1">
                <a:cs typeface="Calibri"/>
              </a:rPr>
              <a:t>rugzak</a:t>
            </a:r>
            <a:r>
              <a:rPr lang="en-US">
                <a:cs typeface="Calibri"/>
              </a:rPr>
              <a:t> </a:t>
            </a:r>
            <a:r>
              <a:rPr lang="en-US" err="1">
                <a:cs typeface="Calibri"/>
              </a:rPr>
              <a:t>raadplegen</a:t>
            </a:r>
            <a:r>
              <a:rPr lang="en-US">
                <a:cs typeface="Calibri"/>
              </a:rPr>
              <a:t> en </a:t>
            </a:r>
            <a:r>
              <a:rPr lang="en-US" err="1">
                <a:cs typeface="Calibri"/>
              </a:rPr>
              <a:t>zien</a:t>
            </a:r>
            <a:r>
              <a:rPr lang="en-US">
                <a:cs typeface="Calibri"/>
              </a:rPr>
              <a:t> wat </a:t>
            </a:r>
            <a:r>
              <a:rPr lang="en-US" err="1">
                <a:cs typeface="Calibri"/>
              </a:rPr>
              <a:t>helpt</a:t>
            </a:r>
            <a:r>
              <a:rPr lang="en-US">
                <a:cs typeface="Calibri"/>
              </a:rPr>
              <a:t> (</a:t>
            </a:r>
            <a:r>
              <a:rPr lang="en-US" err="1">
                <a:cs typeface="Calibri"/>
              </a:rPr>
              <a:t>optie</a:t>
            </a:r>
            <a:r>
              <a:rPr lang="en-US">
                <a:cs typeface="Calibri"/>
              </a:rPr>
              <a:t> </a:t>
            </a:r>
            <a:r>
              <a:rPr lang="en-US" err="1">
                <a:cs typeface="Calibri"/>
              </a:rPr>
              <a:t>overdracht</a:t>
            </a:r>
            <a:r>
              <a:rPr lang="en-US">
                <a:cs typeface="Calibri"/>
              </a:rPr>
              <a:t> GSM kind/</a:t>
            </a:r>
            <a:r>
              <a:rPr lang="en-US" err="1">
                <a:cs typeface="Calibri"/>
              </a:rPr>
              <a:t>jongere</a:t>
            </a:r>
            <a:r>
              <a:rPr lang="en-US">
                <a:cs typeface="Calibri"/>
              </a:rPr>
              <a:t>...)</a:t>
            </a:r>
          </a:p>
          <a:p>
            <a:endParaRPr lang="en-US">
              <a:cs typeface="Calibri"/>
            </a:endParaRPr>
          </a:p>
          <a:p>
            <a:endParaRPr lang="en-US">
              <a:cs typeface="Calibri"/>
            </a:endParaRP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6E073-908F-4D36-B623-D648EFCFEBE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08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cs typeface="Calibri"/>
              </a:rPr>
              <a:t>1. Park</a:t>
            </a:r>
          </a:p>
          <a:p>
            <a:r>
              <a:rPr lang="en-US">
                <a:cs typeface="Calibri"/>
              </a:rPr>
              <a:t>Het park </a:t>
            </a:r>
            <a:r>
              <a:rPr lang="en-US" err="1">
                <a:cs typeface="Calibri"/>
              </a:rPr>
              <a:t>wordt</a:t>
            </a:r>
            <a:r>
              <a:rPr lang="en-US">
                <a:cs typeface="Calibri"/>
              </a:rPr>
              <a:t> de </a:t>
            </a:r>
            <a:r>
              <a:rPr lang="en-US" err="1">
                <a:cs typeface="Calibri"/>
              </a:rPr>
              <a:t>plaats</a:t>
            </a:r>
            <a:r>
              <a:rPr lang="en-US">
                <a:cs typeface="Calibri"/>
              </a:rPr>
              <a:t> </a:t>
            </a:r>
            <a:r>
              <a:rPr lang="en-US" err="1">
                <a:cs typeface="Calibri"/>
              </a:rPr>
              <a:t>waar</a:t>
            </a:r>
            <a:r>
              <a:rPr lang="en-US">
                <a:cs typeface="Calibri"/>
              </a:rPr>
              <a:t> je </a:t>
            </a:r>
            <a:r>
              <a:rPr lang="en-US" err="1">
                <a:cs typeface="Calibri"/>
              </a:rPr>
              <a:t>aan</a:t>
            </a:r>
            <a:r>
              <a:rPr lang="en-US">
                <a:cs typeface="Calibri"/>
              </a:rPr>
              <a:t> de slag </a:t>
            </a:r>
            <a:r>
              <a:rPr lang="en-US" err="1">
                <a:cs typeface="Calibri"/>
              </a:rPr>
              <a:t>kan</a:t>
            </a:r>
            <a:r>
              <a:rPr lang="en-US">
                <a:cs typeface="Calibri"/>
              </a:rPr>
              <a:t> </a:t>
            </a:r>
            <a:r>
              <a:rPr lang="en-US" err="1">
                <a:cs typeface="Calibri"/>
              </a:rPr>
              <a:t>gaan</a:t>
            </a:r>
            <a:r>
              <a:rPr lang="en-US">
                <a:cs typeface="Calibri"/>
              </a:rPr>
              <a:t> </a:t>
            </a:r>
            <a:r>
              <a:rPr lang="en-US" err="1">
                <a:cs typeface="Calibri"/>
              </a:rPr>
              <a:t>rond</a:t>
            </a:r>
            <a:r>
              <a:rPr lang="en-US">
                <a:cs typeface="Calibri"/>
              </a:rPr>
              <a:t> </a:t>
            </a:r>
            <a:r>
              <a:rPr lang="en-US" err="1">
                <a:cs typeface="Calibri"/>
              </a:rPr>
              <a:t>emoties</a:t>
            </a:r>
            <a:r>
              <a:rPr lang="en-US">
                <a:cs typeface="Calibri"/>
              </a:rPr>
              <a:t>. Er </a:t>
            </a:r>
            <a:r>
              <a:rPr lang="en-US" err="1">
                <a:cs typeface="Calibri"/>
              </a:rPr>
              <a:t>kan</a:t>
            </a:r>
            <a:r>
              <a:rPr lang="en-US">
                <a:cs typeface="Calibri"/>
              </a:rPr>
              <a:t> </a:t>
            </a:r>
            <a:r>
              <a:rPr lang="en-US" err="1">
                <a:cs typeface="Calibri"/>
              </a:rPr>
              <a:t>hier</a:t>
            </a:r>
            <a:r>
              <a:rPr lang="en-US">
                <a:cs typeface="Calibri"/>
              </a:rPr>
              <a:t> </a:t>
            </a:r>
            <a:r>
              <a:rPr lang="en-US" err="1">
                <a:cs typeface="Calibri"/>
              </a:rPr>
              <a:t>gewerkt</a:t>
            </a:r>
            <a:r>
              <a:rPr lang="en-US">
                <a:cs typeface="Calibri"/>
              </a:rPr>
              <a:t> </a:t>
            </a:r>
            <a:r>
              <a:rPr lang="en-US" err="1">
                <a:cs typeface="Calibri"/>
              </a:rPr>
              <a:t>worden</a:t>
            </a:r>
            <a:r>
              <a:rPr lang="en-US">
                <a:cs typeface="Calibri"/>
              </a:rPr>
              <a:t> </a:t>
            </a:r>
            <a:r>
              <a:rPr lang="en-US" err="1">
                <a:cs typeface="Calibri"/>
              </a:rPr>
              <a:t>rond</a:t>
            </a:r>
            <a:r>
              <a:rPr lang="en-US">
                <a:cs typeface="Calibri"/>
              </a:rPr>
              <a:t> </a:t>
            </a:r>
            <a:r>
              <a:rPr lang="en-US" err="1">
                <a:cs typeface="Calibri"/>
              </a:rPr>
              <a:t>zowel</a:t>
            </a:r>
            <a:r>
              <a:rPr lang="en-US">
                <a:cs typeface="Calibri"/>
              </a:rPr>
              <a:t>:</a:t>
            </a:r>
            <a:endParaRPr lang="en-US" b="1">
              <a:cs typeface="Calibri"/>
            </a:endParaRPr>
          </a:p>
          <a:p>
            <a:r>
              <a:rPr lang="en-US">
                <a:cs typeface="Calibri"/>
              </a:rPr>
              <a:t>- het </a:t>
            </a:r>
            <a:r>
              <a:rPr lang="en-US" b="1" err="1">
                <a:cs typeface="Calibri"/>
              </a:rPr>
              <a:t>bewust</a:t>
            </a:r>
            <a:r>
              <a:rPr lang="en-US" b="1">
                <a:cs typeface="Calibri"/>
              </a:rPr>
              <a:t> </a:t>
            </a:r>
            <a:r>
              <a:rPr lang="en-US" b="1" err="1">
                <a:cs typeface="Calibri"/>
              </a:rPr>
              <a:t>worden</a:t>
            </a:r>
            <a:r>
              <a:rPr lang="en-US">
                <a:cs typeface="Calibri"/>
              </a:rPr>
              <a:t> van </a:t>
            </a:r>
            <a:r>
              <a:rPr lang="en-US" err="1">
                <a:cs typeface="Calibri"/>
              </a:rPr>
              <a:t>emoties</a:t>
            </a:r>
            <a:endParaRPr lang="en-US" b="1" err="1">
              <a:cs typeface="Calibri"/>
            </a:endParaRPr>
          </a:p>
          <a:p>
            <a:r>
              <a:rPr lang="en-US">
                <a:cs typeface="Calibri"/>
              </a:rPr>
              <a:t>- het </a:t>
            </a:r>
            <a:r>
              <a:rPr lang="en-US" b="1" err="1">
                <a:cs typeface="Calibri"/>
              </a:rPr>
              <a:t>reguleren</a:t>
            </a:r>
            <a:r>
              <a:rPr lang="en-US" b="1">
                <a:cs typeface="Calibri"/>
              </a:rPr>
              <a:t> van </a:t>
            </a:r>
            <a:r>
              <a:rPr lang="en-US" b="1" err="1">
                <a:cs typeface="Calibri"/>
              </a:rPr>
              <a:t>deze</a:t>
            </a:r>
            <a:r>
              <a:rPr lang="en-US" b="1">
                <a:cs typeface="Calibri"/>
              </a:rPr>
              <a:t> </a:t>
            </a:r>
            <a:r>
              <a:rPr lang="en-US" b="1" err="1">
                <a:cs typeface="Calibri"/>
              </a:rPr>
              <a:t>emoties</a:t>
            </a:r>
            <a:r>
              <a:rPr lang="en-US" b="1">
                <a:cs typeface="Calibri"/>
              </a:rPr>
              <a:t> </a:t>
            </a:r>
            <a:r>
              <a:rPr lang="en-US" err="1">
                <a:cs typeface="Calibri"/>
              </a:rPr>
              <a:t>kan</a:t>
            </a:r>
            <a:r>
              <a:rPr lang="en-US">
                <a:cs typeface="Calibri"/>
              </a:rPr>
              <a:t> </a:t>
            </a:r>
            <a:r>
              <a:rPr lang="en-US" err="1">
                <a:cs typeface="Calibri"/>
              </a:rPr>
              <a:t>hier</a:t>
            </a:r>
            <a:r>
              <a:rPr lang="en-US">
                <a:cs typeface="Calibri"/>
              </a:rPr>
              <a:t> op </a:t>
            </a:r>
            <a:r>
              <a:rPr lang="en-US" err="1">
                <a:cs typeface="Calibri"/>
              </a:rPr>
              <a:t>verschillende</a:t>
            </a:r>
            <a:r>
              <a:rPr lang="en-US">
                <a:cs typeface="Calibri"/>
              </a:rPr>
              <a:t> </a:t>
            </a:r>
            <a:r>
              <a:rPr lang="en-US" err="1">
                <a:cs typeface="Calibri"/>
              </a:rPr>
              <a:t>manieren</a:t>
            </a:r>
            <a:r>
              <a:rPr lang="en-US">
                <a:cs typeface="Calibri"/>
              </a:rPr>
              <a:t> </a:t>
            </a:r>
          </a:p>
          <a:p>
            <a:endParaRPr lang="en-US">
              <a:cs typeface="Calibri"/>
            </a:endParaRPr>
          </a:p>
          <a:p>
            <a:r>
              <a:rPr lang="en-US" b="1">
                <a:cs typeface="Calibri"/>
              </a:rPr>
              <a:t>2. Schatkist</a:t>
            </a:r>
            <a:endParaRPr lang="en-US">
              <a:cs typeface="Calibri"/>
            </a:endParaRPr>
          </a:p>
          <a:p>
            <a:r>
              <a:rPr lang="en-US" err="1">
                <a:cs typeface="Calibri"/>
              </a:rPr>
              <a:t>Talenten</a:t>
            </a:r>
            <a:r>
              <a:rPr lang="en-US">
                <a:cs typeface="Calibri"/>
              </a:rPr>
              <a:t>, </a:t>
            </a:r>
            <a:r>
              <a:rPr lang="en-US" err="1">
                <a:cs typeface="Calibri"/>
              </a:rPr>
              <a:t>kwaliteiten</a:t>
            </a:r>
            <a:r>
              <a:rPr lang="en-US">
                <a:cs typeface="Calibri"/>
              </a:rPr>
              <a:t>, </a:t>
            </a:r>
            <a:r>
              <a:rPr lang="en-US" err="1">
                <a:cs typeface="Calibri"/>
              </a:rPr>
              <a:t>krachten</a:t>
            </a:r>
            <a:r>
              <a:rPr lang="en-US">
                <a:cs typeface="Calibri"/>
              </a:rPr>
              <a:t> </a:t>
            </a:r>
            <a:r>
              <a:rPr lang="en-US" err="1">
                <a:cs typeface="Calibri"/>
              </a:rPr>
              <a:t>kunnen</a:t>
            </a:r>
            <a:r>
              <a:rPr lang="en-US">
                <a:cs typeface="Calibri"/>
              </a:rPr>
              <a:t> </a:t>
            </a:r>
            <a:r>
              <a:rPr lang="en-US" err="1">
                <a:cs typeface="Calibri"/>
              </a:rPr>
              <a:t>hier</a:t>
            </a:r>
            <a:r>
              <a:rPr lang="en-US">
                <a:cs typeface="Calibri"/>
              </a:rPr>
              <a:t> </a:t>
            </a:r>
            <a:r>
              <a:rPr lang="en-US" err="1">
                <a:cs typeface="Calibri"/>
              </a:rPr>
              <a:t>verzameld</a:t>
            </a:r>
            <a:r>
              <a:rPr lang="en-US">
                <a:cs typeface="Calibri"/>
              </a:rPr>
              <a:t> </a:t>
            </a:r>
            <a:r>
              <a:rPr lang="en-US" err="1">
                <a:cs typeface="Calibri"/>
              </a:rPr>
              <a:t>worden</a:t>
            </a:r>
            <a:endParaRPr lang="en-US">
              <a:cs typeface="Calibri"/>
            </a:endParaRPr>
          </a:p>
          <a:p>
            <a:endParaRPr lang="en-US">
              <a:cs typeface="Calibri"/>
            </a:endParaRPr>
          </a:p>
          <a:p>
            <a:r>
              <a:rPr lang="en-US" b="1">
                <a:cs typeface="Calibri"/>
              </a:rPr>
              <a:t>3. </a:t>
            </a:r>
            <a:r>
              <a:rPr lang="en-US" b="1" err="1">
                <a:cs typeface="Calibri"/>
              </a:rPr>
              <a:t>Wolkenkrabber</a:t>
            </a:r>
            <a:endParaRPr lang="en-US" err="1">
              <a:cs typeface="Calibri"/>
            </a:endParaRPr>
          </a:p>
          <a:p>
            <a:r>
              <a:rPr lang="en-US" err="1">
                <a:cs typeface="Calibri"/>
              </a:rPr>
              <a:t>Plaats</a:t>
            </a:r>
            <a:r>
              <a:rPr lang="en-US">
                <a:cs typeface="Calibri"/>
              </a:rPr>
              <a:t> </a:t>
            </a:r>
            <a:r>
              <a:rPr lang="en-US" err="1">
                <a:cs typeface="Calibri"/>
              </a:rPr>
              <a:t>voor</a:t>
            </a:r>
            <a:r>
              <a:rPr lang="en-US">
                <a:cs typeface="Calibri"/>
              </a:rPr>
              <a:t> </a:t>
            </a:r>
            <a:r>
              <a:rPr lang="en-US" err="1">
                <a:cs typeface="Calibri"/>
              </a:rPr>
              <a:t>doelen</a:t>
            </a:r>
            <a:r>
              <a:rPr lang="en-US">
                <a:cs typeface="Calibri"/>
              </a:rPr>
              <a:t>/</a:t>
            </a:r>
            <a:r>
              <a:rPr lang="en-US" err="1">
                <a:cs typeface="Calibri"/>
              </a:rPr>
              <a:t>wensen</a:t>
            </a:r>
            <a:r>
              <a:rPr lang="en-US">
                <a:cs typeface="Calibri"/>
              </a:rPr>
              <a:t> of </a:t>
            </a:r>
            <a:r>
              <a:rPr lang="en-US" err="1">
                <a:cs typeface="Calibri"/>
              </a:rPr>
              <a:t>dus</a:t>
            </a:r>
            <a:r>
              <a:rPr lang="en-US">
                <a:cs typeface="Calibri"/>
              </a:rPr>
              <a:t> </a:t>
            </a:r>
            <a:r>
              <a:rPr lang="en-US" err="1">
                <a:cs typeface="Calibri"/>
              </a:rPr>
              <a:t>evt</a:t>
            </a:r>
            <a:r>
              <a:rPr lang="en-US">
                <a:cs typeface="Calibri"/>
              </a:rPr>
              <a:t>. </a:t>
            </a:r>
            <a:r>
              <a:rPr lang="en-US" err="1">
                <a:cs typeface="Calibri"/>
              </a:rPr>
              <a:t>visuele</a:t>
            </a:r>
            <a:r>
              <a:rPr lang="en-US">
                <a:cs typeface="Calibri"/>
              </a:rPr>
              <a:t> </a:t>
            </a:r>
            <a:r>
              <a:rPr lang="en-US" err="1">
                <a:cs typeface="Calibri"/>
              </a:rPr>
              <a:t>voorstelling</a:t>
            </a:r>
            <a:r>
              <a:rPr lang="en-US">
                <a:cs typeface="Calibri"/>
              </a:rPr>
              <a:t> van het </a:t>
            </a:r>
            <a:r>
              <a:rPr lang="en-US" err="1">
                <a:cs typeface="Calibri"/>
              </a:rPr>
              <a:t>huidige</a:t>
            </a:r>
            <a:r>
              <a:rPr lang="en-US">
                <a:cs typeface="Calibri"/>
              </a:rPr>
              <a:t> </a:t>
            </a:r>
            <a:r>
              <a:rPr lang="en-US" err="1">
                <a:cs typeface="Calibri"/>
              </a:rPr>
              <a:t>handelingsplan</a:t>
            </a:r>
            <a:r>
              <a:rPr lang="en-US">
                <a:cs typeface="Calibri"/>
              </a:rPr>
              <a:t>, </a:t>
            </a:r>
            <a:r>
              <a:rPr lang="en-US" err="1">
                <a:cs typeface="Calibri"/>
              </a:rPr>
              <a:t>winst</a:t>
            </a:r>
            <a:r>
              <a:rPr lang="en-US">
                <a:cs typeface="Calibri"/>
              </a:rPr>
              <a:t> </a:t>
            </a:r>
            <a:r>
              <a:rPr lang="en-US" err="1">
                <a:cs typeface="Calibri"/>
              </a:rPr>
              <a:t>dat</a:t>
            </a:r>
            <a:r>
              <a:rPr lang="en-US">
                <a:cs typeface="Calibri"/>
              </a:rPr>
              <a:t> </a:t>
            </a:r>
            <a:r>
              <a:rPr lang="en-US" err="1">
                <a:cs typeface="Calibri"/>
              </a:rPr>
              <a:t>alles</a:t>
            </a:r>
            <a:r>
              <a:rPr lang="en-US">
                <a:cs typeface="Calibri"/>
              </a:rPr>
              <a:t> op 1 </a:t>
            </a:r>
            <a:r>
              <a:rPr lang="en-US" err="1">
                <a:cs typeface="Calibri"/>
              </a:rPr>
              <a:t>plaats</a:t>
            </a:r>
            <a:r>
              <a:rPr lang="en-US">
                <a:cs typeface="Calibri"/>
              </a:rPr>
              <a:t> </a:t>
            </a:r>
            <a:r>
              <a:rPr lang="en-US" err="1">
                <a:cs typeface="Calibri"/>
              </a:rPr>
              <a:t>staat</a:t>
            </a:r>
            <a:endParaRPr lang="en-US">
              <a:cs typeface="Calibri"/>
            </a:endParaRPr>
          </a:p>
          <a:p>
            <a:endParaRPr lang="en-US">
              <a:cs typeface="Calibri"/>
            </a:endParaRPr>
          </a:p>
          <a:p>
            <a:r>
              <a:rPr lang="en-US" b="1">
                <a:cs typeface="Calibri"/>
              </a:rPr>
              <a:t>4. Cinema</a:t>
            </a:r>
            <a:endParaRPr lang="en-US">
              <a:cs typeface="Calibri"/>
            </a:endParaRPr>
          </a:p>
          <a:p>
            <a:r>
              <a:rPr lang="en-US" err="1">
                <a:cs typeface="Calibri"/>
              </a:rPr>
              <a:t>Levenslijn</a:t>
            </a:r>
            <a:r>
              <a:rPr lang="en-US">
                <a:cs typeface="Calibri"/>
              </a:rPr>
              <a:t>, </a:t>
            </a:r>
            <a:r>
              <a:rPr lang="en-US" err="1">
                <a:cs typeface="Calibri"/>
              </a:rPr>
              <a:t>belangrijke</a:t>
            </a:r>
            <a:r>
              <a:rPr lang="en-US">
                <a:cs typeface="Calibri"/>
              </a:rPr>
              <a:t> </a:t>
            </a:r>
            <a:r>
              <a:rPr lang="en-US" err="1">
                <a:cs typeface="Calibri"/>
              </a:rPr>
              <a:t>gebeurtenissen</a:t>
            </a:r>
            <a:endParaRPr lang="en-US">
              <a:cs typeface="Calibri"/>
            </a:endParaRPr>
          </a:p>
          <a:p>
            <a:endParaRPr lang="en-US">
              <a:cs typeface="Calibri"/>
            </a:endParaRPr>
          </a:p>
          <a:p>
            <a:r>
              <a:rPr lang="en-US" b="1">
                <a:cs typeface="Calibri"/>
              </a:rPr>
              <a:t>5. </a:t>
            </a:r>
            <a:r>
              <a:rPr lang="en-US" b="1" err="1">
                <a:cs typeface="Calibri"/>
              </a:rPr>
              <a:t>Rugzak</a:t>
            </a:r>
            <a:endParaRPr lang="en-US" err="1">
              <a:cs typeface="Calibri"/>
            </a:endParaRPr>
          </a:p>
          <a:p>
            <a:r>
              <a:rPr lang="en-US">
                <a:cs typeface="Calibri"/>
              </a:rPr>
              <a:t>Vanaf de start van het project </a:t>
            </a:r>
            <a:r>
              <a:rPr lang="en-US" err="1">
                <a:cs typeface="Calibri"/>
              </a:rPr>
              <a:t>gaven</a:t>
            </a:r>
            <a:r>
              <a:rPr lang="en-US">
                <a:cs typeface="Calibri"/>
              </a:rPr>
              <a:t> alle </a:t>
            </a:r>
            <a:r>
              <a:rPr lang="en-US" err="1">
                <a:cs typeface="Calibri"/>
              </a:rPr>
              <a:t>betrokkenen</a:t>
            </a:r>
            <a:r>
              <a:rPr lang="en-US">
                <a:cs typeface="Calibri"/>
              </a:rPr>
              <a:t> </a:t>
            </a:r>
            <a:r>
              <a:rPr lang="en-US" err="1">
                <a:cs typeface="Calibri"/>
              </a:rPr>
              <a:t>aan</a:t>
            </a:r>
            <a:r>
              <a:rPr lang="en-US">
                <a:cs typeface="Calibri"/>
              </a:rPr>
              <a:t> </a:t>
            </a:r>
            <a:r>
              <a:rPr lang="en-US" err="1">
                <a:cs typeface="Calibri"/>
              </a:rPr>
              <a:t>dat</a:t>
            </a:r>
            <a:r>
              <a:rPr lang="en-US">
                <a:cs typeface="Calibri"/>
              </a:rPr>
              <a:t> de app </a:t>
            </a:r>
            <a:r>
              <a:rPr lang="en-US" err="1">
                <a:cs typeface="Calibri"/>
              </a:rPr>
              <a:t>een</a:t>
            </a:r>
            <a:r>
              <a:rPr lang="en-US">
                <a:cs typeface="Calibri"/>
              </a:rPr>
              <a:t> </a:t>
            </a:r>
            <a:r>
              <a:rPr lang="en-US" b="1" err="1">
                <a:cs typeface="Calibri"/>
              </a:rPr>
              <a:t>oplossingsgerichte</a:t>
            </a:r>
            <a:r>
              <a:rPr lang="en-US" b="1">
                <a:cs typeface="Calibri"/>
              </a:rPr>
              <a:t> tool </a:t>
            </a:r>
            <a:r>
              <a:rPr lang="en-US" err="1">
                <a:cs typeface="Calibri"/>
              </a:rPr>
              <a:t>dient</a:t>
            </a:r>
            <a:r>
              <a:rPr lang="en-US">
                <a:cs typeface="Calibri"/>
              </a:rPr>
              <a:t> </a:t>
            </a:r>
            <a:r>
              <a:rPr lang="en-US" err="1">
                <a:cs typeface="Calibri"/>
              </a:rPr>
              <a:t>te</a:t>
            </a:r>
            <a:r>
              <a:rPr lang="en-US">
                <a:cs typeface="Calibri"/>
              </a:rPr>
              <a:t> </a:t>
            </a:r>
            <a:r>
              <a:rPr lang="en-US" err="1">
                <a:cs typeface="Calibri"/>
              </a:rPr>
              <a:t>zijn</a:t>
            </a:r>
            <a:r>
              <a:rPr lang="en-US">
                <a:cs typeface="Calibri"/>
              </a:rPr>
              <a:t>. </a:t>
            </a:r>
            <a:r>
              <a:rPr lang="en-US" err="1">
                <a:cs typeface="Calibri"/>
              </a:rPr>
              <a:t>Dit</a:t>
            </a:r>
            <a:r>
              <a:rPr lang="en-US">
                <a:cs typeface="Calibri"/>
              </a:rPr>
              <a:t> </a:t>
            </a:r>
            <a:r>
              <a:rPr lang="en-US" err="1">
                <a:cs typeface="Calibri"/>
              </a:rPr>
              <a:t>werd</a:t>
            </a:r>
            <a:r>
              <a:rPr lang="en-US">
                <a:cs typeface="Calibri"/>
              </a:rPr>
              <a:t> </a:t>
            </a:r>
            <a:r>
              <a:rPr lang="en-US" err="1">
                <a:cs typeface="Calibri"/>
              </a:rPr>
              <a:t>ook</a:t>
            </a:r>
            <a:r>
              <a:rPr lang="en-US">
                <a:cs typeface="Calibri"/>
              </a:rPr>
              <a:t> </a:t>
            </a:r>
            <a:r>
              <a:rPr lang="en-US" err="1">
                <a:cs typeface="Calibri"/>
              </a:rPr>
              <a:t>duidelijk</a:t>
            </a:r>
            <a:r>
              <a:rPr lang="en-US">
                <a:cs typeface="Calibri"/>
              </a:rPr>
              <a:t> zo </a:t>
            </a:r>
            <a:r>
              <a:rPr lang="en-US" err="1">
                <a:cs typeface="Calibri"/>
              </a:rPr>
              <a:t>afgeklopt</a:t>
            </a:r>
            <a:r>
              <a:rPr lang="en-US">
                <a:cs typeface="Calibri"/>
              </a:rPr>
              <a:t> in de </a:t>
            </a:r>
            <a:r>
              <a:rPr lang="en-US" err="1">
                <a:cs typeface="Calibri"/>
              </a:rPr>
              <a:t>eerste</a:t>
            </a:r>
            <a:r>
              <a:rPr lang="en-US">
                <a:cs typeface="Calibri"/>
              </a:rPr>
              <a:t> </a:t>
            </a:r>
            <a:r>
              <a:rPr lang="en-US" err="1">
                <a:cs typeface="Calibri"/>
              </a:rPr>
              <a:t>stuurgroep</a:t>
            </a:r>
            <a:r>
              <a:rPr lang="en-US">
                <a:cs typeface="Calibri"/>
              </a:rPr>
              <a:t> van faith. De app </a:t>
            </a:r>
            <a:r>
              <a:rPr lang="en-US" err="1">
                <a:cs typeface="Calibri"/>
              </a:rPr>
              <a:t>biedt</a:t>
            </a:r>
            <a:r>
              <a:rPr lang="en-US">
                <a:cs typeface="Calibri"/>
              </a:rPr>
              <a:t> </a:t>
            </a:r>
            <a:r>
              <a:rPr lang="en-US" b="1" err="1">
                <a:cs typeface="Calibri"/>
              </a:rPr>
              <a:t>oplossingsgerichte</a:t>
            </a:r>
            <a:r>
              <a:rPr lang="en-US" b="1">
                <a:cs typeface="Calibri"/>
              </a:rPr>
              <a:t> en </a:t>
            </a:r>
            <a:r>
              <a:rPr lang="en-US" b="1" err="1">
                <a:cs typeface="Calibri"/>
              </a:rPr>
              <a:t>actiegerichte</a:t>
            </a:r>
            <a:r>
              <a:rPr lang="en-US" b="1">
                <a:cs typeface="Calibri"/>
              </a:rPr>
              <a:t> </a:t>
            </a:r>
            <a:r>
              <a:rPr lang="en-US" b="1" err="1">
                <a:cs typeface="Calibri"/>
              </a:rPr>
              <a:t>ondersteuning</a:t>
            </a:r>
            <a:r>
              <a:rPr lang="en-US" b="1">
                <a:cs typeface="Calibri"/>
              </a:rPr>
              <a:t> in het </a:t>
            </a:r>
            <a:r>
              <a:rPr lang="en-US" b="1" err="1">
                <a:cs typeface="Calibri"/>
              </a:rPr>
              <a:t>hier</a:t>
            </a:r>
            <a:r>
              <a:rPr lang="en-US" b="1">
                <a:cs typeface="Calibri"/>
              </a:rPr>
              <a:t> en het nu</a:t>
            </a:r>
            <a:r>
              <a:rPr lang="en-US">
                <a:cs typeface="Calibri"/>
              </a:rPr>
              <a:t>. </a:t>
            </a:r>
            <a:r>
              <a:rPr lang="en-US" err="1">
                <a:cs typeface="Calibri"/>
              </a:rPr>
              <a:t>Natuurlijk</a:t>
            </a:r>
            <a:r>
              <a:rPr lang="en-US">
                <a:cs typeface="Calibri"/>
              </a:rPr>
              <a:t> </a:t>
            </a:r>
            <a:r>
              <a:rPr lang="en-US" err="1">
                <a:cs typeface="Calibri"/>
              </a:rPr>
              <a:t>zullen</a:t>
            </a:r>
            <a:r>
              <a:rPr lang="en-US">
                <a:cs typeface="Calibri"/>
              </a:rPr>
              <a:t> </a:t>
            </a:r>
            <a:r>
              <a:rPr lang="en-US" err="1">
                <a:cs typeface="Calibri"/>
              </a:rPr>
              <a:t>wellicht</a:t>
            </a:r>
            <a:r>
              <a:rPr lang="en-US">
                <a:cs typeface="Calibri"/>
              </a:rPr>
              <a:t> </a:t>
            </a:r>
            <a:r>
              <a:rPr lang="en-US" err="1">
                <a:cs typeface="Calibri"/>
              </a:rPr>
              <a:t>bij</a:t>
            </a:r>
            <a:r>
              <a:rPr lang="en-US">
                <a:cs typeface="Calibri"/>
              </a:rPr>
              <a:t> het </a:t>
            </a:r>
            <a:r>
              <a:rPr lang="en-US" err="1">
                <a:cs typeface="Calibri"/>
              </a:rPr>
              <a:t>bespreken</a:t>
            </a:r>
            <a:r>
              <a:rPr lang="en-US">
                <a:cs typeface="Calibri"/>
              </a:rPr>
              <a:t> van </a:t>
            </a:r>
            <a:r>
              <a:rPr lang="en-US" err="1">
                <a:cs typeface="Calibri"/>
              </a:rPr>
              <a:t>een</a:t>
            </a:r>
            <a:r>
              <a:rPr lang="en-US">
                <a:cs typeface="Calibri"/>
              </a:rPr>
              <a:t> </a:t>
            </a:r>
            <a:r>
              <a:rPr lang="en-US" err="1">
                <a:cs typeface="Calibri"/>
              </a:rPr>
              <a:t>aantal</a:t>
            </a:r>
            <a:r>
              <a:rPr lang="en-US">
                <a:cs typeface="Calibri"/>
              </a:rPr>
              <a:t> items </a:t>
            </a:r>
            <a:r>
              <a:rPr lang="en-US" err="1">
                <a:cs typeface="Calibri"/>
              </a:rPr>
              <a:t>verwijzingen</a:t>
            </a:r>
            <a:r>
              <a:rPr lang="en-US">
                <a:cs typeface="Calibri"/>
              </a:rPr>
              <a:t> </a:t>
            </a:r>
            <a:r>
              <a:rPr lang="en-US" err="1">
                <a:cs typeface="Calibri"/>
              </a:rPr>
              <a:t>worden</a:t>
            </a:r>
            <a:r>
              <a:rPr lang="en-US">
                <a:cs typeface="Calibri"/>
              </a:rPr>
              <a:t> </a:t>
            </a:r>
            <a:r>
              <a:rPr lang="en-US" err="1">
                <a:cs typeface="Calibri"/>
              </a:rPr>
              <a:t>gemaakt</a:t>
            </a:r>
            <a:r>
              <a:rPr lang="en-US">
                <a:cs typeface="Calibri"/>
              </a:rPr>
              <a:t> </a:t>
            </a:r>
            <a:r>
              <a:rPr lang="en-US" err="1">
                <a:cs typeface="Calibri"/>
              </a:rPr>
              <a:t>naar</a:t>
            </a:r>
            <a:r>
              <a:rPr lang="en-US">
                <a:cs typeface="Calibri"/>
              </a:rPr>
              <a:t> het </a:t>
            </a:r>
            <a:r>
              <a:rPr lang="en-US" err="1">
                <a:cs typeface="Calibri"/>
              </a:rPr>
              <a:t>verleden</a:t>
            </a:r>
            <a:r>
              <a:rPr lang="en-US">
                <a:cs typeface="Calibri"/>
              </a:rPr>
              <a:t>, die van </a:t>
            </a:r>
            <a:r>
              <a:rPr lang="en-US" err="1">
                <a:cs typeface="Calibri"/>
              </a:rPr>
              <a:t>belang</a:t>
            </a:r>
            <a:r>
              <a:rPr lang="en-US">
                <a:cs typeface="Calibri"/>
              </a:rPr>
              <a:t> </a:t>
            </a:r>
            <a:r>
              <a:rPr lang="en-US" err="1">
                <a:cs typeface="Calibri"/>
              </a:rPr>
              <a:t>zijn</a:t>
            </a:r>
            <a:r>
              <a:rPr lang="en-US">
                <a:cs typeface="Calibri"/>
              </a:rPr>
              <a:t> om het </a:t>
            </a:r>
            <a:r>
              <a:rPr lang="en-US" err="1">
                <a:cs typeface="Calibri"/>
              </a:rPr>
              <a:t>heden</a:t>
            </a:r>
            <a:r>
              <a:rPr lang="en-US">
                <a:cs typeface="Calibri"/>
              </a:rPr>
              <a:t> </a:t>
            </a:r>
            <a:r>
              <a:rPr lang="en-US" err="1">
                <a:cs typeface="Calibri"/>
              </a:rPr>
              <a:t>beter</a:t>
            </a:r>
            <a:r>
              <a:rPr lang="en-US">
                <a:cs typeface="Calibri"/>
              </a:rPr>
              <a:t> </a:t>
            </a:r>
            <a:r>
              <a:rPr lang="en-US" err="1">
                <a:cs typeface="Calibri"/>
              </a:rPr>
              <a:t>te</a:t>
            </a:r>
            <a:r>
              <a:rPr lang="en-US">
                <a:cs typeface="Calibri"/>
              </a:rPr>
              <a:t> </a:t>
            </a:r>
            <a:r>
              <a:rPr lang="en-US" err="1">
                <a:cs typeface="Calibri"/>
              </a:rPr>
              <a:t>begrijpen</a:t>
            </a:r>
            <a:r>
              <a:rPr lang="en-US">
                <a:cs typeface="Calibri"/>
              </a:rPr>
              <a:t>, maar de </a:t>
            </a:r>
            <a:r>
              <a:rPr lang="en-US" err="1">
                <a:cs typeface="Calibri"/>
              </a:rPr>
              <a:t>begeleider</a:t>
            </a:r>
            <a:r>
              <a:rPr lang="en-US">
                <a:cs typeface="Calibri"/>
              </a:rPr>
              <a:t> </a:t>
            </a:r>
            <a:r>
              <a:rPr lang="en-US" err="1">
                <a:cs typeface="Calibri"/>
              </a:rPr>
              <a:t>dient</a:t>
            </a:r>
            <a:r>
              <a:rPr lang="en-US">
                <a:cs typeface="Calibri"/>
              </a:rPr>
              <a:t> de focus </a:t>
            </a:r>
            <a:r>
              <a:rPr lang="en-US" err="1">
                <a:cs typeface="Calibri"/>
              </a:rPr>
              <a:t>terug</a:t>
            </a:r>
            <a:r>
              <a:rPr lang="en-US">
                <a:cs typeface="Calibri"/>
              </a:rPr>
              <a:t> </a:t>
            </a:r>
            <a:r>
              <a:rPr lang="en-US" err="1">
                <a:cs typeface="Calibri"/>
              </a:rPr>
              <a:t>te</a:t>
            </a:r>
            <a:r>
              <a:rPr lang="en-US">
                <a:cs typeface="Calibri"/>
              </a:rPr>
              <a:t> </a:t>
            </a:r>
            <a:r>
              <a:rPr lang="en-US" err="1">
                <a:cs typeface="Calibri"/>
              </a:rPr>
              <a:t>brengen</a:t>
            </a:r>
            <a:r>
              <a:rPr lang="en-US">
                <a:cs typeface="Calibri"/>
              </a:rPr>
              <a:t> </a:t>
            </a:r>
            <a:r>
              <a:rPr lang="en-US" err="1">
                <a:cs typeface="Calibri"/>
              </a:rPr>
              <a:t>naar</a:t>
            </a:r>
            <a:r>
              <a:rPr lang="en-US">
                <a:cs typeface="Calibri"/>
              </a:rPr>
              <a:t> het NU en de </a:t>
            </a:r>
            <a:r>
              <a:rPr lang="en-US" err="1">
                <a:cs typeface="Calibri"/>
              </a:rPr>
              <a:t>mogelijke</a:t>
            </a:r>
            <a:r>
              <a:rPr lang="en-US">
                <a:cs typeface="Calibri"/>
              </a:rPr>
              <a:t> </a:t>
            </a:r>
            <a:r>
              <a:rPr lang="en-US" err="1">
                <a:cs typeface="Calibri"/>
              </a:rPr>
              <a:t>oplossingen</a:t>
            </a:r>
            <a:r>
              <a:rPr lang="en-US">
                <a:cs typeface="Calibri"/>
              </a:rPr>
              <a:t>. Het is </a:t>
            </a:r>
            <a:r>
              <a:rPr lang="en-US" err="1">
                <a:cs typeface="Calibri"/>
              </a:rPr>
              <a:t>dus</a:t>
            </a:r>
            <a:r>
              <a:rPr lang="en-US">
                <a:cs typeface="Calibri"/>
              </a:rPr>
              <a:t> </a:t>
            </a:r>
            <a:r>
              <a:rPr lang="en-US" err="1">
                <a:cs typeface="Calibri"/>
              </a:rPr>
              <a:t>niet</a:t>
            </a:r>
            <a:r>
              <a:rPr lang="en-US">
                <a:cs typeface="Calibri"/>
              </a:rPr>
              <a:t> de </a:t>
            </a:r>
            <a:r>
              <a:rPr lang="en-US" err="1">
                <a:cs typeface="Calibri"/>
              </a:rPr>
              <a:t>bedoeling</a:t>
            </a:r>
            <a:r>
              <a:rPr lang="en-US">
                <a:cs typeface="Calibri"/>
              </a:rPr>
              <a:t> om met de app </a:t>
            </a:r>
            <a:r>
              <a:rPr lang="en-US" err="1">
                <a:cs typeface="Calibri"/>
              </a:rPr>
              <a:t>te</a:t>
            </a:r>
            <a:r>
              <a:rPr lang="en-US">
                <a:cs typeface="Calibri"/>
              </a:rPr>
              <a:t> </a:t>
            </a:r>
            <a:r>
              <a:rPr lang="en-US" err="1">
                <a:cs typeface="Calibri"/>
              </a:rPr>
              <a:t>verzanden</a:t>
            </a:r>
            <a:r>
              <a:rPr lang="en-US">
                <a:cs typeface="Calibri"/>
              </a:rPr>
              <a:t> in </a:t>
            </a:r>
            <a:r>
              <a:rPr lang="en-US" err="1">
                <a:cs typeface="Calibri"/>
              </a:rPr>
              <a:t>diepgaande</a:t>
            </a:r>
            <a:r>
              <a:rPr lang="en-US">
                <a:cs typeface="Calibri"/>
              </a:rPr>
              <a:t> psycho-</a:t>
            </a:r>
            <a:r>
              <a:rPr lang="en-US" err="1">
                <a:cs typeface="Calibri"/>
              </a:rPr>
              <a:t>analytische</a:t>
            </a:r>
            <a:r>
              <a:rPr lang="en-US">
                <a:cs typeface="Calibri"/>
              </a:rPr>
              <a:t> </a:t>
            </a:r>
            <a:r>
              <a:rPr lang="en-US" err="1">
                <a:cs typeface="Calibri"/>
              </a:rPr>
              <a:t>processen</a:t>
            </a:r>
            <a:r>
              <a:rPr lang="en-US">
                <a:cs typeface="Calibri"/>
              </a:rPr>
              <a:t>, </a:t>
            </a:r>
            <a:r>
              <a:rPr lang="en-US" err="1">
                <a:cs typeface="Calibri"/>
              </a:rPr>
              <a:t>waar</a:t>
            </a:r>
            <a:r>
              <a:rPr lang="en-US">
                <a:cs typeface="Calibri"/>
              </a:rPr>
              <a:t> het kind </a:t>
            </a:r>
            <a:r>
              <a:rPr lang="en-US" err="1">
                <a:cs typeface="Calibri"/>
              </a:rPr>
              <a:t>niet</a:t>
            </a:r>
            <a:r>
              <a:rPr lang="en-US">
                <a:cs typeface="Calibri"/>
              </a:rPr>
              <a:t> direct </a:t>
            </a:r>
            <a:r>
              <a:rPr lang="en-US" err="1">
                <a:cs typeface="Calibri"/>
              </a:rPr>
              <a:t>een</a:t>
            </a:r>
            <a:r>
              <a:rPr lang="en-US">
                <a:cs typeface="Calibri"/>
              </a:rPr>
              <a:t> </a:t>
            </a:r>
            <a:r>
              <a:rPr lang="en-US" err="1">
                <a:cs typeface="Calibri"/>
              </a:rPr>
              <a:t>boodschap</a:t>
            </a:r>
            <a:r>
              <a:rPr lang="en-US">
                <a:cs typeface="Calibri"/>
              </a:rPr>
              <a:t> </a:t>
            </a:r>
            <a:r>
              <a:rPr lang="en-US" err="1">
                <a:cs typeface="Calibri"/>
              </a:rPr>
              <a:t>aan</a:t>
            </a:r>
            <a:r>
              <a:rPr lang="en-US">
                <a:cs typeface="Calibri"/>
              </a:rPr>
              <a:t> </a:t>
            </a:r>
            <a:r>
              <a:rPr lang="en-US" err="1">
                <a:cs typeface="Calibri"/>
              </a:rPr>
              <a:t>geeft</a:t>
            </a:r>
            <a:r>
              <a:rPr lang="en-US">
                <a:cs typeface="Calibri"/>
              </a:rPr>
              <a:t>. </a:t>
            </a:r>
          </a:p>
          <a:p>
            <a:endParaRPr lang="en-US">
              <a:cs typeface="Calibri"/>
            </a:endParaRPr>
          </a:p>
          <a:p>
            <a:r>
              <a:rPr lang="en-US">
                <a:cs typeface="Calibri"/>
              </a:rPr>
              <a:t>We </a:t>
            </a:r>
            <a:r>
              <a:rPr lang="en-US" err="1">
                <a:cs typeface="Calibri"/>
              </a:rPr>
              <a:t>kozen</a:t>
            </a:r>
            <a:r>
              <a:rPr lang="en-US">
                <a:cs typeface="Calibri"/>
              </a:rPr>
              <a:t> </a:t>
            </a:r>
            <a:r>
              <a:rPr lang="en-US" err="1">
                <a:cs typeface="Calibri"/>
              </a:rPr>
              <a:t>vanuit</a:t>
            </a:r>
            <a:r>
              <a:rPr lang="en-US">
                <a:cs typeface="Calibri"/>
              </a:rPr>
              <a:t> </a:t>
            </a:r>
            <a:r>
              <a:rPr lang="en-US" err="1">
                <a:cs typeface="Calibri"/>
              </a:rPr>
              <a:t>deze</a:t>
            </a:r>
            <a:r>
              <a:rPr lang="en-US">
                <a:cs typeface="Calibri"/>
              </a:rPr>
              <a:t> </a:t>
            </a:r>
            <a:r>
              <a:rPr lang="en-US" b="1" err="1">
                <a:cs typeface="Calibri"/>
              </a:rPr>
              <a:t>oplossingsgerichte</a:t>
            </a:r>
            <a:r>
              <a:rPr lang="en-US" b="1">
                <a:cs typeface="Calibri"/>
              </a:rPr>
              <a:t> </a:t>
            </a:r>
            <a:r>
              <a:rPr lang="en-US" b="1" err="1">
                <a:cs typeface="Calibri"/>
              </a:rPr>
              <a:t>invalshoek</a:t>
            </a:r>
            <a:r>
              <a:rPr lang="en-US">
                <a:cs typeface="Calibri"/>
              </a:rPr>
              <a:t>, </a:t>
            </a:r>
            <a:r>
              <a:rPr lang="en-US" err="1">
                <a:cs typeface="Calibri"/>
              </a:rPr>
              <a:t>bewust</a:t>
            </a:r>
            <a:r>
              <a:rPr lang="en-US">
                <a:cs typeface="Calibri"/>
              </a:rPr>
              <a:t> </a:t>
            </a:r>
            <a:r>
              <a:rPr lang="en-US" err="1">
                <a:cs typeface="Calibri"/>
              </a:rPr>
              <a:t>voor</a:t>
            </a:r>
            <a:r>
              <a:rPr lang="en-US">
                <a:cs typeface="Calibri"/>
              </a:rPr>
              <a:t> 'de </a:t>
            </a:r>
            <a:r>
              <a:rPr lang="en-US" err="1">
                <a:cs typeface="Calibri"/>
              </a:rPr>
              <a:t>rugzak</a:t>
            </a:r>
            <a:r>
              <a:rPr lang="en-US">
                <a:cs typeface="Calibri"/>
              </a:rPr>
              <a:t>' </a:t>
            </a:r>
            <a:r>
              <a:rPr lang="en-US" err="1">
                <a:cs typeface="Calibri"/>
              </a:rPr>
              <a:t>als</a:t>
            </a:r>
            <a:r>
              <a:rPr lang="en-US">
                <a:cs typeface="Calibri"/>
              </a:rPr>
              <a:t> </a:t>
            </a:r>
            <a:r>
              <a:rPr lang="en-US" err="1">
                <a:cs typeface="Calibri"/>
              </a:rPr>
              <a:t>verzamelplaats</a:t>
            </a:r>
            <a:r>
              <a:rPr lang="en-US">
                <a:cs typeface="Calibri"/>
              </a:rPr>
              <a:t> </a:t>
            </a:r>
            <a:r>
              <a:rPr lang="en-US" err="1">
                <a:cs typeface="Calibri"/>
              </a:rPr>
              <a:t>voor</a:t>
            </a:r>
            <a:r>
              <a:rPr lang="en-US">
                <a:cs typeface="Calibri"/>
              </a:rPr>
              <a:t> alle </a:t>
            </a:r>
            <a:r>
              <a:rPr lang="en-US" err="1">
                <a:cs typeface="Calibri"/>
              </a:rPr>
              <a:t>hulpmiddelen</a:t>
            </a:r>
            <a:r>
              <a:rPr lang="en-US">
                <a:cs typeface="Calibri"/>
              </a:rPr>
              <a:t>. </a:t>
            </a:r>
            <a:r>
              <a:rPr lang="en-US" err="1">
                <a:cs typeface="Calibri"/>
              </a:rPr>
              <a:t>Normaal</a:t>
            </a:r>
            <a:r>
              <a:rPr lang="en-US">
                <a:cs typeface="Calibri"/>
              </a:rPr>
              <a:t> </a:t>
            </a:r>
            <a:r>
              <a:rPr lang="en-US" err="1">
                <a:cs typeface="Calibri"/>
              </a:rPr>
              <a:t>gezien</a:t>
            </a:r>
            <a:r>
              <a:rPr lang="en-US">
                <a:cs typeface="Calibri"/>
              </a:rPr>
              <a:t> </a:t>
            </a:r>
            <a:r>
              <a:rPr lang="en-US" err="1">
                <a:cs typeface="Calibri"/>
              </a:rPr>
              <a:t>verwijst</a:t>
            </a:r>
            <a:r>
              <a:rPr lang="en-US">
                <a:cs typeface="Calibri"/>
              </a:rPr>
              <a:t> het </a:t>
            </a:r>
            <a:r>
              <a:rPr lang="en-US" err="1">
                <a:cs typeface="Calibri"/>
              </a:rPr>
              <a:t>beeld</a:t>
            </a:r>
            <a:r>
              <a:rPr lang="en-US">
                <a:cs typeface="Calibri"/>
              </a:rPr>
              <a:t> van het kind met </a:t>
            </a:r>
            <a:r>
              <a:rPr lang="en-US" err="1">
                <a:cs typeface="Calibri"/>
              </a:rPr>
              <a:t>een</a:t>
            </a:r>
            <a:r>
              <a:rPr lang="en-US">
                <a:cs typeface="Calibri"/>
              </a:rPr>
              <a:t> </a:t>
            </a:r>
            <a:r>
              <a:rPr lang="en-US" err="1">
                <a:cs typeface="Calibri"/>
              </a:rPr>
              <a:t>rugzak</a:t>
            </a:r>
            <a:r>
              <a:rPr lang="en-US">
                <a:cs typeface="Calibri"/>
              </a:rPr>
              <a:t> in de </a:t>
            </a:r>
            <a:r>
              <a:rPr lang="en-US" err="1">
                <a:cs typeface="Calibri"/>
              </a:rPr>
              <a:t>jeughulp</a:t>
            </a:r>
            <a:r>
              <a:rPr lang="en-US">
                <a:cs typeface="Calibri"/>
              </a:rPr>
              <a:t> </a:t>
            </a:r>
            <a:r>
              <a:rPr lang="en-US" err="1">
                <a:cs typeface="Calibri"/>
              </a:rPr>
              <a:t>vaak</a:t>
            </a:r>
            <a:r>
              <a:rPr lang="en-US">
                <a:cs typeface="Calibri"/>
              </a:rPr>
              <a:t> </a:t>
            </a:r>
            <a:r>
              <a:rPr lang="en-US" err="1">
                <a:cs typeface="Calibri"/>
              </a:rPr>
              <a:t>naar</a:t>
            </a:r>
            <a:r>
              <a:rPr lang="en-US">
                <a:cs typeface="Calibri"/>
              </a:rPr>
              <a:t> de </a:t>
            </a:r>
            <a:r>
              <a:rPr lang="en-US" err="1">
                <a:cs typeface="Calibri"/>
              </a:rPr>
              <a:t>zware</a:t>
            </a:r>
            <a:r>
              <a:rPr lang="en-US">
                <a:cs typeface="Calibri"/>
              </a:rPr>
              <a:t> </a:t>
            </a:r>
            <a:r>
              <a:rPr lang="en-US" err="1">
                <a:cs typeface="Calibri"/>
              </a:rPr>
              <a:t>balast</a:t>
            </a:r>
            <a:r>
              <a:rPr lang="en-US">
                <a:cs typeface="Calibri"/>
              </a:rPr>
              <a:t>, de </a:t>
            </a:r>
            <a:r>
              <a:rPr lang="en-US" err="1">
                <a:cs typeface="Calibri"/>
              </a:rPr>
              <a:t>emotionele</a:t>
            </a:r>
            <a:r>
              <a:rPr lang="en-US">
                <a:cs typeface="Calibri"/>
              </a:rPr>
              <a:t> </a:t>
            </a:r>
            <a:r>
              <a:rPr lang="en-US" err="1">
                <a:cs typeface="Calibri"/>
              </a:rPr>
              <a:t>schade</a:t>
            </a:r>
            <a:r>
              <a:rPr lang="en-US">
                <a:cs typeface="Calibri"/>
              </a:rPr>
              <a:t>, </a:t>
            </a:r>
            <a:r>
              <a:rPr lang="en-US" err="1">
                <a:cs typeface="Calibri"/>
              </a:rPr>
              <a:t>enz</a:t>
            </a:r>
            <a:r>
              <a:rPr lang="en-US">
                <a:cs typeface="Calibri"/>
              </a:rPr>
              <a:t>.</a:t>
            </a:r>
          </a:p>
          <a:p>
            <a:r>
              <a:rPr lang="en-US">
                <a:cs typeface="Calibri"/>
              </a:rPr>
              <a:t>We </a:t>
            </a:r>
            <a:r>
              <a:rPr lang="en-US" err="1">
                <a:cs typeface="Calibri"/>
              </a:rPr>
              <a:t>willen</a:t>
            </a:r>
            <a:r>
              <a:rPr lang="en-US">
                <a:cs typeface="Calibri"/>
              </a:rPr>
              <a:t> </a:t>
            </a:r>
            <a:r>
              <a:rPr lang="en-US" err="1">
                <a:cs typeface="Calibri"/>
              </a:rPr>
              <a:t>bewust</a:t>
            </a:r>
            <a:r>
              <a:rPr lang="en-US">
                <a:cs typeface="Calibri"/>
              </a:rPr>
              <a:t> </a:t>
            </a:r>
            <a:r>
              <a:rPr lang="en-US" err="1">
                <a:cs typeface="Calibri"/>
              </a:rPr>
              <a:t>dit</a:t>
            </a:r>
            <a:r>
              <a:rPr lang="en-US">
                <a:cs typeface="Calibri"/>
              </a:rPr>
              <a:t> </a:t>
            </a:r>
            <a:r>
              <a:rPr lang="en-US" err="1">
                <a:cs typeface="Calibri"/>
              </a:rPr>
              <a:t>beeld</a:t>
            </a:r>
            <a:r>
              <a:rPr lang="en-US">
                <a:cs typeface="Calibri"/>
              </a:rPr>
              <a:t> van de </a:t>
            </a:r>
            <a:r>
              <a:rPr lang="en-US" b="1" err="1">
                <a:cs typeface="Calibri"/>
              </a:rPr>
              <a:t>rugzak</a:t>
            </a:r>
            <a:r>
              <a:rPr lang="en-US" b="1">
                <a:cs typeface="Calibri"/>
              </a:rPr>
              <a:t> </a:t>
            </a:r>
            <a:r>
              <a:rPr lang="en-US" err="1">
                <a:cs typeface="Calibri"/>
              </a:rPr>
              <a:t>hier</a:t>
            </a:r>
            <a:r>
              <a:rPr lang="en-US">
                <a:cs typeface="Calibri"/>
              </a:rPr>
              <a:t> op </a:t>
            </a:r>
            <a:r>
              <a:rPr lang="en-US" err="1">
                <a:cs typeface="Calibri"/>
              </a:rPr>
              <a:t>een</a:t>
            </a:r>
            <a:r>
              <a:rPr lang="en-US">
                <a:cs typeface="Calibri"/>
              </a:rPr>
              <a:t> </a:t>
            </a:r>
            <a:r>
              <a:rPr lang="en-US" err="1">
                <a:cs typeface="Calibri"/>
              </a:rPr>
              <a:t>andere</a:t>
            </a:r>
            <a:r>
              <a:rPr lang="en-US">
                <a:cs typeface="Calibri"/>
              </a:rPr>
              <a:t> </a:t>
            </a:r>
            <a:r>
              <a:rPr lang="en-US" err="1">
                <a:cs typeface="Calibri"/>
              </a:rPr>
              <a:t>manier</a:t>
            </a:r>
            <a:r>
              <a:rPr lang="en-US">
                <a:cs typeface="Calibri"/>
              </a:rPr>
              <a:t> </a:t>
            </a:r>
            <a:r>
              <a:rPr lang="en-US" err="1">
                <a:cs typeface="Calibri"/>
              </a:rPr>
              <a:t>gebruiken</a:t>
            </a:r>
            <a:r>
              <a:rPr lang="en-US">
                <a:cs typeface="Calibri"/>
              </a:rPr>
              <a:t>, </a:t>
            </a:r>
            <a:r>
              <a:rPr lang="en-US" err="1">
                <a:cs typeface="Calibri"/>
              </a:rPr>
              <a:t>nl</a:t>
            </a:r>
            <a:r>
              <a:rPr lang="en-US">
                <a:cs typeface="Calibri"/>
              </a:rPr>
              <a:t>. </a:t>
            </a:r>
            <a:r>
              <a:rPr lang="en-US" err="1">
                <a:cs typeface="Calibri"/>
              </a:rPr>
              <a:t>als</a:t>
            </a:r>
            <a:r>
              <a:rPr lang="en-US">
                <a:cs typeface="Calibri"/>
              </a:rPr>
              <a:t> </a:t>
            </a:r>
            <a:r>
              <a:rPr lang="en-US" b="1" err="1">
                <a:cs typeface="Calibri"/>
              </a:rPr>
              <a:t>een</a:t>
            </a:r>
            <a:r>
              <a:rPr lang="en-US" b="1">
                <a:cs typeface="Calibri"/>
              </a:rPr>
              <a:t> </a:t>
            </a:r>
            <a:r>
              <a:rPr lang="en-US" b="1" err="1">
                <a:cs typeface="Calibri"/>
              </a:rPr>
              <a:t>verzamelplaats</a:t>
            </a:r>
            <a:r>
              <a:rPr lang="en-US" b="1">
                <a:cs typeface="Calibri"/>
              </a:rPr>
              <a:t> van </a:t>
            </a:r>
            <a:r>
              <a:rPr lang="en-US" b="1" err="1">
                <a:cs typeface="Calibri"/>
              </a:rPr>
              <a:t>hulpmiddelen</a:t>
            </a:r>
            <a:r>
              <a:rPr lang="en-US">
                <a:cs typeface="Calibri"/>
              </a:rPr>
              <a:t>. Op die </a:t>
            </a:r>
            <a:r>
              <a:rPr lang="en-US" err="1">
                <a:cs typeface="Calibri"/>
              </a:rPr>
              <a:t>manier</a:t>
            </a:r>
            <a:r>
              <a:rPr lang="en-US">
                <a:cs typeface="Calibri"/>
              </a:rPr>
              <a:t> </a:t>
            </a:r>
            <a:r>
              <a:rPr lang="en-US" err="1">
                <a:cs typeface="Calibri"/>
              </a:rPr>
              <a:t>willen</a:t>
            </a:r>
            <a:r>
              <a:rPr lang="en-US">
                <a:cs typeface="Calibri"/>
              </a:rPr>
              <a:t> we </a:t>
            </a:r>
            <a:r>
              <a:rPr lang="en-US" err="1">
                <a:cs typeface="Calibri"/>
              </a:rPr>
              <a:t>jongeren</a:t>
            </a:r>
            <a:r>
              <a:rPr lang="en-US">
                <a:cs typeface="Calibri"/>
              </a:rPr>
              <a:t> </a:t>
            </a:r>
            <a:r>
              <a:rPr lang="en-US" err="1">
                <a:cs typeface="Calibri"/>
              </a:rPr>
              <a:t>ook</a:t>
            </a:r>
            <a:r>
              <a:rPr lang="en-US">
                <a:cs typeface="Calibri"/>
              </a:rPr>
              <a:t> hoop </a:t>
            </a:r>
            <a:r>
              <a:rPr lang="en-US" err="1">
                <a:cs typeface="Calibri"/>
              </a:rPr>
              <a:t>geven</a:t>
            </a:r>
            <a:r>
              <a:rPr lang="en-US">
                <a:cs typeface="Calibri"/>
              </a:rPr>
              <a:t> </a:t>
            </a:r>
            <a:r>
              <a:rPr lang="en-US" err="1">
                <a:cs typeface="Calibri"/>
              </a:rPr>
              <a:t>dat</a:t>
            </a:r>
            <a:r>
              <a:rPr lang="en-US">
                <a:cs typeface="Calibri"/>
              </a:rPr>
              <a:t> in 'de </a:t>
            </a:r>
            <a:r>
              <a:rPr lang="en-US" err="1">
                <a:cs typeface="Calibri"/>
              </a:rPr>
              <a:t>rugzak</a:t>
            </a:r>
            <a:r>
              <a:rPr lang="en-US">
                <a:cs typeface="Calibri"/>
              </a:rPr>
              <a:t>' die </a:t>
            </a:r>
            <a:r>
              <a:rPr lang="en-US" err="1">
                <a:cs typeface="Calibri"/>
              </a:rPr>
              <a:t>ze</a:t>
            </a:r>
            <a:r>
              <a:rPr lang="en-US">
                <a:cs typeface="Calibri"/>
              </a:rPr>
              <a:t> </a:t>
            </a:r>
            <a:r>
              <a:rPr lang="en-US" err="1">
                <a:cs typeface="Calibri"/>
              </a:rPr>
              <a:t>meedragen</a:t>
            </a:r>
            <a:r>
              <a:rPr lang="en-US">
                <a:cs typeface="Calibri"/>
              </a:rPr>
              <a:t> </a:t>
            </a:r>
            <a:r>
              <a:rPr lang="en-US" err="1">
                <a:cs typeface="Calibri"/>
              </a:rPr>
              <a:t>niet</a:t>
            </a:r>
            <a:r>
              <a:rPr lang="en-US">
                <a:cs typeface="Calibri"/>
              </a:rPr>
              <a:t> </a:t>
            </a:r>
            <a:r>
              <a:rPr lang="en-US" err="1">
                <a:cs typeface="Calibri"/>
              </a:rPr>
              <a:t>alleen</a:t>
            </a:r>
            <a:r>
              <a:rPr lang="en-US">
                <a:cs typeface="Calibri"/>
              </a:rPr>
              <a:t> </a:t>
            </a:r>
            <a:r>
              <a:rPr lang="en-US" err="1">
                <a:cs typeface="Calibri"/>
              </a:rPr>
              <a:t>lasten</a:t>
            </a:r>
            <a:r>
              <a:rPr lang="en-US">
                <a:cs typeface="Calibri"/>
              </a:rPr>
              <a:t>, maar </a:t>
            </a:r>
            <a:r>
              <a:rPr lang="en-US" err="1">
                <a:cs typeface="Calibri"/>
              </a:rPr>
              <a:t>ook</a:t>
            </a:r>
            <a:r>
              <a:rPr lang="en-US">
                <a:cs typeface="Calibri"/>
              </a:rPr>
              <a:t> </a:t>
            </a:r>
            <a:r>
              <a:rPr lang="en-US" err="1">
                <a:cs typeface="Calibri"/>
              </a:rPr>
              <a:t>oplossingen</a:t>
            </a:r>
            <a:r>
              <a:rPr lang="en-US">
                <a:cs typeface="Calibri"/>
              </a:rPr>
              <a:t> </a:t>
            </a:r>
            <a:r>
              <a:rPr lang="en-US" err="1">
                <a:cs typeface="Calibri"/>
              </a:rPr>
              <a:t>te</a:t>
            </a:r>
            <a:r>
              <a:rPr lang="en-US">
                <a:cs typeface="Calibri"/>
              </a:rPr>
              <a:t> </a:t>
            </a:r>
            <a:r>
              <a:rPr lang="en-US" err="1">
                <a:cs typeface="Calibri"/>
              </a:rPr>
              <a:t>vinden</a:t>
            </a:r>
            <a:r>
              <a:rPr lang="en-US">
                <a:cs typeface="Calibri"/>
              </a:rPr>
              <a:t> </a:t>
            </a:r>
            <a:r>
              <a:rPr lang="en-US" err="1">
                <a:cs typeface="Calibri"/>
              </a:rPr>
              <a:t>zijn</a:t>
            </a:r>
            <a:r>
              <a:rPr lang="en-US">
                <a:cs typeface="Calibri"/>
              </a:rPr>
              <a:t>.</a:t>
            </a:r>
          </a:p>
          <a:p>
            <a:r>
              <a:rPr lang="en-US">
                <a:cs typeface="Calibri"/>
              </a:rPr>
              <a:t> </a:t>
            </a:r>
            <a:endParaRPr lang="en-US"/>
          </a:p>
          <a:p>
            <a:r>
              <a:rPr lang="en-US">
                <a:cs typeface="Calibri"/>
              </a:rPr>
              <a:t>De </a:t>
            </a:r>
            <a:r>
              <a:rPr lang="en-US" err="1">
                <a:cs typeface="Calibri"/>
              </a:rPr>
              <a:t>rugzak</a:t>
            </a:r>
            <a:r>
              <a:rPr lang="en-US">
                <a:cs typeface="Calibri"/>
              </a:rPr>
              <a:t> </a:t>
            </a:r>
            <a:r>
              <a:rPr lang="en-US" err="1">
                <a:cs typeface="Calibri"/>
              </a:rPr>
              <a:t>gaat</a:t>
            </a:r>
            <a:r>
              <a:rPr lang="en-US">
                <a:cs typeface="Calibri"/>
              </a:rPr>
              <a:t> </a:t>
            </a:r>
            <a:r>
              <a:rPr lang="en-US" err="1">
                <a:cs typeface="Calibri"/>
              </a:rPr>
              <a:t>dus</a:t>
            </a:r>
            <a:r>
              <a:rPr lang="en-US">
                <a:cs typeface="Calibri"/>
              </a:rPr>
              <a:t> over: </a:t>
            </a:r>
            <a:r>
              <a:rPr lang="en-US" b="1">
                <a:cs typeface="Calibri"/>
              </a:rPr>
              <a:t>wat </a:t>
            </a:r>
            <a:r>
              <a:rPr lang="en-US" b="1" err="1">
                <a:cs typeface="Calibri"/>
              </a:rPr>
              <a:t>helpt</a:t>
            </a:r>
            <a:r>
              <a:rPr lang="en-US" b="1">
                <a:cs typeface="Calibri"/>
              </a:rPr>
              <a:t> </a:t>
            </a:r>
            <a:r>
              <a:rPr lang="en-US" b="1" err="1">
                <a:cs typeface="Calibri"/>
              </a:rPr>
              <a:t>mij</a:t>
            </a:r>
            <a:r>
              <a:rPr lang="en-US" b="1">
                <a:cs typeface="Calibri"/>
              </a:rPr>
              <a:t>, </a:t>
            </a:r>
            <a:r>
              <a:rPr lang="en-US" b="1" err="1">
                <a:cs typeface="Calibri"/>
              </a:rPr>
              <a:t>wie</a:t>
            </a:r>
            <a:r>
              <a:rPr lang="en-US" b="1">
                <a:cs typeface="Calibri"/>
              </a:rPr>
              <a:t>/wat </a:t>
            </a:r>
            <a:r>
              <a:rPr lang="en-US" b="1" err="1">
                <a:cs typeface="Calibri"/>
              </a:rPr>
              <a:t>steunt</a:t>
            </a:r>
            <a:r>
              <a:rPr lang="en-US" b="1">
                <a:cs typeface="Calibri"/>
              </a:rPr>
              <a:t> </a:t>
            </a:r>
            <a:r>
              <a:rPr lang="en-US" b="1" err="1">
                <a:cs typeface="Calibri"/>
              </a:rPr>
              <a:t>mij</a:t>
            </a:r>
            <a:r>
              <a:rPr lang="en-US" b="1">
                <a:cs typeface="Calibri"/>
              </a:rPr>
              <a:t> op </a:t>
            </a:r>
            <a:r>
              <a:rPr lang="en-US" b="1" err="1">
                <a:cs typeface="Calibri"/>
              </a:rPr>
              <a:t>mijn</a:t>
            </a:r>
            <a:r>
              <a:rPr lang="en-US" b="1">
                <a:cs typeface="Calibri"/>
              </a:rPr>
              <a:t> </a:t>
            </a:r>
            <a:r>
              <a:rPr lang="en-US" b="1" err="1">
                <a:cs typeface="Calibri"/>
              </a:rPr>
              <a:t>levensweg</a:t>
            </a:r>
            <a:endParaRPr lang="en-US" b="1">
              <a:cs typeface="Calibri"/>
            </a:endParaRPr>
          </a:p>
          <a:p>
            <a:endParaRPr lang="en-US">
              <a:cs typeface="Calibri"/>
            </a:endParaRPr>
          </a:p>
          <a:p>
            <a:r>
              <a:rPr lang="en-US" err="1">
                <a:cs typeface="Calibri"/>
              </a:rPr>
              <a:t>Beetje</a:t>
            </a:r>
            <a:r>
              <a:rPr lang="en-US">
                <a:cs typeface="Calibri"/>
              </a:rPr>
              <a:t> </a:t>
            </a:r>
            <a:r>
              <a:rPr lang="en-US" err="1">
                <a:cs typeface="Calibri"/>
              </a:rPr>
              <a:t>overkoepelend</a:t>
            </a:r>
            <a:r>
              <a:rPr lang="en-US">
                <a:cs typeface="Calibri"/>
              </a:rPr>
              <a:t> item, </a:t>
            </a:r>
            <a:r>
              <a:rPr lang="en-US" err="1">
                <a:cs typeface="Calibri"/>
              </a:rPr>
              <a:t>daarin</a:t>
            </a:r>
            <a:r>
              <a:rPr lang="en-US">
                <a:cs typeface="Calibri"/>
              </a:rPr>
              <a:t> zit wat het kind </a:t>
            </a:r>
            <a:r>
              <a:rPr lang="en-US" err="1">
                <a:cs typeface="Calibri"/>
              </a:rPr>
              <a:t>helpt</a:t>
            </a:r>
            <a:r>
              <a:rPr lang="en-US">
                <a:cs typeface="Calibri"/>
              </a:rPr>
              <a:t>.  </a:t>
            </a:r>
          </a:p>
          <a:p>
            <a:r>
              <a:rPr lang="en-US" err="1">
                <a:cs typeface="Calibri"/>
              </a:rPr>
              <a:t>Vanuit</a:t>
            </a:r>
            <a:r>
              <a:rPr lang="en-US">
                <a:cs typeface="Calibri"/>
              </a:rPr>
              <a:t> </a:t>
            </a:r>
            <a:r>
              <a:rPr lang="en-US" err="1">
                <a:cs typeface="Calibri"/>
              </a:rPr>
              <a:t>jongeren</a:t>
            </a:r>
            <a:r>
              <a:rPr lang="en-US">
                <a:cs typeface="Calibri"/>
              </a:rPr>
              <a:t>: </a:t>
            </a:r>
            <a:r>
              <a:rPr lang="en-US" err="1">
                <a:cs typeface="Calibri"/>
              </a:rPr>
              <a:t>als</a:t>
            </a:r>
            <a:r>
              <a:rPr lang="en-US">
                <a:cs typeface="Calibri"/>
              </a:rPr>
              <a:t> er in </a:t>
            </a:r>
            <a:r>
              <a:rPr lang="en-US" err="1">
                <a:cs typeface="Calibri"/>
              </a:rPr>
              <a:t>functie</a:t>
            </a:r>
            <a:r>
              <a:rPr lang="en-US">
                <a:cs typeface="Calibri"/>
              </a:rPr>
              <a:t> van </a:t>
            </a:r>
            <a:r>
              <a:rPr lang="en-US" err="1">
                <a:cs typeface="Calibri"/>
              </a:rPr>
              <a:t>hulpcontinuïteit</a:t>
            </a:r>
            <a:r>
              <a:rPr lang="en-US">
                <a:cs typeface="Calibri"/>
              </a:rPr>
              <a:t> al </a:t>
            </a:r>
            <a:r>
              <a:rPr lang="en-US" err="1">
                <a:cs typeface="Calibri"/>
              </a:rPr>
              <a:t>minimaal</a:t>
            </a:r>
            <a:r>
              <a:rPr lang="en-US">
                <a:cs typeface="Calibri"/>
              </a:rPr>
              <a:t> </a:t>
            </a:r>
            <a:r>
              <a:rPr lang="en-US" err="1">
                <a:cs typeface="Calibri"/>
              </a:rPr>
              <a:t>kan</a:t>
            </a:r>
            <a:r>
              <a:rPr lang="en-US">
                <a:cs typeface="Calibri"/>
              </a:rPr>
              <a:t> </a:t>
            </a:r>
            <a:r>
              <a:rPr lang="en-US" err="1">
                <a:cs typeface="Calibri"/>
              </a:rPr>
              <a:t>overgedragen</a:t>
            </a:r>
            <a:r>
              <a:rPr lang="en-US">
                <a:cs typeface="Calibri"/>
              </a:rPr>
              <a:t> </a:t>
            </a:r>
            <a:r>
              <a:rPr lang="en-US" err="1">
                <a:cs typeface="Calibri"/>
              </a:rPr>
              <a:t>worden</a:t>
            </a:r>
            <a:r>
              <a:rPr lang="en-US">
                <a:cs typeface="Calibri"/>
              </a:rPr>
              <a:t> wat </a:t>
            </a:r>
            <a:r>
              <a:rPr lang="en-US" err="1">
                <a:cs typeface="Calibri"/>
              </a:rPr>
              <a:t>voor</a:t>
            </a:r>
            <a:r>
              <a:rPr lang="en-US">
                <a:cs typeface="Calibri"/>
              </a:rPr>
              <a:t> </a:t>
            </a:r>
            <a:r>
              <a:rPr lang="en-US" err="1">
                <a:cs typeface="Calibri"/>
              </a:rPr>
              <a:t>mij</a:t>
            </a:r>
            <a:r>
              <a:rPr lang="en-US">
                <a:cs typeface="Calibri"/>
              </a:rPr>
              <a:t> </a:t>
            </a:r>
            <a:r>
              <a:rPr lang="en-US" err="1">
                <a:cs typeface="Calibri"/>
              </a:rPr>
              <a:t>werkt</a:t>
            </a:r>
            <a:r>
              <a:rPr lang="en-US">
                <a:cs typeface="Calibri"/>
              </a:rPr>
              <a:t>, dan is </a:t>
            </a:r>
            <a:r>
              <a:rPr lang="en-US" err="1">
                <a:cs typeface="Calibri"/>
              </a:rPr>
              <a:t>dat</a:t>
            </a:r>
            <a:r>
              <a:rPr lang="en-US">
                <a:cs typeface="Calibri"/>
              </a:rPr>
              <a:t> al </a:t>
            </a:r>
            <a:r>
              <a:rPr lang="en-US" err="1">
                <a:cs typeface="Calibri"/>
              </a:rPr>
              <a:t>een</a:t>
            </a:r>
            <a:r>
              <a:rPr lang="en-US">
                <a:cs typeface="Calibri"/>
              </a:rPr>
              <a:t> </a:t>
            </a:r>
            <a:r>
              <a:rPr lang="en-US" err="1">
                <a:cs typeface="Calibri"/>
              </a:rPr>
              <a:t>grote</a:t>
            </a:r>
            <a:r>
              <a:rPr lang="en-US">
                <a:cs typeface="Calibri"/>
              </a:rPr>
              <a:t> </a:t>
            </a:r>
            <a:r>
              <a:rPr lang="en-US" err="1">
                <a:cs typeface="Calibri"/>
              </a:rPr>
              <a:t>winst</a:t>
            </a:r>
            <a:endParaRPr lang="en-US" err="1"/>
          </a:p>
          <a:p>
            <a:r>
              <a:rPr lang="en-US" err="1">
                <a:cs typeface="Calibri"/>
              </a:rPr>
              <a:t>Vanuit</a:t>
            </a:r>
            <a:r>
              <a:rPr lang="en-US">
                <a:cs typeface="Calibri"/>
              </a:rPr>
              <a:t> </a:t>
            </a:r>
            <a:r>
              <a:rPr lang="en-US" err="1">
                <a:cs typeface="Calibri"/>
              </a:rPr>
              <a:t>begeleiders</a:t>
            </a:r>
            <a:r>
              <a:rPr lang="en-US">
                <a:cs typeface="Calibri"/>
              </a:rPr>
              <a:t>: </a:t>
            </a:r>
            <a:r>
              <a:rPr lang="en-US" err="1">
                <a:cs typeface="Calibri"/>
              </a:rPr>
              <a:t>evt</a:t>
            </a:r>
            <a:r>
              <a:rPr lang="en-US">
                <a:cs typeface="Calibri"/>
              </a:rPr>
              <a:t>. </a:t>
            </a:r>
            <a:r>
              <a:rPr lang="en-US" err="1">
                <a:cs typeface="Calibri"/>
              </a:rPr>
              <a:t>ook</a:t>
            </a:r>
            <a:r>
              <a:rPr lang="en-US">
                <a:cs typeface="Calibri"/>
              </a:rPr>
              <a:t> </a:t>
            </a:r>
            <a:r>
              <a:rPr lang="en-US" err="1">
                <a:cs typeface="Calibri"/>
              </a:rPr>
              <a:t>functie</a:t>
            </a:r>
            <a:r>
              <a:rPr lang="en-US">
                <a:cs typeface="Calibri"/>
              </a:rPr>
              <a:t> </a:t>
            </a:r>
            <a:r>
              <a:rPr lang="en-US" err="1">
                <a:cs typeface="Calibri"/>
              </a:rPr>
              <a:t>wanneer</a:t>
            </a:r>
            <a:r>
              <a:rPr lang="en-US">
                <a:cs typeface="Calibri"/>
              </a:rPr>
              <a:t> </a:t>
            </a:r>
            <a:r>
              <a:rPr lang="en-US" err="1">
                <a:cs typeface="Calibri"/>
              </a:rPr>
              <a:t>ik</a:t>
            </a:r>
            <a:r>
              <a:rPr lang="en-US">
                <a:cs typeface="Calibri"/>
              </a:rPr>
              <a:t> </a:t>
            </a:r>
            <a:r>
              <a:rPr lang="en-US" err="1">
                <a:cs typeface="Calibri"/>
              </a:rPr>
              <a:t>afwezig</a:t>
            </a:r>
            <a:r>
              <a:rPr lang="en-US">
                <a:cs typeface="Calibri"/>
              </a:rPr>
              <a:t> ben in de </a:t>
            </a:r>
            <a:r>
              <a:rPr lang="en-US" err="1">
                <a:cs typeface="Calibri"/>
              </a:rPr>
              <a:t>leefgroep</a:t>
            </a:r>
            <a:r>
              <a:rPr lang="en-US">
                <a:cs typeface="Calibri"/>
              </a:rPr>
              <a:t>, het kind </a:t>
            </a:r>
            <a:r>
              <a:rPr lang="en-US" err="1">
                <a:cs typeface="Calibri"/>
              </a:rPr>
              <a:t>kan</a:t>
            </a:r>
            <a:r>
              <a:rPr lang="en-US">
                <a:cs typeface="Calibri"/>
              </a:rPr>
              <a:t> </a:t>
            </a:r>
            <a:r>
              <a:rPr lang="en-US" err="1">
                <a:cs typeface="Calibri"/>
              </a:rPr>
              <a:t>zijn</a:t>
            </a:r>
            <a:r>
              <a:rPr lang="en-US">
                <a:cs typeface="Calibri"/>
              </a:rPr>
              <a:t> </a:t>
            </a:r>
            <a:r>
              <a:rPr lang="en-US" err="1">
                <a:cs typeface="Calibri"/>
              </a:rPr>
              <a:t>rugzak</a:t>
            </a:r>
            <a:r>
              <a:rPr lang="en-US">
                <a:cs typeface="Calibri"/>
              </a:rPr>
              <a:t> </a:t>
            </a:r>
            <a:r>
              <a:rPr lang="en-US" err="1">
                <a:cs typeface="Calibri"/>
              </a:rPr>
              <a:t>raadplegen</a:t>
            </a:r>
            <a:r>
              <a:rPr lang="en-US">
                <a:cs typeface="Calibri"/>
              </a:rPr>
              <a:t> en </a:t>
            </a:r>
            <a:r>
              <a:rPr lang="en-US" err="1">
                <a:cs typeface="Calibri"/>
              </a:rPr>
              <a:t>zien</a:t>
            </a:r>
            <a:r>
              <a:rPr lang="en-US">
                <a:cs typeface="Calibri"/>
              </a:rPr>
              <a:t> wat </a:t>
            </a:r>
            <a:r>
              <a:rPr lang="en-US" err="1">
                <a:cs typeface="Calibri"/>
              </a:rPr>
              <a:t>helpt</a:t>
            </a:r>
            <a:r>
              <a:rPr lang="en-US">
                <a:cs typeface="Calibri"/>
              </a:rPr>
              <a:t> (</a:t>
            </a:r>
            <a:r>
              <a:rPr lang="en-US" err="1">
                <a:cs typeface="Calibri"/>
              </a:rPr>
              <a:t>optie</a:t>
            </a:r>
            <a:r>
              <a:rPr lang="en-US">
                <a:cs typeface="Calibri"/>
              </a:rPr>
              <a:t> </a:t>
            </a:r>
            <a:r>
              <a:rPr lang="en-US" err="1">
                <a:cs typeface="Calibri"/>
              </a:rPr>
              <a:t>overdracht</a:t>
            </a:r>
            <a:r>
              <a:rPr lang="en-US">
                <a:cs typeface="Calibri"/>
              </a:rPr>
              <a:t> GSM kind/</a:t>
            </a:r>
            <a:r>
              <a:rPr lang="en-US" err="1">
                <a:cs typeface="Calibri"/>
              </a:rPr>
              <a:t>jongere</a:t>
            </a:r>
            <a:r>
              <a:rPr lang="en-US">
                <a:cs typeface="Calibri"/>
              </a:rPr>
              <a:t>...)</a:t>
            </a:r>
          </a:p>
          <a:p>
            <a:endParaRPr lang="en-US">
              <a:cs typeface="Calibri"/>
            </a:endParaRPr>
          </a:p>
          <a:p>
            <a:endParaRPr lang="en-US">
              <a:cs typeface="Calibri"/>
            </a:endParaRP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6E073-908F-4D36-B623-D648EFCFEBE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094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cs typeface="Calibri"/>
              </a:rPr>
              <a:t>1. Park</a:t>
            </a:r>
          </a:p>
          <a:p>
            <a:r>
              <a:rPr lang="en-US">
                <a:cs typeface="Calibri"/>
              </a:rPr>
              <a:t>Het park </a:t>
            </a:r>
            <a:r>
              <a:rPr lang="en-US" err="1">
                <a:cs typeface="Calibri"/>
              </a:rPr>
              <a:t>wordt</a:t>
            </a:r>
            <a:r>
              <a:rPr lang="en-US">
                <a:cs typeface="Calibri"/>
              </a:rPr>
              <a:t> de </a:t>
            </a:r>
            <a:r>
              <a:rPr lang="en-US" err="1">
                <a:cs typeface="Calibri"/>
              </a:rPr>
              <a:t>plaats</a:t>
            </a:r>
            <a:r>
              <a:rPr lang="en-US">
                <a:cs typeface="Calibri"/>
              </a:rPr>
              <a:t> </a:t>
            </a:r>
            <a:r>
              <a:rPr lang="en-US" err="1">
                <a:cs typeface="Calibri"/>
              </a:rPr>
              <a:t>waar</a:t>
            </a:r>
            <a:r>
              <a:rPr lang="en-US">
                <a:cs typeface="Calibri"/>
              </a:rPr>
              <a:t> je </a:t>
            </a:r>
            <a:r>
              <a:rPr lang="en-US" err="1">
                <a:cs typeface="Calibri"/>
              </a:rPr>
              <a:t>aan</a:t>
            </a:r>
            <a:r>
              <a:rPr lang="en-US">
                <a:cs typeface="Calibri"/>
              </a:rPr>
              <a:t> de slag </a:t>
            </a:r>
            <a:r>
              <a:rPr lang="en-US" err="1">
                <a:cs typeface="Calibri"/>
              </a:rPr>
              <a:t>kan</a:t>
            </a:r>
            <a:r>
              <a:rPr lang="en-US">
                <a:cs typeface="Calibri"/>
              </a:rPr>
              <a:t> </a:t>
            </a:r>
            <a:r>
              <a:rPr lang="en-US" err="1">
                <a:cs typeface="Calibri"/>
              </a:rPr>
              <a:t>gaan</a:t>
            </a:r>
            <a:r>
              <a:rPr lang="en-US">
                <a:cs typeface="Calibri"/>
              </a:rPr>
              <a:t> </a:t>
            </a:r>
            <a:r>
              <a:rPr lang="en-US" err="1">
                <a:cs typeface="Calibri"/>
              </a:rPr>
              <a:t>rond</a:t>
            </a:r>
            <a:r>
              <a:rPr lang="en-US">
                <a:cs typeface="Calibri"/>
              </a:rPr>
              <a:t> </a:t>
            </a:r>
            <a:r>
              <a:rPr lang="en-US" err="1">
                <a:cs typeface="Calibri"/>
              </a:rPr>
              <a:t>emoties</a:t>
            </a:r>
            <a:r>
              <a:rPr lang="en-US">
                <a:cs typeface="Calibri"/>
              </a:rPr>
              <a:t>. Er </a:t>
            </a:r>
            <a:r>
              <a:rPr lang="en-US" err="1">
                <a:cs typeface="Calibri"/>
              </a:rPr>
              <a:t>kan</a:t>
            </a:r>
            <a:r>
              <a:rPr lang="en-US">
                <a:cs typeface="Calibri"/>
              </a:rPr>
              <a:t> </a:t>
            </a:r>
            <a:r>
              <a:rPr lang="en-US" err="1">
                <a:cs typeface="Calibri"/>
              </a:rPr>
              <a:t>hier</a:t>
            </a:r>
            <a:r>
              <a:rPr lang="en-US">
                <a:cs typeface="Calibri"/>
              </a:rPr>
              <a:t> </a:t>
            </a:r>
            <a:r>
              <a:rPr lang="en-US" err="1">
                <a:cs typeface="Calibri"/>
              </a:rPr>
              <a:t>gewerkt</a:t>
            </a:r>
            <a:r>
              <a:rPr lang="en-US">
                <a:cs typeface="Calibri"/>
              </a:rPr>
              <a:t> </a:t>
            </a:r>
            <a:r>
              <a:rPr lang="en-US" err="1">
                <a:cs typeface="Calibri"/>
              </a:rPr>
              <a:t>worden</a:t>
            </a:r>
            <a:r>
              <a:rPr lang="en-US">
                <a:cs typeface="Calibri"/>
              </a:rPr>
              <a:t> </a:t>
            </a:r>
            <a:r>
              <a:rPr lang="en-US" err="1">
                <a:cs typeface="Calibri"/>
              </a:rPr>
              <a:t>rond</a:t>
            </a:r>
            <a:r>
              <a:rPr lang="en-US">
                <a:cs typeface="Calibri"/>
              </a:rPr>
              <a:t> </a:t>
            </a:r>
            <a:r>
              <a:rPr lang="en-US" err="1">
                <a:cs typeface="Calibri"/>
              </a:rPr>
              <a:t>zowel</a:t>
            </a:r>
            <a:r>
              <a:rPr lang="en-US">
                <a:cs typeface="Calibri"/>
              </a:rPr>
              <a:t>:</a:t>
            </a:r>
            <a:endParaRPr lang="en-US" b="1">
              <a:cs typeface="Calibri"/>
            </a:endParaRPr>
          </a:p>
          <a:p>
            <a:r>
              <a:rPr lang="en-US">
                <a:cs typeface="Calibri"/>
              </a:rPr>
              <a:t>- het </a:t>
            </a:r>
            <a:r>
              <a:rPr lang="en-US" b="1" err="1">
                <a:cs typeface="Calibri"/>
              </a:rPr>
              <a:t>bewust</a:t>
            </a:r>
            <a:r>
              <a:rPr lang="en-US" b="1">
                <a:cs typeface="Calibri"/>
              </a:rPr>
              <a:t> </a:t>
            </a:r>
            <a:r>
              <a:rPr lang="en-US" b="1" err="1">
                <a:cs typeface="Calibri"/>
              </a:rPr>
              <a:t>worden</a:t>
            </a:r>
            <a:r>
              <a:rPr lang="en-US">
                <a:cs typeface="Calibri"/>
              </a:rPr>
              <a:t> van </a:t>
            </a:r>
            <a:r>
              <a:rPr lang="en-US" err="1">
                <a:cs typeface="Calibri"/>
              </a:rPr>
              <a:t>emoties</a:t>
            </a:r>
            <a:endParaRPr lang="en-US" b="1" err="1">
              <a:cs typeface="Calibri"/>
            </a:endParaRPr>
          </a:p>
          <a:p>
            <a:r>
              <a:rPr lang="en-US">
                <a:cs typeface="Calibri"/>
              </a:rPr>
              <a:t>- het </a:t>
            </a:r>
            <a:r>
              <a:rPr lang="en-US" b="1" err="1">
                <a:cs typeface="Calibri"/>
              </a:rPr>
              <a:t>reguleren</a:t>
            </a:r>
            <a:r>
              <a:rPr lang="en-US" b="1">
                <a:cs typeface="Calibri"/>
              </a:rPr>
              <a:t> van </a:t>
            </a:r>
            <a:r>
              <a:rPr lang="en-US" b="1" err="1">
                <a:cs typeface="Calibri"/>
              </a:rPr>
              <a:t>deze</a:t>
            </a:r>
            <a:r>
              <a:rPr lang="en-US" b="1">
                <a:cs typeface="Calibri"/>
              </a:rPr>
              <a:t> </a:t>
            </a:r>
            <a:r>
              <a:rPr lang="en-US" b="1" err="1">
                <a:cs typeface="Calibri"/>
              </a:rPr>
              <a:t>emoties</a:t>
            </a:r>
            <a:r>
              <a:rPr lang="en-US" b="1">
                <a:cs typeface="Calibri"/>
              </a:rPr>
              <a:t> </a:t>
            </a:r>
            <a:r>
              <a:rPr lang="en-US" err="1">
                <a:cs typeface="Calibri"/>
              </a:rPr>
              <a:t>kan</a:t>
            </a:r>
            <a:r>
              <a:rPr lang="en-US">
                <a:cs typeface="Calibri"/>
              </a:rPr>
              <a:t> </a:t>
            </a:r>
            <a:r>
              <a:rPr lang="en-US" err="1">
                <a:cs typeface="Calibri"/>
              </a:rPr>
              <a:t>hier</a:t>
            </a:r>
            <a:r>
              <a:rPr lang="en-US">
                <a:cs typeface="Calibri"/>
              </a:rPr>
              <a:t> op </a:t>
            </a:r>
            <a:r>
              <a:rPr lang="en-US" err="1">
                <a:cs typeface="Calibri"/>
              </a:rPr>
              <a:t>verschillende</a:t>
            </a:r>
            <a:r>
              <a:rPr lang="en-US">
                <a:cs typeface="Calibri"/>
              </a:rPr>
              <a:t> </a:t>
            </a:r>
            <a:r>
              <a:rPr lang="en-US" err="1">
                <a:cs typeface="Calibri"/>
              </a:rPr>
              <a:t>manieren</a:t>
            </a:r>
            <a:r>
              <a:rPr lang="en-US">
                <a:cs typeface="Calibri"/>
              </a:rPr>
              <a:t> </a:t>
            </a:r>
          </a:p>
          <a:p>
            <a:endParaRPr lang="en-US">
              <a:cs typeface="Calibri"/>
            </a:endParaRPr>
          </a:p>
          <a:p>
            <a:r>
              <a:rPr lang="en-US" b="1">
                <a:cs typeface="Calibri"/>
              </a:rPr>
              <a:t>2. Schatkist</a:t>
            </a:r>
            <a:endParaRPr lang="en-US">
              <a:cs typeface="Calibri"/>
            </a:endParaRPr>
          </a:p>
          <a:p>
            <a:r>
              <a:rPr lang="en-US" err="1">
                <a:cs typeface="Calibri"/>
              </a:rPr>
              <a:t>Talenten</a:t>
            </a:r>
            <a:r>
              <a:rPr lang="en-US">
                <a:cs typeface="Calibri"/>
              </a:rPr>
              <a:t>, </a:t>
            </a:r>
            <a:r>
              <a:rPr lang="en-US" err="1">
                <a:cs typeface="Calibri"/>
              </a:rPr>
              <a:t>kwaliteiten</a:t>
            </a:r>
            <a:r>
              <a:rPr lang="en-US">
                <a:cs typeface="Calibri"/>
              </a:rPr>
              <a:t>, </a:t>
            </a:r>
            <a:r>
              <a:rPr lang="en-US" err="1">
                <a:cs typeface="Calibri"/>
              </a:rPr>
              <a:t>krachten</a:t>
            </a:r>
            <a:r>
              <a:rPr lang="en-US">
                <a:cs typeface="Calibri"/>
              </a:rPr>
              <a:t> </a:t>
            </a:r>
            <a:r>
              <a:rPr lang="en-US" err="1">
                <a:cs typeface="Calibri"/>
              </a:rPr>
              <a:t>kunnen</a:t>
            </a:r>
            <a:r>
              <a:rPr lang="en-US">
                <a:cs typeface="Calibri"/>
              </a:rPr>
              <a:t> </a:t>
            </a:r>
            <a:r>
              <a:rPr lang="en-US" err="1">
                <a:cs typeface="Calibri"/>
              </a:rPr>
              <a:t>hier</a:t>
            </a:r>
            <a:r>
              <a:rPr lang="en-US">
                <a:cs typeface="Calibri"/>
              </a:rPr>
              <a:t> </a:t>
            </a:r>
            <a:r>
              <a:rPr lang="en-US" err="1">
                <a:cs typeface="Calibri"/>
              </a:rPr>
              <a:t>verzameld</a:t>
            </a:r>
            <a:r>
              <a:rPr lang="en-US">
                <a:cs typeface="Calibri"/>
              </a:rPr>
              <a:t> </a:t>
            </a:r>
            <a:r>
              <a:rPr lang="en-US" err="1">
                <a:cs typeface="Calibri"/>
              </a:rPr>
              <a:t>worden</a:t>
            </a:r>
            <a:endParaRPr lang="en-US">
              <a:cs typeface="Calibri"/>
            </a:endParaRPr>
          </a:p>
          <a:p>
            <a:endParaRPr lang="en-US">
              <a:cs typeface="Calibri"/>
            </a:endParaRPr>
          </a:p>
          <a:p>
            <a:r>
              <a:rPr lang="en-US" b="1">
                <a:cs typeface="Calibri"/>
              </a:rPr>
              <a:t>3. </a:t>
            </a:r>
            <a:r>
              <a:rPr lang="en-US" b="1" err="1">
                <a:cs typeface="Calibri"/>
              </a:rPr>
              <a:t>Wolkenkrabber</a:t>
            </a:r>
            <a:endParaRPr lang="en-US" err="1">
              <a:cs typeface="Calibri"/>
            </a:endParaRPr>
          </a:p>
          <a:p>
            <a:r>
              <a:rPr lang="en-US" err="1">
                <a:cs typeface="Calibri"/>
              </a:rPr>
              <a:t>Plaats</a:t>
            </a:r>
            <a:r>
              <a:rPr lang="en-US">
                <a:cs typeface="Calibri"/>
              </a:rPr>
              <a:t> </a:t>
            </a:r>
            <a:r>
              <a:rPr lang="en-US" err="1">
                <a:cs typeface="Calibri"/>
              </a:rPr>
              <a:t>voor</a:t>
            </a:r>
            <a:r>
              <a:rPr lang="en-US">
                <a:cs typeface="Calibri"/>
              </a:rPr>
              <a:t> </a:t>
            </a:r>
            <a:r>
              <a:rPr lang="en-US" err="1">
                <a:cs typeface="Calibri"/>
              </a:rPr>
              <a:t>doelen</a:t>
            </a:r>
            <a:r>
              <a:rPr lang="en-US">
                <a:cs typeface="Calibri"/>
              </a:rPr>
              <a:t>/</a:t>
            </a:r>
            <a:r>
              <a:rPr lang="en-US" err="1">
                <a:cs typeface="Calibri"/>
              </a:rPr>
              <a:t>wensen</a:t>
            </a:r>
            <a:r>
              <a:rPr lang="en-US">
                <a:cs typeface="Calibri"/>
              </a:rPr>
              <a:t> of </a:t>
            </a:r>
            <a:r>
              <a:rPr lang="en-US" err="1">
                <a:cs typeface="Calibri"/>
              </a:rPr>
              <a:t>dus</a:t>
            </a:r>
            <a:r>
              <a:rPr lang="en-US">
                <a:cs typeface="Calibri"/>
              </a:rPr>
              <a:t> </a:t>
            </a:r>
            <a:r>
              <a:rPr lang="en-US" err="1">
                <a:cs typeface="Calibri"/>
              </a:rPr>
              <a:t>evt</a:t>
            </a:r>
            <a:r>
              <a:rPr lang="en-US">
                <a:cs typeface="Calibri"/>
              </a:rPr>
              <a:t>. </a:t>
            </a:r>
            <a:r>
              <a:rPr lang="en-US" err="1">
                <a:cs typeface="Calibri"/>
              </a:rPr>
              <a:t>visuele</a:t>
            </a:r>
            <a:r>
              <a:rPr lang="en-US">
                <a:cs typeface="Calibri"/>
              </a:rPr>
              <a:t> </a:t>
            </a:r>
            <a:r>
              <a:rPr lang="en-US" err="1">
                <a:cs typeface="Calibri"/>
              </a:rPr>
              <a:t>voorstelling</a:t>
            </a:r>
            <a:r>
              <a:rPr lang="en-US">
                <a:cs typeface="Calibri"/>
              </a:rPr>
              <a:t> van het </a:t>
            </a:r>
            <a:r>
              <a:rPr lang="en-US" err="1">
                <a:cs typeface="Calibri"/>
              </a:rPr>
              <a:t>huidige</a:t>
            </a:r>
            <a:r>
              <a:rPr lang="en-US">
                <a:cs typeface="Calibri"/>
              </a:rPr>
              <a:t> </a:t>
            </a:r>
            <a:r>
              <a:rPr lang="en-US" err="1">
                <a:cs typeface="Calibri"/>
              </a:rPr>
              <a:t>handelingsplan</a:t>
            </a:r>
            <a:r>
              <a:rPr lang="en-US">
                <a:cs typeface="Calibri"/>
              </a:rPr>
              <a:t>, </a:t>
            </a:r>
            <a:r>
              <a:rPr lang="en-US" err="1">
                <a:cs typeface="Calibri"/>
              </a:rPr>
              <a:t>winst</a:t>
            </a:r>
            <a:r>
              <a:rPr lang="en-US">
                <a:cs typeface="Calibri"/>
              </a:rPr>
              <a:t> </a:t>
            </a:r>
            <a:r>
              <a:rPr lang="en-US" err="1">
                <a:cs typeface="Calibri"/>
              </a:rPr>
              <a:t>dat</a:t>
            </a:r>
            <a:r>
              <a:rPr lang="en-US">
                <a:cs typeface="Calibri"/>
              </a:rPr>
              <a:t> </a:t>
            </a:r>
            <a:r>
              <a:rPr lang="en-US" err="1">
                <a:cs typeface="Calibri"/>
              </a:rPr>
              <a:t>alles</a:t>
            </a:r>
            <a:r>
              <a:rPr lang="en-US">
                <a:cs typeface="Calibri"/>
              </a:rPr>
              <a:t> op 1 </a:t>
            </a:r>
            <a:r>
              <a:rPr lang="en-US" err="1">
                <a:cs typeface="Calibri"/>
              </a:rPr>
              <a:t>plaats</a:t>
            </a:r>
            <a:r>
              <a:rPr lang="en-US">
                <a:cs typeface="Calibri"/>
              </a:rPr>
              <a:t> </a:t>
            </a:r>
            <a:r>
              <a:rPr lang="en-US" err="1">
                <a:cs typeface="Calibri"/>
              </a:rPr>
              <a:t>staat</a:t>
            </a:r>
            <a:endParaRPr lang="en-US">
              <a:cs typeface="Calibri"/>
            </a:endParaRPr>
          </a:p>
          <a:p>
            <a:endParaRPr lang="en-US">
              <a:cs typeface="Calibri"/>
            </a:endParaRPr>
          </a:p>
          <a:p>
            <a:r>
              <a:rPr lang="en-US" b="1">
                <a:cs typeface="Calibri"/>
              </a:rPr>
              <a:t>4. Cinema</a:t>
            </a:r>
            <a:endParaRPr lang="en-US">
              <a:cs typeface="Calibri"/>
            </a:endParaRPr>
          </a:p>
          <a:p>
            <a:r>
              <a:rPr lang="en-US" err="1">
                <a:cs typeface="Calibri"/>
              </a:rPr>
              <a:t>Levenslijn</a:t>
            </a:r>
            <a:r>
              <a:rPr lang="en-US">
                <a:cs typeface="Calibri"/>
              </a:rPr>
              <a:t>, </a:t>
            </a:r>
            <a:r>
              <a:rPr lang="en-US" err="1">
                <a:cs typeface="Calibri"/>
              </a:rPr>
              <a:t>belangrijke</a:t>
            </a:r>
            <a:r>
              <a:rPr lang="en-US">
                <a:cs typeface="Calibri"/>
              </a:rPr>
              <a:t> </a:t>
            </a:r>
            <a:r>
              <a:rPr lang="en-US" err="1">
                <a:cs typeface="Calibri"/>
              </a:rPr>
              <a:t>gebeurtenissen</a:t>
            </a:r>
            <a:endParaRPr lang="en-US">
              <a:cs typeface="Calibri"/>
            </a:endParaRPr>
          </a:p>
          <a:p>
            <a:endParaRPr lang="en-US">
              <a:cs typeface="Calibri"/>
            </a:endParaRPr>
          </a:p>
          <a:p>
            <a:r>
              <a:rPr lang="en-US" b="1">
                <a:cs typeface="Calibri"/>
              </a:rPr>
              <a:t>5. </a:t>
            </a:r>
            <a:r>
              <a:rPr lang="en-US" b="1" err="1">
                <a:cs typeface="Calibri"/>
              </a:rPr>
              <a:t>Rugzak</a:t>
            </a:r>
            <a:endParaRPr lang="en-US" err="1">
              <a:cs typeface="Calibri"/>
            </a:endParaRPr>
          </a:p>
          <a:p>
            <a:r>
              <a:rPr lang="en-US">
                <a:cs typeface="Calibri"/>
              </a:rPr>
              <a:t>Vanaf de start van het project </a:t>
            </a:r>
            <a:r>
              <a:rPr lang="en-US" err="1">
                <a:cs typeface="Calibri"/>
              </a:rPr>
              <a:t>gaven</a:t>
            </a:r>
            <a:r>
              <a:rPr lang="en-US">
                <a:cs typeface="Calibri"/>
              </a:rPr>
              <a:t> alle </a:t>
            </a:r>
            <a:r>
              <a:rPr lang="en-US" err="1">
                <a:cs typeface="Calibri"/>
              </a:rPr>
              <a:t>betrokkenen</a:t>
            </a:r>
            <a:r>
              <a:rPr lang="en-US">
                <a:cs typeface="Calibri"/>
              </a:rPr>
              <a:t> </a:t>
            </a:r>
            <a:r>
              <a:rPr lang="en-US" err="1">
                <a:cs typeface="Calibri"/>
              </a:rPr>
              <a:t>aan</a:t>
            </a:r>
            <a:r>
              <a:rPr lang="en-US">
                <a:cs typeface="Calibri"/>
              </a:rPr>
              <a:t> </a:t>
            </a:r>
            <a:r>
              <a:rPr lang="en-US" err="1">
                <a:cs typeface="Calibri"/>
              </a:rPr>
              <a:t>dat</a:t>
            </a:r>
            <a:r>
              <a:rPr lang="en-US">
                <a:cs typeface="Calibri"/>
              </a:rPr>
              <a:t> de app </a:t>
            </a:r>
            <a:r>
              <a:rPr lang="en-US" err="1">
                <a:cs typeface="Calibri"/>
              </a:rPr>
              <a:t>een</a:t>
            </a:r>
            <a:r>
              <a:rPr lang="en-US">
                <a:cs typeface="Calibri"/>
              </a:rPr>
              <a:t> </a:t>
            </a:r>
            <a:r>
              <a:rPr lang="en-US" b="1" err="1">
                <a:cs typeface="Calibri"/>
              </a:rPr>
              <a:t>oplossingsgerichte</a:t>
            </a:r>
            <a:r>
              <a:rPr lang="en-US" b="1">
                <a:cs typeface="Calibri"/>
              </a:rPr>
              <a:t> tool </a:t>
            </a:r>
            <a:r>
              <a:rPr lang="en-US" err="1">
                <a:cs typeface="Calibri"/>
              </a:rPr>
              <a:t>dient</a:t>
            </a:r>
            <a:r>
              <a:rPr lang="en-US">
                <a:cs typeface="Calibri"/>
              </a:rPr>
              <a:t> </a:t>
            </a:r>
            <a:r>
              <a:rPr lang="en-US" err="1">
                <a:cs typeface="Calibri"/>
              </a:rPr>
              <a:t>te</a:t>
            </a:r>
            <a:r>
              <a:rPr lang="en-US">
                <a:cs typeface="Calibri"/>
              </a:rPr>
              <a:t> </a:t>
            </a:r>
            <a:r>
              <a:rPr lang="en-US" err="1">
                <a:cs typeface="Calibri"/>
              </a:rPr>
              <a:t>zijn</a:t>
            </a:r>
            <a:r>
              <a:rPr lang="en-US">
                <a:cs typeface="Calibri"/>
              </a:rPr>
              <a:t>. </a:t>
            </a:r>
            <a:r>
              <a:rPr lang="en-US" err="1">
                <a:cs typeface="Calibri"/>
              </a:rPr>
              <a:t>Dit</a:t>
            </a:r>
            <a:r>
              <a:rPr lang="en-US">
                <a:cs typeface="Calibri"/>
              </a:rPr>
              <a:t> </a:t>
            </a:r>
            <a:r>
              <a:rPr lang="en-US" err="1">
                <a:cs typeface="Calibri"/>
              </a:rPr>
              <a:t>werd</a:t>
            </a:r>
            <a:r>
              <a:rPr lang="en-US">
                <a:cs typeface="Calibri"/>
              </a:rPr>
              <a:t> </a:t>
            </a:r>
            <a:r>
              <a:rPr lang="en-US" err="1">
                <a:cs typeface="Calibri"/>
              </a:rPr>
              <a:t>ook</a:t>
            </a:r>
            <a:r>
              <a:rPr lang="en-US">
                <a:cs typeface="Calibri"/>
              </a:rPr>
              <a:t> </a:t>
            </a:r>
            <a:r>
              <a:rPr lang="en-US" err="1">
                <a:cs typeface="Calibri"/>
              </a:rPr>
              <a:t>duidelijk</a:t>
            </a:r>
            <a:r>
              <a:rPr lang="en-US">
                <a:cs typeface="Calibri"/>
              </a:rPr>
              <a:t> zo </a:t>
            </a:r>
            <a:r>
              <a:rPr lang="en-US" err="1">
                <a:cs typeface="Calibri"/>
              </a:rPr>
              <a:t>afgeklopt</a:t>
            </a:r>
            <a:r>
              <a:rPr lang="en-US">
                <a:cs typeface="Calibri"/>
              </a:rPr>
              <a:t> in de </a:t>
            </a:r>
            <a:r>
              <a:rPr lang="en-US" err="1">
                <a:cs typeface="Calibri"/>
              </a:rPr>
              <a:t>eerste</a:t>
            </a:r>
            <a:r>
              <a:rPr lang="en-US">
                <a:cs typeface="Calibri"/>
              </a:rPr>
              <a:t> </a:t>
            </a:r>
            <a:r>
              <a:rPr lang="en-US" err="1">
                <a:cs typeface="Calibri"/>
              </a:rPr>
              <a:t>stuurgroep</a:t>
            </a:r>
            <a:r>
              <a:rPr lang="en-US">
                <a:cs typeface="Calibri"/>
              </a:rPr>
              <a:t> van faith. De app </a:t>
            </a:r>
            <a:r>
              <a:rPr lang="en-US" err="1">
                <a:cs typeface="Calibri"/>
              </a:rPr>
              <a:t>biedt</a:t>
            </a:r>
            <a:r>
              <a:rPr lang="en-US">
                <a:cs typeface="Calibri"/>
              </a:rPr>
              <a:t> </a:t>
            </a:r>
            <a:r>
              <a:rPr lang="en-US" b="1" err="1">
                <a:cs typeface="Calibri"/>
              </a:rPr>
              <a:t>oplossingsgerichte</a:t>
            </a:r>
            <a:r>
              <a:rPr lang="en-US" b="1">
                <a:cs typeface="Calibri"/>
              </a:rPr>
              <a:t> en </a:t>
            </a:r>
            <a:r>
              <a:rPr lang="en-US" b="1" err="1">
                <a:cs typeface="Calibri"/>
              </a:rPr>
              <a:t>actiegerichte</a:t>
            </a:r>
            <a:r>
              <a:rPr lang="en-US" b="1">
                <a:cs typeface="Calibri"/>
              </a:rPr>
              <a:t> </a:t>
            </a:r>
            <a:r>
              <a:rPr lang="en-US" b="1" err="1">
                <a:cs typeface="Calibri"/>
              </a:rPr>
              <a:t>ondersteuning</a:t>
            </a:r>
            <a:r>
              <a:rPr lang="en-US" b="1">
                <a:cs typeface="Calibri"/>
              </a:rPr>
              <a:t> in het </a:t>
            </a:r>
            <a:r>
              <a:rPr lang="en-US" b="1" err="1">
                <a:cs typeface="Calibri"/>
              </a:rPr>
              <a:t>hier</a:t>
            </a:r>
            <a:r>
              <a:rPr lang="en-US" b="1">
                <a:cs typeface="Calibri"/>
              </a:rPr>
              <a:t> en het nu</a:t>
            </a:r>
            <a:r>
              <a:rPr lang="en-US">
                <a:cs typeface="Calibri"/>
              </a:rPr>
              <a:t>. </a:t>
            </a:r>
            <a:r>
              <a:rPr lang="en-US" err="1">
                <a:cs typeface="Calibri"/>
              </a:rPr>
              <a:t>Natuurlijk</a:t>
            </a:r>
            <a:r>
              <a:rPr lang="en-US">
                <a:cs typeface="Calibri"/>
              </a:rPr>
              <a:t> </a:t>
            </a:r>
            <a:r>
              <a:rPr lang="en-US" err="1">
                <a:cs typeface="Calibri"/>
              </a:rPr>
              <a:t>zullen</a:t>
            </a:r>
            <a:r>
              <a:rPr lang="en-US">
                <a:cs typeface="Calibri"/>
              </a:rPr>
              <a:t> </a:t>
            </a:r>
            <a:r>
              <a:rPr lang="en-US" err="1">
                <a:cs typeface="Calibri"/>
              </a:rPr>
              <a:t>wellicht</a:t>
            </a:r>
            <a:r>
              <a:rPr lang="en-US">
                <a:cs typeface="Calibri"/>
              </a:rPr>
              <a:t> </a:t>
            </a:r>
            <a:r>
              <a:rPr lang="en-US" err="1">
                <a:cs typeface="Calibri"/>
              </a:rPr>
              <a:t>bij</a:t>
            </a:r>
            <a:r>
              <a:rPr lang="en-US">
                <a:cs typeface="Calibri"/>
              </a:rPr>
              <a:t> het </a:t>
            </a:r>
            <a:r>
              <a:rPr lang="en-US" err="1">
                <a:cs typeface="Calibri"/>
              </a:rPr>
              <a:t>bespreken</a:t>
            </a:r>
            <a:r>
              <a:rPr lang="en-US">
                <a:cs typeface="Calibri"/>
              </a:rPr>
              <a:t> van </a:t>
            </a:r>
            <a:r>
              <a:rPr lang="en-US" err="1">
                <a:cs typeface="Calibri"/>
              </a:rPr>
              <a:t>een</a:t>
            </a:r>
            <a:r>
              <a:rPr lang="en-US">
                <a:cs typeface="Calibri"/>
              </a:rPr>
              <a:t> </a:t>
            </a:r>
            <a:r>
              <a:rPr lang="en-US" err="1">
                <a:cs typeface="Calibri"/>
              </a:rPr>
              <a:t>aantal</a:t>
            </a:r>
            <a:r>
              <a:rPr lang="en-US">
                <a:cs typeface="Calibri"/>
              </a:rPr>
              <a:t> items </a:t>
            </a:r>
            <a:r>
              <a:rPr lang="en-US" err="1">
                <a:cs typeface="Calibri"/>
              </a:rPr>
              <a:t>verwijzingen</a:t>
            </a:r>
            <a:r>
              <a:rPr lang="en-US">
                <a:cs typeface="Calibri"/>
              </a:rPr>
              <a:t> </a:t>
            </a:r>
            <a:r>
              <a:rPr lang="en-US" err="1">
                <a:cs typeface="Calibri"/>
              </a:rPr>
              <a:t>worden</a:t>
            </a:r>
            <a:r>
              <a:rPr lang="en-US">
                <a:cs typeface="Calibri"/>
              </a:rPr>
              <a:t> </a:t>
            </a:r>
            <a:r>
              <a:rPr lang="en-US" err="1">
                <a:cs typeface="Calibri"/>
              </a:rPr>
              <a:t>gemaakt</a:t>
            </a:r>
            <a:r>
              <a:rPr lang="en-US">
                <a:cs typeface="Calibri"/>
              </a:rPr>
              <a:t> </a:t>
            </a:r>
            <a:r>
              <a:rPr lang="en-US" err="1">
                <a:cs typeface="Calibri"/>
              </a:rPr>
              <a:t>naar</a:t>
            </a:r>
            <a:r>
              <a:rPr lang="en-US">
                <a:cs typeface="Calibri"/>
              </a:rPr>
              <a:t> het </a:t>
            </a:r>
            <a:r>
              <a:rPr lang="en-US" err="1">
                <a:cs typeface="Calibri"/>
              </a:rPr>
              <a:t>verleden</a:t>
            </a:r>
            <a:r>
              <a:rPr lang="en-US">
                <a:cs typeface="Calibri"/>
              </a:rPr>
              <a:t>, die van </a:t>
            </a:r>
            <a:r>
              <a:rPr lang="en-US" err="1">
                <a:cs typeface="Calibri"/>
              </a:rPr>
              <a:t>belang</a:t>
            </a:r>
            <a:r>
              <a:rPr lang="en-US">
                <a:cs typeface="Calibri"/>
              </a:rPr>
              <a:t> </a:t>
            </a:r>
            <a:r>
              <a:rPr lang="en-US" err="1">
                <a:cs typeface="Calibri"/>
              </a:rPr>
              <a:t>zijn</a:t>
            </a:r>
            <a:r>
              <a:rPr lang="en-US">
                <a:cs typeface="Calibri"/>
              </a:rPr>
              <a:t> om het </a:t>
            </a:r>
            <a:r>
              <a:rPr lang="en-US" err="1">
                <a:cs typeface="Calibri"/>
              </a:rPr>
              <a:t>heden</a:t>
            </a:r>
            <a:r>
              <a:rPr lang="en-US">
                <a:cs typeface="Calibri"/>
              </a:rPr>
              <a:t> </a:t>
            </a:r>
            <a:r>
              <a:rPr lang="en-US" err="1">
                <a:cs typeface="Calibri"/>
              </a:rPr>
              <a:t>beter</a:t>
            </a:r>
            <a:r>
              <a:rPr lang="en-US">
                <a:cs typeface="Calibri"/>
              </a:rPr>
              <a:t> </a:t>
            </a:r>
            <a:r>
              <a:rPr lang="en-US" err="1">
                <a:cs typeface="Calibri"/>
              </a:rPr>
              <a:t>te</a:t>
            </a:r>
            <a:r>
              <a:rPr lang="en-US">
                <a:cs typeface="Calibri"/>
              </a:rPr>
              <a:t> </a:t>
            </a:r>
            <a:r>
              <a:rPr lang="en-US" err="1">
                <a:cs typeface="Calibri"/>
              </a:rPr>
              <a:t>begrijpen</a:t>
            </a:r>
            <a:r>
              <a:rPr lang="en-US">
                <a:cs typeface="Calibri"/>
              </a:rPr>
              <a:t>, maar de </a:t>
            </a:r>
            <a:r>
              <a:rPr lang="en-US" err="1">
                <a:cs typeface="Calibri"/>
              </a:rPr>
              <a:t>begeleider</a:t>
            </a:r>
            <a:r>
              <a:rPr lang="en-US">
                <a:cs typeface="Calibri"/>
              </a:rPr>
              <a:t> </a:t>
            </a:r>
            <a:r>
              <a:rPr lang="en-US" err="1">
                <a:cs typeface="Calibri"/>
              </a:rPr>
              <a:t>dient</a:t>
            </a:r>
            <a:r>
              <a:rPr lang="en-US">
                <a:cs typeface="Calibri"/>
              </a:rPr>
              <a:t> de focus </a:t>
            </a:r>
            <a:r>
              <a:rPr lang="en-US" err="1">
                <a:cs typeface="Calibri"/>
              </a:rPr>
              <a:t>terug</a:t>
            </a:r>
            <a:r>
              <a:rPr lang="en-US">
                <a:cs typeface="Calibri"/>
              </a:rPr>
              <a:t> </a:t>
            </a:r>
            <a:r>
              <a:rPr lang="en-US" err="1">
                <a:cs typeface="Calibri"/>
              </a:rPr>
              <a:t>te</a:t>
            </a:r>
            <a:r>
              <a:rPr lang="en-US">
                <a:cs typeface="Calibri"/>
              </a:rPr>
              <a:t> </a:t>
            </a:r>
            <a:r>
              <a:rPr lang="en-US" err="1">
                <a:cs typeface="Calibri"/>
              </a:rPr>
              <a:t>brengen</a:t>
            </a:r>
            <a:r>
              <a:rPr lang="en-US">
                <a:cs typeface="Calibri"/>
              </a:rPr>
              <a:t> </a:t>
            </a:r>
            <a:r>
              <a:rPr lang="en-US" err="1">
                <a:cs typeface="Calibri"/>
              </a:rPr>
              <a:t>naar</a:t>
            </a:r>
            <a:r>
              <a:rPr lang="en-US">
                <a:cs typeface="Calibri"/>
              </a:rPr>
              <a:t> het NU en de </a:t>
            </a:r>
            <a:r>
              <a:rPr lang="en-US" err="1">
                <a:cs typeface="Calibri"/>
              </a:rPr>
              <a:t>mogelijke</a:t>
            </a:r>
            <a:r>
              <a:rPr lang="en-US">
                <a:cs typeface="Calibri"/>
              </a:rPr>
              <a:t> </a:t>
            </a:r>
            <a:r>
              <a:rPr lang="en-US" err="1">
                <a:cs typeface="Calibri"/>
              </a:rPr>
              <a:t>oplossingen</a:t>
            </a:r>
            <a:r>
              <a:rPr lang="en-US">
                <a:cs typeface="Calibri"/>
              </a:rPr>
              <a:t>. Het is </a:t>
            </a:r>
            <a:r>
              <a:rPr lang="en-US" err="1">
                <a:cs typeface="Calibri"/>
              </a:rPr>
              <a:t>dus</a:t>
            </a:r>
            <a:r>
              <a:rPr lang="en-US">
                <a:cs typeface="Calibri"/>
              </a:rPr>
              <a:t> </a:t>
            </a:r>
            <a:r>
              <a:rPr lang="en-US" err="1">
                <a:cs typeface="Calibri"/>
              </a:rPr>
              <a:t>niet</a:t>
            </a:r>
            <a:r>
              <a:rPr lang="en-US">
                <a:cs typeface="Calibri"/>
              </a:rPr>
              <a:t> de </a:t>
            </a:r>
            <a:r>
              <a:rPr lang="en-US" err="1">
                <a:cs typeface="Calibri"/>
              </a:rPr>
              <a:t>bedoeling</a:t>
            </a:r>
            <a:r>
              <a:rPr lang="en-US">
                <a:cs typeface="Calibri"/>
              </a:rPr>
              <a:t> om met de app </a:t>
            </a:r>
            <a:r>
              <a:rPr lang="en-US" err="1">
                <a:cs typeface="Calibri"/>
              </a:rPr>
              <a:t>te</a:t>
            </a:r>
            <a:r>
              <a:rPr lang="en-US">
                <a:cs typeface="Calibri"/>
              </a:rPr>
              <a:t> </a:t>
            </a:r>
            <a:r>
              <a:rPr lang="en-US" err="1">
                <a:cs typeface="Calibri"/>
              </a:rPr>
              <a:t>verzanden</a:t>
            </a:r>
            <a:r>
              <a:rPr lang="en-US">
                <a:cs typeface="Calibri"/>
              </a:rPr>
              <a:t> in </a:t>
            </a:r>
            <a:r>
              <a:rPr lang="en-US" err="1">
                <a:cs typeface="Calibri"/>
              </a:rPr>
              <a:t>diepgaande</a:t>
            </a:r>
            <a:r>
              <a:rPr lang="en-US">
                <a:cs typeface="Calibri"/>
              </a:rPr>
              <a:t> psycho-</a:t>
            </a:r>
            <a:r>
              <a:rPr lang="en-US" err="1">
                <a:cs typeface="Calibri"/>
              </a:rPr>
              <a:t>analytische</a:t>
            </a:r>
            <a:r>
              <a:rPr lang="en-US">
                <a:cs typeface="Calibri"/>
              </a:rPr>
              <a:t> </a:t>
            </a:r>
            <a:r>
              <a:rPr lang="en-US" err="1">
                <a:cs typeface="Calibri"/>
              </a:rPr>
              <a:t>processen</a:t>
            </a:r>
            <a:r>
              <a:rPr lang="en-US">
                <a:cs typeface="Calibri"/>
              </a:rPr>
              <a:t>, </a:t>
            </a:r>
            <a:r>
              <a:rPr lang="en-US" err="1">
                <a:cs typeface="Calibri"/>
              </a:rPr>
              <a:t>waar</a:t>
            </a:r>
            <a:r>
              <a:rPr lang="en-US">
                <a:cs typeface="Calibri"/>
              </a:rPr>
              <a:t> het kind </a:t>
            </a:r>
            <a:r>
              <a:rPr lang="en-US" err="1">
                <a:cs typeface="Calibri"/>
              </a:rPr>
              <a:t>niet</a:t>
            </a:r>
            <a:r>
              <a:rPr lang="en-US">
                <a:cs typeface="Calibri"/>
              </a:rPr>
              <a:t> direct </a:t>
            </a:r>
            <a:r>
              <a:rPr lang="en-US" err="1">
                <a:cs typeface="Calibri"/>
              </a:rPr>
              <a:t>een</a:t>
            </a:r>
            <a:r>
              <a:rPr lang="en-US">
                <a:cs typeface="Calibri"/>
              </a:rPr>
              <a:t> </a:t>
            </a:r>
            <a:r>
              <a:rPr lang="en-US" err="1">
                <a:cs typeface="Calibri"/>
              </a:rPr>
              <a:t>boodschap</a:t>
            </a:r>
            <a:r>
              <a:rPr lang="en-US">
                <a:cs typeface="Calibri"/>
              </a:rPr>
              <a:t> </a:t>
            </a:r>
            <a:r>
              <a:rPr lang="en-US" err="1">
                <a:cs typeface="Calibri"/>
              </a:rPr>
              <a:t>aan</a:t>
            </a:r>
            <a:r>
              <a:rPr lang="en-US">
                <a:cs typeface="Calibri"/>
              </a:rPr>
              <a:t> </a:t>
            </a:r>
            <a:r>
              <a:rPr lang="en-US" err="1">
                <a:cs typeface="Calibri"/>
              </a:rPr>
              <a:t>geeft</a:t>
            </a:r>
            <a:r>
              <a:rPr lang="en-US">
                <a:cs typeface="Calibri"/>
              </a:rPr>
              <a:t>. </a:t>
            </a:r>
          </a:p>
          <a:p>
            <a:endParaRPr lang="en-US">
              <a:cs typeface="Calibri"/>
            </a:endParaRPr>
          </a:p>
          <a:p>
            <a:r>
              <a:rPr lang="en-US">
                <a:cs typeface="Calibri"/>
              </a:rPr>
              <a:t>We </a:t>
            </a:r>
            <a:r>
              <a:rPr lang="en-US" err="1">
                <a:cs typeface="Calibri"/>
              </a:rPr>
              <a:t>kozen</a:t>
            </a:r>
            <a:r>
              <a:rPr lang="en-US">
                <a:cs typeface="Calibri"/>
              </a:rPr>
              <a:t> </a:t>
            </a:r>
            <a:r>
              <a:rPr lang="en-US" err="1">
                <a:cs typeface="Calibri"/>
              </a:rPr>
              <a:t>vanuit</a:t>
            </a:r>
            <a:r>
              <a:rPr lang="en-US">
                <a:cs typeface="Calibri"/>
              </a:rPr>
              <a:t> </a:t>
            </a:r>
            <a:r>
              <a:rPr lang="en-US" err="1">
                <a:cs typeface="Calibri"/>
              </a:rPr>
              <a:t>deze</a:t>
            </a:r>
            <a:r>
              <a:rPr lang="en-US">
                <a:cs typeface="Calibri"/>
              </a:rPr>
              <a:t> </a:t>
            </a:r>
            <a:r>
              <a:rPr lang="en-US" b="1" err="1">
                <a:cs typeface="Calibri"/>
              </a:rPr>
              <a:t>oplossingsgerichte</a:t>
            </a:r>
            <a:r>
              <a:rPr lang="en-US" b="1">
                <a:cs typeface="Calibri"/>
              </a:rPr>
              <a:t> </a:t>
            </a:r>
            <a:r>
              <a:rPr lang="en-US" b="1" err="1">
                <a:cs typeface="Calibri"/>
              </a:rPr>
              <a:t>invalshoek</a:t>
            </a:r>
            <a:r>
              <a:rPr lang="en-US">
                <a:cs typeface="Calibri"/>
              </a:rPr>
              <a:t>, </a:t>
            </a:r>
            <a:r>
              <a:rPr lang="en-US" err="1">
                <a:cs typeface="Calibri"/>
              </a:rPr>
              <a:t>bewust</a:t>
            </a:r>
            <a:r>
              <a:rPr lang="en-US">
                <a:cs typeface="Calibri"/>
              </a:rPr>
              <a:t> </a:t>
            </a:r>
            <a:r>
              <a:rPr lang="en-US" err="1">
                <a:cs typeface="Calibri"/>
              </a:rPr>
              <a:t>voor</a:t>
            </a:r>
            <a:r>
              <a:rPr lang="en-US">
                <a:cs typeface="Calibri"/>
              </a:rPr>
              <a:t> 'de </a:t>
            </a:r>
            <a:r>
              <a:rPr lang="en-US" err="1">
                <a:cs typeface="Calibri"/>
              </a:rPr>
              <a:t>rugzak</a:t>
            </a:r>
            <a:r>
              <a:rPr lang="en-US">
                <a:cs typeface="Calibri"/>
              </a:rPr>
              <a:t>' </a:t>
            </a:r>
            <a:r>
              <a:rPr lang="en-US" err="1">
                <a:cs typeface="Calibri"/>
              </a:rPr>
              <a:t>als</a:t>
            </a:r>
            <a:r>
              <a:rPr lang="en-US">
                <a:cs typeface="Calibri"/>
              </a:rPr>
              <a:t> </a:t>
            </a:r>
            <a:r>
              <a:rPr lang="en-US" err="1">
                <a:cs typeface="Calibri"/>
              </a:rPr>
              <a:t>verzamelplaats</a:t>
            </a:r>
            <a:r>
              <a:rPr lang="en-US">
                <a:cs typeface="Calibri"/>
              </a:rPr>
              <a:t> </a:t>
            </a:r>
            <a:r>
              <a:rPr lang="en-US" err="1">
                <a:cs typeface="Calibri"/>
              </a:rPr>
              <a:t>voor</a:t>
            </a:r>
            <a:r>
              <a:rPr lang="en-US">
                <a:cs typeface="Calibri"/>
              </a:rPr>
              <a:t> alle </a:t>
            </a:r>
            <a:r>
              <a:rPr lang="en-US" err="1">
                <a:cs typeface="Calibri"/>
              </a:rPr>
              <a:t>hulpmiddelen</a:t>
            </a:r>
            <a:r>
              <a:rPr lang="en-US">
                <a:cs typeface="Calibri"/>
              </a:rPr>
              <a:t>. </a:t>
            </a:r>
            <a:r>
              <a:rPr lang="en-US" err="1">
                <a:cs typeface="Calibri"/>
              </a:rPr>
              <a:t>Normaal</a:t>
            </a:r>
            <a:r>
              <a:rPr lang="en-US">
                <a:cs typeface="Calibri"/>
              </a:rPr>
              <a:t> </a:t>
            </a:r>
            <a:r>
              <a:rPr lang="en-US" err="1">
                <a:cs typeface="Calibri"/>
              </a:rPr>
              <a:t>gezien</a:t>
            </a:r>
            <a:r>
              <a:rPr lang="en-US">
                <a:cs typeface="Calibri"/>
              </a:rPr>
              <a:t> </a:t>
            </a:r>
            <a:r>
              <a:rPr lang="en-US" err="1">
                <a:cs typeface="Calibri"/>
              </a:rPr>
              <a:t>verwijst</a:t>
            </a:r>
            <a:r>
              <a:rPr lang="en-US">
                <a:cs typeface="Calibri"/>
              </a:rPr>
              <a:t> het </a:t>
            </a:r>
            <a:r>
              <a:rPr lang="en-US" err="1">
                <a:cs typeface="Calibri"/>
              </a:rPr>
              <a:t>beeld</a:t>
            </a:r>
            <a:r>
              <a:rPr lang="en-US">
                <a:cs typeface="Calibri"/>
              </a:rPr>
              <a:t> van het kind met </a:t>
            </a:r>
            <a:r>
              <a:rPr lang="en-US" err="1">
                <a:cs typeface="Calibri"/>
              </a:rPr>
              <a:t>een</a:t>
            </a:r>
            <a:r>
              <a:rPr lang="en-US">
                <a:cs typeface="Calibri"/>
              </a:rPr>
              <a:t> </a:t>
            </a:r>
            <a:r>
              <a:rPr lang="en-US" err="1">
                <a:cs typeface="Calibri"/>
              </a:rPr>
              <a:t>rugzak</a:t>
            </a:r>
            <a:r>
              <a:rPr lang="en-US">
                <a:cs typeface="Calibri"/>
              </a:rPr>
              <a:t> in de </a:t>
            </a:r>
            <a:r>
              <a:rPr lang="en-US" err="1">
                <a:cs typeface="Calibri"/>
              </a:rPr>
              <a:t>jeughulp</a:t>
            </a:r>
            <a:r>
              <a:rPr lang="en-US">
                <a:cs typeface="Calibri"/>
              </a:rPr>
              <a:t> </a:t>
            </a:r>
            <a:r>
              <a:rPr lang="en-US" err="1">
                <a:cs typeface="Calibri"/>
              </a:rPr>
              <a:t>vaak</a:t>
            </a:r>
            <a:r>
              <a:rPr lang="en-US">
                <a:cs typeface="Calibri"/>
              </a:rPr>
              <a:t> </a:t>
            </a:r>
            <a:r>
              <a:rPr lang="en-US" err="1">
                <a:cs typeface="Calibri"/>
              </a:rPr>
              <a:t>naar</a:t>
            </a:r>
            <a:r>
              <a:rPr lang="en-US">
                <a:cs typeface="Calibri"/>
              </a:rPr>
              <a:t> de </a:t>
            </a:r>
            <a:r>
              <a:rPr lang="en-US" err="1">
                <a:cs typeface="Calibri"/>
              </a:rPr>
              <a:t>zware</a:t>
            </a:r>
            <a:r>
              <a:rPr lang="en-US">
                <a:cs typeface="Calibri"/>
              </a:rPr>
              <a:t> </a:t>
            </a:r>
            <a:r>
              <a:rPr lang="en-US" err="1">
                <a:cs typeface="Calibri"/>
              </a:rPr>
              <a:t>balast</a:t>
            </a:r>
            <a:r>
              <a:rPr lang="en-US">
                <a:cs typeface="Calibri"/>
              </a:rPr>
              <a:t>, de </a:t>
            </a:r>
            <a:r>
              <a:rPr lang="en-US" err="1">
                <a:cs typeface="Calibri"/>
              </a:rPr>
              <a:t>emotionele</a:t>
            </a:r>
            <a:r>
              <a:rPr lang="en-US">
                <a:cs typeface="Calibri"/>
              </a:rPr>
              <a:t> </a:t>
            </a:r>
            <a:r>
              <a:rPr lang="en-US" err="1">
                <a:cs typeface="Calibri"/>
              </a:rPr>
              <a:t>schade</a:t>
            </a:r>
            <a:r>
              <a:rPr lang="en-US">
                <a:cs typeface="Calibri"/>
              </a:rPr>
              <a:t>, </a:t>
            </a:r>
            <a:r>
              <a:rPr lang="en-US" err="1">
                <a:cs typeface="Calibri"/>
              </a:rPr>
              <a:t>enz</a:t>
            </a:r>
            <a:r>
              <a:rPr lang="en-US">
                <a:cs typeface="Calibri"/>
              </a:rPr>
              <a:t>.</a:t>
            </a:r>
          </a:p>
          <a:p>
            <a:r>
              <a:rPr lang="en-US">
                <a:cs typeface="Calibri"/>
              </a:rPr>
              <a:t>We </a:t>
            </a:r>
            <a:r>
              <a:rPr lang="en-US" err="1">
                <a:cs typeface="Calibri"/>
              </a:rPr>
              <a:t>willen</a:t>
            </a:r>
            <a:r>
              <a:rPr lang="en-US">
                <a:cs typeface="Calibri"/>
              </a:rPr>
              <a:t> </a:t>
            </a:r>
            <a:r>
              <a:rPr lang="en-US" err="1">
                <a:cs typeface="Calibri"/>
              </a:rPr>
              <a:t>bewust</a:t>
            </a:r>
            <a:r>
              <a:rPr lang="en-US">
                <a:cs typeface="Calibri"/>
              </a:rPr>
              <a:t> </a:t>
            </a:r>
            <a:r>
              <a:rPr lang="en-US" err="1">
                <a:cs typeface="Calibri"/>
              </a:rPr>
              <a:t>dit</a:t>
            </a:r>
            <a:r>
              <a:rPr lang="en-US">
                <a:cs typeface="Calibri"/>
              </a:rPr>
              <a:t> </a:t>
            </a:r>
            <a:r>
              <a:rPr lang="en-US" err="1">
                <a:cs typeface="Calibri"/>
              </a:rPr>
              <a:t>beeld</a:t>
            </a:r>
            <a:r>
              <a:rPr lang="en-US">
                <a:cs typeface="Calibri"/>
              </a:rPr>
              <a:t> van de </a:t>
            </a:r>
            <a:r>
              <a:rPr lang="en-US" b="1" err="1">
                <a:cs typeface="Calibri"/>
              </a:rPr>
              <a:t>rugzak</a:t>
            </a:r>
            <a:r>
              <a:rPr lang="en-US" b="1">
                <a:cs typeface="Calibri"/>
              </a:rPr>
              <a:t> </a:t>
            </a:r>
            <a:r>
              <a:rPr lang="en-US" err="1">
                <a:cs typeface="Calibri"/>
              </a:rPr>
              <a:t>hier</a:t>
            </a:r>
            <a:r>
              <a:rPr lang="en-US">
                <a:cs typeface="Calibri"/>
              </a:rPr>
              <a:t> op </a:t>
            </a:r>
            <a:r>
              <a:rPr lang="en-US" err="1">
                <a:cs typeface="Calibri"/>
              </a:rPr>
              <a:t>een</a:t>
            </a:r>
            <a:r>
              <a:rPr lang="en-US">
                <a:cs typeface="Calibri"/>
              </a:rPr>
              <a:t> </a:t>
            </a:r>
            <a:r>
              <a:rPr lang="en-US" err="1">
                <a:cs typeface="Calibri"/>
              </a:rPr>
              <a:t>andere</a:t>
            </a:r>
            <a:r>
              <a:rPr lang="en-US">
                <a:cs typeface="Calibri"/>
              </a:rPr>
              <a:t> </a:t>
            </a:r>
            <a:r>
              <a:rPr lang="en-US" err="1">
                <a:cs typeface="Calibri"/>
              </a:rPr>
              <a:t>manier</a:t>
            </a:r>
            <a:r>
              <a:rPr lang="en-US">
                <a:cs typeface="Calibri"/>
              </a:rPr>
              <a:t> </a:t>
            </a:r>
            <a:r>
              <a:rPr lang="en-US" err="1">
                <a:cs typeface="Calibri"/>
              </a:rPr>
              <a:t>gebruiken</a:t>
            </a:r>
            <a:r>
              <a:rPr lang="en-US">
                <a:cs typeface="Calibri"/>
              </a:rPr>
              <a:t>, </a:t>
            </a:r>
            <a:r>
              <a:rPr lang="en-US" err="1">
                <a:cs typeface="Calibri"/>
              </a:rPr>
              <a:t>nl</a:t>
            </a:r>
            <a:r>
              <a:rPr lang="en-US">
                <a:cs typeface="Calibri"/>
              </a:rPr>
              <a:t>. </a:t>
            </a:r>
            <a:r>
              <a:rPr lang="en-US" err="1">
                <a:cs typeface="Calibri"/>
              </a:rPr>
              <a:t>als</a:t>
            </a:r>
            <a:r>
              <a:rPr lang="en-US">
                <a:cs typeface="Calibri"/>
              </a:rPr>
              <a:t> </a:t>
            </a:r>
            <a:r>
              <a:rPr lang="en-US" b="1" err="1">
                <a:cs typeface="Calibri"/>
              </a:rPr>
              <a:t>een</a:t>
            </a:r>
            <a:r>
              <a:rPr lang="en-US" b="1">
                <a:cs typeface="Calibri"/>
              </a:rPr>
              <a:t> </a:t>
            </a:r>
            <a:r>
              <a:rPr lang="en-US" b="1" err="1">
                <a:cs typeface="Calibri"/>
              </a:rPr>
              <a:t>verzamelplaats</a:t>
            </a:r>
            <a:r>
              <a:rPr lang="en-US" b="1">
                <a:cs typeface="Calibri"/>
              </a:rPr>
              <a:t> van </a:t>
            </a:r>
            <a:r>
              <a:rPr lang="en-US" b="1" err="1">
                <a:cs typeface="Calibri"/>
              </a:rPr>
              <a:t>hulpmiddelen</a:t>
            </a:r>
            <a:r>
              <a:rPr lang="en-US">
                <a:cs typeface="Calibri"/>
              </a:rPr>
              <a:t>. Op die </a:t>
            </a:r>
            <a:r>
              <a:rPr lang="en-US" err="1">
                <a:cs typeface="Calibri"/>
              </a:rPr>
              <a:t>manier</a:t>
            </a:r>
            <a:r>
              <a:rPr lang="en-US">
                <a:cs typeface="Calibri"/>
              </a:rPr>
              <a:t> </a:t>
            </a:r>
            <a:r>
              <a:rPr lang="en-US" err="1">
                <a:cs typeface="Calibri"/>
              </a:rPr>
              <a:t>willen</a:t>
            </a:r>
            <a:r>
              <a:rPr lang="en-US">
                <a:cs typeface="Calibri"/>
              </a:rPr>
              <a:t> we </a:t>
            </a:r>
            <a:r>
              <a:rPr lang="en-US" err="1">
                <a:cs typeface="Calibri"/>
              </a:rPr>
              <a:t>jongeren</a:t>
            </a:r>
            <a:r>
              <a:rPr lang="en-US">
                <a:cs typeface="Calibri"/>
              </a:rPr>
              <a:t> </a:t>
            </a:r>
            <a:r>
              <a:rPr lang="en-US" err="1">
                <a:cs typeface="Calibri"/>
              </a:rPr>
              <a:t>ook</a:t>
            </a:r>
            <a:r>
              <a:rPr lang="en-US">
                <a:cs typeface="Calibri"/>
              </a:rPr>
              <a:t> hoop </a:t>
            </a:r>
            <a:r>
              <a:rPr lang="en-US" err="1">
                <a:cs typeface="Calibri"/>
              </a:rPr>
              <a:t>geven</a:t>
            </a:r>
            <a:r>
              <a:rPr lang="en-US">
                <a:cs typeface="Calibri"/>
              </a:rPr>
              <a:t> </a:t>
            </a:r>
            <a:r>
              <a:rPr lang="en-US" err="1">
                <a:cs typeface="Calibri"/>
              </a:rPr>
              <a:t>dat</a:t>
            </a:r>
            <a:r>
              <a:rPr lang="en-US">
                <a:cs typeface="Calibri"/>
              </a:rPr>
              <a:t> in 'de </a:t>
            </a:r>
            <a:r>
              <a:rPr lang="en-US" err="1">
                <a:cs typeface="Calibri"/>
              </a:rPr>
              <a:t>rugzak</a:t>
            </a:r>
            <a:r>
              <a:rPr lang="en-US">
                <a:cs typeface="Calibri"/>
              </a:rPr>
              <a:t>' die </a:t>
            </a:r>
            <a:r>
              <a:rPr lang="en-US" err="1">
                <a:cs typeface="Calibri"/>
              </a:rPr>
              <a:t>ze</a:t>
            </a:r>
            <a:r>
              <a:rPr lang="en-US">
                <a:cs typeface="Calibri"/>
              </a:rPr>
              <a:t> </a:t>
            </a:r>
            <a:r>
              <a:rPr lang="en-US" err="1">
                <a:cs typeface="Calibri"/>
              </a:rPr>
              <a:t>meedragen</a:t>
            </a:r>
            <a:r>
              <a:rPr lang="en-US">
                <a:cs typeface="Calibri"/>
              </a:rPr>
              <a:t> </a:t>
            </a:r>
            <a:r>
              <a:rPr lang="en-US" err="1">
                <a:cs typeface="Calibri"/>
              </a:rPr>
              <a:t>niet</a:t>
            </a:r>
            <a:r>
              <a:rPr lang="en-US">
                <a:cs typeface="Calibri"/>
              </a:rPr>
              <a:t> </a:t>
            </a:r>
            <a:r>
              <a:rPr lang="en-US" err="1">
                <a:cs typeface="Calibri"/>
              </a:rPr>
              <a:t>alleen</a:t>
            </a:r>
            <a:r>
              <a:rPr lang="en-US">
                <a:cs typeface="Calibri"/>
              </a:rPr>
              <a:t> </a:t>
            </a:r>
            <a:r>
              <a:rPr lang="en-US" err="1">
                <a:cs typeface="Calibri"/>
              </a:rPr>
              <a:t>lasten</a:t>
            </a:r>
            <a:r>
              <a:rPr lang="en-US">
                <a:cs typeface="Calibri"/>
              </a:rPr>
              <a:t>, maar </a:t>
            </a:r>
            <a:r>
              <a:rPr lang="en-US" err="1">
                <a:cs typeface="Calibri"/>
              </a:rPr>
              <a:t>ook</a:t>
            </a:r>
            <a:r>
              <a:rPr lang="en-US">
                <a:cs typeface="Calibri"/>
              </a:rPr>
              <a:t> </a:t>
            </a:r>
            <a:r>
              <a:rPr lang="en-US" err="1">
                <a:cs typeface="Calibri"/>
              </a:rPr>
              <a:t>oplossingen</a:t>
            </a:r>
            <a:r>
              <a:rPr lang="en-US">
                <a:cs typeface="Calibri"/>
              </a:rPr>
              <a:t> </a:t>
            </a:r>
            <a:r>
              <a:rPr lang="en-US" err="1">
                <a:cs typeface="Calibri"/>
              </a:rPr>
              <a:t>te</a:t>
            </a:r>
            <a:r>
              <a:rPr lang="en-US">
                <a:cs typeface="Calibri"/>
              </a:rPr>
              <a:t> </a:t>
            </a:r>
            <a:r>
              <a:rPr lang="en-US" err="1">
                <a:cs typeface="Calibri"/>
              </a:rPr>
              <a:t>vinden</a:t>
            </a:r>
            <a:r>
              <a:rPr lang="en-US">
                <a:cs typeface="Calibri"/>
              </a:rPr>
              <a:t> </a:t>
            </a:r>
            <a:r>
              <a:rPr lang="en-US" err="1">
                <a:cs typeface="Calibri"/>
              </a:rPr>
              <a:t>zijn</a:t>
            </a:r>
            <a:r>
              <a:rPr lang="en-US">
                <a:cs typeface="Calibri"/>
              </a:rPr>
              <a:t>.</a:t>
            </a:r>
          </a:p>
          <a:p>
            <a:r>
              <a:rPr lang="en-US">
                <a:cs typeface="Calibri"/>
              </a:rPr>
              <a:t> </a:t>
            </a:r>
            <a:endParaRPr lang="en-US"/>
          </a:p>
          <a:p>
            <a:r>
              <a:rPr lang="en-US">
                <a:cs typeface="Calibri"/>
              </a:rPr>
              <a:t>De </a:t>
            </a:r>
            <a:r>
              <a:rPr lang="en-US" err="1">
                <a:cs typeface="Calibri"/>
              </a:rPr>
              <a:t>rugzak</a:t>
            </a:r>
            <a:r>
              <a:rPr lang="en-US">
                <a:cs typeface="Calibri"/>
              </a:rPr>
              <a:t> </a:t>
            </a:r>
            <a:r>
              <a:rPr lang="en-US" err="1">
                <a:cs typeface="Calibri"/>
              </a:rPr>
              <a:t>gaat</a:t>
            </a:r>
            <a:r>
              <a:rPr lang="en-US">
                <a:cs typeface="Calibri"/>
              </a:rPr>
              <a:t> </a:t>
            </a:r>
            <a:r>
              <a:rPr lang="en-US" err="1">
                <a:cs typeface="Calibri"/>
              </a:rPr>
              <a:t>dus</a:t>
            </a:r>
            <a:r>
              <a:rPr lang="en-US">
                <a:cs typeface="Calibri"/>
              </a:rPr>
              <a:t> over: </a:t>
            </a:r>
            <a:r>
              <a:rPr lang="en-US" b="1">
                <a:cs typeface="Calibri"/>
              </a:rPr>
              <a:t>wat </a:t>
            </a:r>
            <a:r>
              <a:rPr lang="en-US" b="1" err="1">
                <a:cs typeface="Calibri"/>
              </a:rPr>
              <a:t>helpt</a:t>
            </a:r>
            <a:r>
              <a:rPr lang="en-US" b="1">
                <a:cs typeface="Calibri"/>
              </a:rPr>
              <a:t> </a:t>
            </a:r>
            <a:r>
              <a:rPr lang="en-US" b="1" err="1">
                <a:cs typeface="Calibri"/>
              </a:rPr>
              <a:t>mij</a:t>
            </a:r>
            <a:r>
              <a:rPr lang="en-US" b="1">
                <a:cs typeface="Calibri"/>
              </a:rPr>
              <a:t>, </a:t>
            </a:r>
            <a:r>
              <a:rPr lang="en-US" b="1" err="1">
                <a:cs typeface="Calibri"/>
              </a:rPr>
              <a:t>wie</a:t>
            </a:r>
            <a:r>
              <a:rPr lang="en-US" b="1">
                <a:cs typeface="Calibri"/>
              </a:rPr>
              <a:t>/wat </a:t>
            </a:r>
            <a:r>
              <a:rPr lang="en-US" b="1" err="1">
                <a:cs typeface="Calibri"/>
              </a:rPr>
              <a:t>steunt</a:t>
            </a:r>
            <a:r>
              <a:rPr lang="en-US" b="1">
                <a:cs typeface="Calibri"/>
              </a:rPr>
              <a:t> </a:t>
            </a:r>
            <a:r>
              <a:rPr lang="en-US" b="1" err="1">
                <a:cs typeface="Calibri"/>
              </a:rPr>
              <a:t>mij</a:t>
            </a:r>
            <a:r>
              <a:rPr lang="en-US" b="1">
                <a:cs typeface="Calibri"/>
              </a:rPr>
              <a:t> op </a:t>
            </a:r>
            <a:r>
              <a:rPr lang="en-US" b="1" err="1">
                <a:cs typeface="Calibri"/>
              </a:rPr>
              <a:t>mijn</a:t>
            </a:r>
            <a:r>
              <a:rPr lang="en-US" b="1">
                <a:cs typeface="Calibri"/>
              </a:rPr>
              <a:t> </a:t>
            </a:r>
            <a:r>
              <a:rPr lang="en-US" b="1" err="1">
                <a:cs typeface="Calibri"/>
              </a:rPr>
              <a:t>levensweg</a:t>
            </a:r>
            <a:endParaRPr lang="en-US" b="1">
              <a:cs typeface="Calibri"/>
            </a:endParaRPr>
          </a:p>
          <a:p>
            <a:endParaRPr lang="en-US">
              <a:cs typeface="Calibri"/>
            </a:endParaRPr>
          </a:p>
          <a:p>
            <a:r>
              <a:rPr lang="en-US" err="1">
                <a:cs typeface="Calibri"/>
              </a:rPr>
              <a:t>Beetje</a:t>
            </a:r>
            <a:r>
              <a:rPr lang="en-US">
                <a:cs typeface="Calibri"/>
              </a:rPr>
              <a:t> </a:t>
            </a:r>
            <a:r>
              <a:rPr lang="en-US" err="1">
                <a:cs typeface="Calibri"/>
              </a:rPr>
              <a:t>overkoepelend</a:t>
            </a:r>
            <a:r>
              <a:rPr lang="en-US">
                <a:cs typeface="Calibri"/>
              </a:rPr>
              <a:t> item, </a:t>
            </a:r>
            <a:r>
              <a:rPr lang="en-US" err="1">
                <a:cs typeface="Calibri"/>
              </a:rPr>
              <a:t>daarin</a:t>
            </a:r>
            <a:r>
              <a:rPr lang="en-US">
                <a:cs typeface="Calibri"/>
              </a:rPr>
              <a:t> zit wat het kind </a:t>
            </a:r>
            <a:r>
              <a:rPr lang="en-US" err="1">
                <a:cs typeface="Calibri"/>
              </a:rPr>
              <a:t>helpt</a:t>
            </a:r>
            <a:r>
              <a:rPr lang="en-US">
                <a:cs typeface="Calibri"/>
              </a:rPr>
              <a:t>.  </a:t>
            </a:r>
          </a:p>
          <a:p>
            <a:r>
              <a:rPr lang="en-US" err="1">
                <a:cs typeface="Calibri"/>
              </a:rPr>
              <a:t>Vanuit</a:t>
            </a:r>
            <a:r>
              <a:rPr lang="en-US">
                <a:cs typeface="Calibri"/>
              </a:rPr>
              <a:t> </a:t>
            </a:r>
            <a:r>
              <a:rPr lang="en-US" err="1">
                <a:cs typeface="Calibri"/>
              </a:rPr>
              <a:t>jongeren</a:t>
            </a:r>
            <a:r>
              <a:rPr lang="en-US">
                <a:cs typeface="Calibri"/>
              </a:rPr>
              <a:t>: </a:t>
            </a:r>
            <a:r>
              <a:rPr lang="en-US" err="1">
                <a:cs typeface="Calibri"/>
              </a:rPr>
              <a:t>als</a:t>
            </a:r>
            <a:r>
              <a:rPr lang="en-US">
                <a:cs typeface="Calibri"/>
              </a:rPr>
              <a:t> er in </a:t>
            </a:r>
            <a:r>
              <a:rPr lang="en-US" err="1">
                <a:cs typeface="Calibri"/>
              </a:rPr>
              <a:t>functie</a:t>
            </a:r>
            <a:r>
              <a:rPr lang="en-US">
                <a:cs typeface="Calibri"/>
              </a:rPr>
              <a:t> van </a:t>
            </a:r>
            <a:r>
              <a:rPr lang="en-US" err="1">
                <a:cs typeface="Calibri"/>
              </a:rPr>
              <a:t>hulpcontinuïteit</a:t>
            </a:r>
            <a:r>
              <a:rPr lang="en-US">
                <a:cs typeface="Calibri"/>
              </a:rPr>
              <a:t> al </a:t>
            </a:r>
            <a:r>
              <a:rPr lang="en-US" err="1">
                <a:cs typeface="Calibri"/>
              </a:rPr>
              <a:t>minimaal</a:t>
            </a:r>
            <a:r>
              <a:rPr lang="en-US">
                <a:cs typeface="Calibri"/>
              </a:rPr>
              <a:t> </a:t>
            </a:r>
            <a:r>
              <a:rPr lang="en-US" err="1">
                <a:cs typeface="Calibri"/>
              </a:rPr>
              <a:t>kan</a:t>
            </a:r>
            <a:r>
              <a:rPr lang="en-US">
                <a:cs typeface="Calibri"/>
              </a:rPr>
              <a:t> </a:t>
            </a:r>
            <a:r>
              <a:rPr lang="en-US" err="1">
                <a:cs typeface="Calibri"/>
              </a:rPr>
              <a:t>overgedragen</a:t>
            </a:r>
            <a:r>
              <a:rPr lang="en-US">
                <a:cs typeface="Calibri"/>
              </a:rPr>
              <a:t> </a:t>
            </a:r>
            <a:r>
              <a:rPr lang="en-US" err="1">
                <a:cs typeface="Calibri"/>
              </a:rPr>
              <a:t>worden</a:t>
            </a:r>
            <a:r>
              <a:rPr lang="en-US">
                <a:cs typeface="Calibri"/>
              </a:rPr>
              <a:t> wat </a:t>
            </a:r>
            <a:r>
              <a:rPr lang="en-US" err="1">
                <a:cs typeface="Calibri"/>
              </a:rPr>
              <a:t>voor</a:t>
            </a:r>
            <a:r>
              <a:rPr lang="en-US">
                <a:cs typeface="Calibri"/>
              </a:rPr>
              <a:t> </a:t>
            </a:r>
            <a:r>
              <a:rPr lang="en-US" err="1">
                <a:cs typeface="Calibri"/>
              </a:rPr>
              <a:t>mij</a:t>
            </a:r>
            <a:r>
              <a:rPr lang="en-US">
                <a:cs typeface="Calibri"/>
              </a:rPr>
              <a:t> </a:t>
            </a:r>
            <a:r>
              <a:rPr lang="en-US" err="1">
                <a:cs typeface="Calibri"/>
              </a:rPr>
              <a:t>werkt</a:t>
            </a:r>
            <a:r>
              <a:rPr lang="en-US">
                <a:cs typeface="Calibri"/>
              </a:rPr>
              <a:t>, dan is </a:t>
            </a:r>
            <a:r>
              <a:rPr lang="en-US" err="1">
                <a:cs typeface="Calibri"/>
              </a:rPr>
              <a:t>dat</a:t>
            </a:r>
            <a:r>
              <a:rPr lang="en-US">
                <a:cs typeface="Calibri"/>
              </a:rPr>
              <a:t> al </a:t>
            </a:r>
            <a:r>
              <a:rPr lang="en-US" err="1">
                <a:cs typeface="Calibri"/>
              </a:rPr>
              <a:t>een</a:t>
            </a:r>
            <a:r>
              <a:rPr lang="en-US">
                <a:cs typeface="Calibri"/>
              </a:rPr>
              <a:t> </a:t>
            </a:r>
            <a:r>
              <a:rPr lang="en-US" err="1">
                <a:cs typeface="Calibri"/>
              </a:rPr>
              <a:t>grote</a:t>
            </a:r>
            <a:r>
              <a:rPr lang="en-US">
                <a:cs typeface="Calibri"/>
              </a:rPr>
              <a:t> </a:t>
            </a:r>
            <a:r>
              <a:rPr lang="en-US" err="1">
                <a:cs typeface="Calibri"/>
              </a:rPr>
              <a:t>winst</a:t>
            </a:r>
            <a:endParaRPr lang="en-US" err="1"/>
          </a:p>
          <a:p>
            <a:r>
              <a:rPr lang="en-US" err="1">
                <a:cs typeface="Calibri"/>
              </a:rPr>
              <a:t>Vanuit</a:t>
            </a:r>
            <a:r>
              <a:rPr lang="en-US">
                <a:cs typeface="Calibri"/>
              </a:rPr>
              <a:t> </a:t>
            </a:r>
            <a:r>
              <a:rPr lang="en-US" err="1">
                <a:cs typeface="Calibri"/>
              </a:rPr>
              <a:t>begeleiders</a:t>
            </a:r>
            <a:r>
              <a:rPr lang="en-US">
                <a:cs typeface="Calibri"/>
              </a:rPr>
              <a:t>: </a:t>
            </a:r>
            <a:r>
              <a:rPr lang="en-US" err="1">
                <a:cs typeface="Calibri"/>
              </a:rPr>
              <a:t>evt</a:t>
            </a:r>
            <a:r>
              <a:rPr lang="en-US">
                <a:cs typeface="Calibri"/>
              </a:rPr>
              <a:t>. </a:t>
            </a:r>
            <a:r>
              <a:rPr lang="en-US" err="1">
                <a:cs typeface="Calibri"/>
              </a:rPr>
              <a:t>ook</a:t>
            </a:r>
            <a:r>
              <a:rPr lang="en-US">
                <a:cs typeface="Calibri"/>
              </a:rPr>
              <a:t> </a:t>
            </a:r>
            <a:r>
              <a:rPr lang="en-US" err="1">
                <a:cs typeface="Calibri"/>
              </a:rPr>
              <a:t>functie</a:t>
            </a:r>
            <a:r>
              <a:rPr lang="en-US">
                <a:cs typeface="Calibri"/>
              </a:rPr>
              <a:t> </a:t>
            </a:r>
            <a:r>
              <a:rPr lang="en-US" err="1">
                <a:cs typeface="Calibri"/>
              </a:rPr>
              <a:t>wanneer</a:t>
            </a:r>
            <a:r>
              <a:rPr lang="en-US">
                <a:cs typeface="Calibri"/>
              </a:rPr>
              <a:t> </a:t>
            </a:r>
            <a:r>
              <a:rPr lang="en-US" err="1">
                <a:cs typeface="Calibri"/>
              </a:rPr>
              <a:t>ik</a:t>
            </a:r>
            <a:r>
              <a:rPr lang="en-US">
                <a:cs typeface="Calibri"/>
              </a:rPr>
              <a:t> </a:t>
            </a:r>
            <a:r>
              <a:rPr lang="en-US" err="1">
                <a:cs typeface="Calibri"/>
              </a:rPr>
              <a:t>afwezig</a:t>
            </a:r>
            <a:r>
              <a:rPr lang="en-US">
                <a:cs typeface="Calibri"/>
              </a:rPr>
              <a:t> ben in de </a:t>
            </a:r>
            <a:r>
              <a:rPr lang="en-US" err="1">
                <a:cs typeface="Calibri"/>
              </a:rPr>
              <a:t>leefgroep</a:t>
            </a:r>
            <a:r>
              <a:rPr lang="en-US">
                <a:cs typeface="Calibri"/>
              </a:rPr>
              <a:t>, het kind </a:t>
            </a:r>
            <a:r>
              <a:rPr lang="en-US" err="1">
                <a:cs typeface="Calibri"/>
              </a:rPr>
              <a:t>kan</a:t>
            </a:r>
            <a:r>
              <a:rPr lang="en-US">
                <a:cs typeface="Calibri"/>
              </a:rPr>
              <a:t> </a:t>
            </a:r>
            <a:r>
              <a:rPr lang="en-US" err="1">
                <a:cs typeface="Calibri"/>
              </a:rPr>
              <a:t>zijn</a:t>
            </a:r>
            <a:r>
              <a:rPr lang="en-US">
                <a:cs typeface="Calibri"/>
              </a:rPr>
              <a:t> </a:t>
            </a:r>
            <a:r>
              <a:rPr lang="en-US" err="1">
                <a:cs typeface="Calibri"/>
              </a:rPr>
              <a:t>rugzak</a:t>
            </a:r>
            <a:r>
              <a:rPr lang="en-US">
                <a:cs typeface="Calibri"/>
              </a:rPr>
              <a:t> </a:t>
            </a:r>
            <a:r>
              <a:rPr lang="en-US" err="1">
                <a:cs typeface="Calibri"/>
              </a:rPr>
              <a:t>raadplegen</a:t>
            </a:r>
            <a:r>
              <a:rPr lang="en-US">
                <a:cs typeface="Calibri"/>
              </a:rPr>
              <a:t> en </a:t>
            </a:r>
            <a:r>
              <a:rPr lang="en-US" err="1">
                <a:cs typeface="Calibri"/>
              </a:rPr>
              <a:t>zien</a:t>
            </a:r>
            <a:r>
              <a:rPr lang="en-US">
                <a:cs typeface="Calibri"/>
              </a:rPr>
              <a:t> wat </a:t>
            </a:r>
            <a:r>
              <a:rPr lang="en-US" err="1">
                <a:cs typeface="Calibri"/>
              </a:rPr>
              <a:t>helpt</a:t>
            </a:r>
            <a:r>
              <a:rPr lang="en-US">
                <a:cs typeface="Calibri"/>
              </a:rPr>
              <a:t> (</a:t>
            </a:r>
            <a:r>
              <a:rPr lang="en-US" err="1">
                <a:cs typeface="Calibri"/>
              </a:rPr>
              <a:t>optie</a:t>
            </a:r>
            <a:r>
              <a:rPr lang="en-US">
                <a:cs typeface="Calibri"/>
              </a:rPr>
              <a:t> </a:t>
            </a:r>
            <a:r>
              <a:rPr lang="en-US" err="1">
                <a:cs typeface="Calibri"/>
              </a:rPr>
              <a:t>overdracht</a:t>
            </a:r>
            <a:r>
              <a:rPr lang="en-US">
                <a:cs typeface="Calibri"/>
              </a:rPr>
              <a:t> GSM kind/</a:t>
            </a:r>
            <a:r>
              <a:rPr lang="en-US" err="1">
                <a:cs typeface="Calibri"/>
              </a:rPr>
              <a:t>jongere</a:t>
            </a:r>
            <a:r>
              <a:rPr lang="en-US">
                <a:cs typeface="Calibri"/>
              </a:rPr>
              <a:t>...)</a:t>
            </a:r>
          </a:p>
          <a:p>
            <a:endParaRPr lang="en-US">
              <a:cs typeface="Calibri"/>
            </a:endParaRPr>
          </a:p>
          <a:p>
            <a:endParaRPr lang="en-US">
              <a:cs typeface="Calibri"/>
            </a:endParaRP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6E073-908F-4D36-B623-D648EFCFEBE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76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94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94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cs typeface="Calibri"/>
              </a:rPr>
              <a:t>Begeleider</a:t>
            </a:r>
            <a:r>
              <a:rPr lang="en-US">
                <a:cs typeface="Calibri"/>
              </a:rPr>
              <a:t> </a:t>
            </a:r>
            <a:r>
              <a:rPr lang="en-US" b="1" err="1">
                <a:cs typeface="Calibri"/>
              </a:rPr>
              <a:t>aanzetten</a:t>
            </a:r>
            <a:r>
              <a:rPr lang="en-US" b="1">
                <a:cs typeface="Calibri"/>
              </a:rPr>
              <a:t> </a:t>
            </a:r>
            <a:r>
              <a:rPr lang="en-US">
                <a:cs typeface="Calibri"/>
              </a:rPr>
              <a:t>om in de individuele </a:t>
            </a:r>
            <a:r>
              <a:rPr lang="en-US" err="1">
                <a:cs typeface="Calibri"/>
              </a:rPr>
              <a:t>begeleiding</a:t>
            </a:r>
            <a:r>
              <a:rPr lang="en-US">
                <a:cs typeface="Calibri"/>
              </a:rPr>
              <a:t> echt in </a:t>
            </a:r>
            <a:r>
              <a:rPr lang="en-US" err="1">
                <a:cs typeface="Calibri"/>
              </a:rPr>
              <a:t>te</a:t>
            </a:r>
            <a:r>
              <a:rPr lang="en-US">
                <a:cs typeface="Calibri"/>
              </a:rPr>
              <a:t> </a:t>
            </a:r>
            <a:r>
              <a:rPr lang="en-US" err="1">
                <a:cs typeface="Calibri"/>
              </a:rPr>
              <a:t>gaan</a:t>
            </a:r>
            <a:r>
              <a:rPr lang="en-US">
                <a:cs typeface="Calibri"/>
              </a:rPr>
              <a:t> </a:t>
            </a:r>
            <a:r>
              <a:rPr lang="en-US" b="1">
                <a:cs typeface="Calibri"/>
              </a:rPr>
              <a:t>op </a:t>
            </a:r>
            <a:r>
              <a:rPr lang="en-US" b="1" err="1">
                <a:cs typeface="Calibri"/>
              </a:rPr>
              <a:t>dat</a:t>
            </a:r>
            <a:r>
              <a:rPr lang="en-US" b="1">
                <a:cs typeface="Calibri"/>
              </a:rPr>
              <a:t> </a:t>
            </a:r>
            <a:r>
              <a:rPr lang="en-US" b="1" err="1">
                <a:cs typeface="Calibri"/>
              </a:rPr>
              <a:t>emotioneel</a:t>
            </a:r>
            <a:r>
              <a:rPr lang="en-US" b="1">
                <a:cs typeface="Calibri"/>
              </a:rPr>
              <a:t> welzijn </a:t>
            </a:r>
            <a:r>
              <a:rPr lang="en-US">
                <a:cs typeface="Calibri"/>
              </a:rPr>
              <a:t>en dit op </a:t>
            </a:r>
            <a:r>
              <a:rPr lang="en-US" b="1">
                <a:cs typeface="Calibri"/>
              </a:rPr>
              <a:t>een oplossingsgerichte manier. Focus ligt op het NU. Niet de bedoeling dat de begeleider zware analyse van het kind moet doorvoeren.</a:t>
            </a:r>
          </a:p>
          <a:p>
            <a:endParaRPr lang="en-US" b="1">
              <a:cs typeface="Calibri"/>
            </a:endParaRPr>
          </a:p>
          <a:p>
            <a:r>
              <a:rPr lang="en-US">
                <a:cs typeface="Calibri"/>
              </a:rPr>
              <a:t>Aantal in het werkveld </a:t>
            </a:r>
            <a:r>
              <a:rPr lang="en-US" b="1">
                <a:cs typeface="Calibri"/>
              </a:rPr>
              <a:t>gekende metaforen en methodieken</a:t>
            </a:r>
            <a:r>
              <a:rPr lang="en-US">
                <a:cs typeface="Calibri"/>
              </a:rPr>
              <a:t>, die hun effectiviteit al hebben bewezen, reeds voorgeprogrammeerd in de app. We hopen op die manier </a:t>
            </a:r>
            <a:r>
              <a:rPr lang="en-US" b="1">
                <a:cs typeface="Calibri"/>
              </a:rPr>
              <a:t>ook in te zetten op verspreiding van kennis en beginnende begeleiders te ondersteunen</a:t>
            </a:r>
          </a:p>
        </p:txBody>
      </p:sp>
      <p:sp>
        <p:nvSpPr>
          <p:cNvPr id="4" name="Tijdelijke aanduiding voor dianummer 3"/>
          <p:cNvSpPr>
            <a:spLocks noGrp="1"/>
          </p:cNvSpPr>
          <p:nvPr>
            <p:ph type="sldNum" sz="quarter" idx="5"/>
          </p:nvPr>
        </p:nvSpPr>
        <p:spPr/>
        <p:txBody>
          <a:bodyPr/>
          <a:lstStyle/>
          <a:p>
            <a:fld id="{CFA6E073-908F-4D36-B623-D648EFCFEBE2}" type="slidenum">
              <a:rPr lang="nl-BE" smtClean="0"/>
              <a:t>25</a:t>
            </a:fld>
            <a:endParaRPr lang="nl-BE"/>
          </a:p>
        </p:txBody>
      </p:sp>
    </p:spTree>
    <p:extLst>
      <p:ext uri="{BB962C8B-B14F-4D97-AF65-F5344CB8AC3E}">
        <p14:creationId xmlns:p14="http://schemas.microsoft.com/office/powerpoint/2010/main" val="1121609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743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725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697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028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17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139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370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50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967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2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42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sz="1200" kern="1200">
                <a:solidFill>
                  <a:schemeClr val="tx1"/>
                </a:solidFill>
                <a:effectLst/>
                <a:latin typeface="+mn-lt"/>
                <a:ea typeface="+mn-ea"/>
                <a:cs typeface="+mn-cs"/>
              </a:rPr>
              <a:t>Het park</a:t>
            </a:r>
          </a:p>
          <a:p>
            <a:r>
              <a:rPr lang="nl-BE" sz="1200" kern="1200">
                <a:solidFill>
                  <a:schemeClr val="tx1"/>
                </a:solidFill>
                <a:effectLst/>
                <a:latin typeface="+mn-lt"/>
                <a:ea typeface="+mn-ea"/>
                <a:cs typeface="+mn-cs"/>
              </a:rPr>
              <a:t>Faciliteert een open gesprek rond emotiebewustzijn en emotieregulatie.</a:t>
            </a:r>
          </a:p>
          <a:p>
            <a:pPr lvl="0"/>
            <a:r>
              <a:rPr lang="nl-BE" sz="1200" kern="1200">
                <a:solidFill>
                  <a:schemeClr val="tx1"/>
                </a:solidFill>
                <a:effectLst/>
                <a:latin typeface="+mn-lt"/>
                <a:ea typeface="+mn-ea"/>
                <a:cs typeface="+mn-cs"/>
              </a:rPr>
              <a:t>De bibliotheek</a:t>
            </a:r>
          </a:p>
          <a:p>
            <a:r>
              <a:rPr lang="nl-BE" sz="1200" kern="1200">
                <a:solidFill>
                  <a:schemeClr val="tx1"/>
                </a:solidFill>
                <a:effectLst/>
                <a:latin typeface="+mn-lt"/>
                <a:ea typeface="+mn-ea"/>
                <a:cs typeface="+mn-cs"/>
              </a:rPr>
              <a:t>Hier wordt alles uit het park opgeslagen.</a:t>
            </a:r>
          </a:p>
          <a:p>
            <a:pPr lvl="0"/>
            <a:r>
              <a:rPr lang="nl-BE" sz="1200" kern="1200">
                <a:solidFill>
                  <a:schemeClr val="tx1"/>
                </a:solidFill>
                <a:effectLst/>
                <a:latin typeface="+mn-lt"/>
                <a:ea typeface="+mn-ea"/>
                <a:cs typeface="+mn-cs"/>
              </a:rPr>
              <a:t>De wolkenkrabber</a:t>
            </a:r>
          </a:p>
          <a:p>
            <a:r>
              <a:rPr lang="nl-BE" sz="1200" kern="1200">
                <a:solidFill>
                  <a:schemeClr val="tx1"/>
                </a:solidFill>
                <a:effectLst/>
                <a:latin typeface="+mn-lt"/>
                <a:ea typeface="+mn-ea"/>
                <a:cs typeface="+mn-cs"/>
              </a:rPr>
              <a:t>Helpt bij het opstellen van doelen en bespreken van wensen.</a:t>
            </a:r>
          </a:p>
          <a:p>
            <a:pPr lvl="0"/>
            <a:r>
              <a:rPr lang="nl-BE" sz="1200" kern="1200">
                <a:solidFill>
                  <a:schemeClr val="tx1"/>
                </a:solidFill>
                <a:effectLst/>
                <a:latin typeface="+mn-lt"/>
                <a:ea typeface="+mn-ea"/>
                <a:cs typeface="+mn-cs"/>
              </a:rPr>
              <a:t>De schatkist</a:t>
            </a:r>
          </a:p>
          <a:p>
            <a:r>
              <a:rPr lang="nl-BE" sz="1200" kern="1200">
                <a:solidFill>
                  <a:schemeClr val="tx1"/>
                </a:solidFill>
                <a:effectLst/>
                <a:latin typeface="+mn-lt"/>
                <a:ea typeface="+mn-ea"/>
                <a:cs typeface="+mn-cs"/>
              </a:rPr>
              <a:t>Laat het kind nadenken over zijn kwaliteiten en talenten.</a:t>
            </a:r>
          </a:p>
          <a:p>
            <a:pPr lvl="0"/>
            <a:r>
              <a:rPr lang="nl-BE" sz="1200" kern="1200">
                <a:solidFill>
                  <a:schemeClr val="tx1"/>
                </a:solidFill>
                <a:effectLst/>
                <a:latin typeface="+mn-lt"/>
                <a:ea typeface="+mn-ea"/>
                <a:cs typeface="+mn-cs"/>
              </a:rPr>
              <a:t>De cinema</a:t>
            </a:r>
          </a:p>
          <a:p>
            <a:r>
              <a:rPr lang="nl-BE" sz="1200" kern="1200">
                <a:solidFill>
                  <a:schemeClr val="tx1"/>
                </a:solidFill>
                <a:effectLst/>
                <a:latin typeface="+mn-lt"/>
                <a:ea typeface="+mn-ea"/>
                <a:cs typeface="+mn-cs"/>
              </a:rPr>
              <a:t>Voor opslag van belangrijke momenten en het maken van een levensverhaal.</a:t>
            </a:r>
          </a:p>
          <a:p>
            <a:pPr lvl="0"/>
            <a:r>
              <a:rPr lang="nl-BE" sz="1200" kern="1200">
                <a:solidFill>
                  <a:schemeClr val="tx1"/>
                </a:solidFill>
                <a:effectLst/>
                <a:latin typeface="+mn-lt"/>
                <a:ea typeface="+mn-ea"/>
                <a:cs typeface="+mn-cs"/>
              </a:rPr>
              <a:t>De drie huizen</a:t>
            </a:r>
          </a:p>
          <a:p>
            <a:r>
              <a:rPr lang="nl-BE" sz="1200" kern="1200">
                <a:solidFill>
                  <a:schemeClr val="tx1"/>
                </a:solidFill>
                <a:effectLst/>
                <a:latin typeface="+mn-lt"/>
                <a:ea typeface="+mn-ea"/>
                <a:cs typeface="+mn-cs"/>
              </a:rPr>
              <a:t>Brengt het gevoel van (on)veiligheid in kaart.</a:t>
            </a:r>
          </a:p>
          <a:p>
            <a:pPr lvl="0"/>
            <a:r>
              <a:rPr lang="nl-BE" sz="1200" kern="1200">
                <a:solidFill>
                  <a:schemeClr val="tx1"/>
                </a:solidFill>
                <a:effectLst/>
                <a:latin typeface="+mn-lt"/>
                <a:ea typeface="+mn-ea"/>
                <a:cs typeface="+mn-cs"/>
              </a:rPr>
              <a:t>De rugzak</a:t>
            </a:r>
          </a:p>
          <a:p>
            <a:r>
              <a:rPr lang="nl-BE" sz="1200" kern="1200">
                <a:solidFill>
                  <a:schemeClr val="tx1"/>
                </a:solidFill>
                <a:effectLst/>
                <a:latin typeface="+mn-lt"/>
                <a:ea typeface="+mn-ea"/>
                <a:cs typeface="+mn-cs"/>
              </a:rPr>
              <a:t>Hier worden hulpbronnen verzameld.</a:t>
            </a:r>
          </a:p>
          <a:p>
            <a:r>
              <a:rPr lang="nl-BE" sz="1200" kern="1200">
                <a:solidFill>
                  <a:schemeClr val="tx1"/>
                </a:solidFill>
                <a:effectLst/>
                <a:latin typeface="+mn-lt"/>
                <a:ea typeface="+mn-ea"/>
                <a:cs typeface="+mn-cs"/>
              </a:rPr>
              <a:t>In de app zelf is een helpfunctie voorzien aan de hand van een vogeltje. </a:t>
            </a:r>
          </a:p>
          <a:p>
            <a:endParaRPr lang="nl-BE"/>
          </a:p>
        </p:txBody>
      </p:sp>
      <p:sp>
        <p:nvSpPr>
          <p:cNvPr id="4" name="Tijdelijke aanduiding voor dianummer 3"/>
          <p:cNvSpPr>
            <a:spLocks noGrp="1"/>
          </p:cNvSpPr>
          <p:nvPr>
            <p:ph type="sldNum" sz="quarter" idx="5"/>
          </p:nvPr>
        </p:nvSpPr>
        <p:spPr/>
        <p:txBody>
          <a:bodyPr/>
          <a:lstStyle/>
          <a:p>
            <a:fld id="{529E7B13-601B-4088-8826-FBE220BD9347}" type="slidenum">
              <a:rPr lang="nl-BE" smtClean="0"/>
              <a:t>6</a:t>
            </a:fld>
            <a:endParaRPr lang="nl-BE"/>
          </a:p>
        </p:txBody>
      </p:sp>
    </p:spTree>
    <p:extLst>
      <p:ext uri="{BB962C8B-B14F-4D97-AF65-F5344CB8AC3E}">
        <p14:creationId xmlns:p14="http://schemas.microsoft.com/office/powerpoint/2010/main" val="358258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Het park: </a:t>
            </a:r>
            <a:r>
              <a:rPr lang="nl-BE" sz="1200" kern="1200">
                <a:solidFill>
                  <a:schemeClr val="tx1"/>
                </a:solidFill>
                <a:effectLst/>
                <a:latin typeface="+mn-lt"/>
                <a:ea typeface="+mn-ea"/>
                <a:cs typeface="+mn-cs"/>
              </a:rPr>
              <a:t>In het park kan het kind terecht om te praten. Je gaat er samen even op een bankje zitten en voert een open gesprek over hoe het kind zich voelt. Zo werk je aan het emotiebewustzijn en de emotieregulatie. In het park zijn vier manieren om dit gesprek te vergemakkelijken: tekenen, een geluidsopname maken, een tekstje schrijven of een foto nemen. Je kan het kind op de wegwijzer laten kiezen welke richting (= expressiemogelijkheid) het uit wilt.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Inspreken:  Een kind kan er voor kiezen om in te spreken hoe hij zich voelt of wat er is eerder is gebeurd.</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Dit is een interessante expressiemogelijkheid tijdens een drukke dienst van de begeleider. Het kind kan zo al even ventileren ter voorbereiding van een gesprek.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Schrijven: Deze expressiemogelijkheid is wat taliger. Je kunt het kind laten schrijven over een gebeurtenis of zijn gevoelens, maar je kunt bijvoorbeeld ook samen een brief schrijven aan jezelf voor in de toekomst of een </a:t>
            </a:r>
            <a:r>
              <a:rPr lang="nl-BE" sz="1200" kern="1200" err="1">
                <a:solidFill>
                  <a:schemeClr val="tx1"/>
                </a:solidFill>
                <a:effectLst/>
                <a:latin typeface="+mn-lt"/>
                <a:ea typeface="+mn-ea"/>
                <a:cs typeface="+mn-cs"/>
              </a:rPr>
              <a:t>sorrybrief</a:t>
            </a:r>
            <a:r>
              <a:rPr lang="nl-BE" sz="1200" kern="1200">
                <a:solidFill>
                  <a:schemeClr val="tx1"/>
                </a:solidFill>
                <a:effectLst/>
                <a:latin typeface="+mn-lt"/>
                <a:ea typeface="+mn-ea"/>
                <a:cs typeface="+mn-cs"/>
              </a:rPr>
              <a:t> aan een persoon met wie het kind ruzie maakte of … </a:t>
            </a:r>
          </a:p>
          <a:p>
            <a:r>
              <a:rPr lang="en-US" err="1">
                <a:cs typeface="Calibri"/>
              </a:rPr>
              <a:t>Foto</a:t>
            </a:r>
            <a:r>
              <a:rPr lang="en-US">
                <a:cs typeface="Calibri"/>
              </a:rPr>
              <a:t> </a:t>
            </a:r>
            <a:r>
              <a:rPr lang="en-US" err="1">
                <a:cs typeface="Calibri"/>
              </a:rPr>
              <a:t>maken</a:t>
            </a:r>
            <a:r>
              <a:rPr lang="en-US">
                <a:cs typeface="Calibri"/>
              </a:rPr>
              <a:t>: </a:t>
            </a:r>
            <a:r>
              <a:rPr lang="nl-BE" sz="1200" kern="1200">
                <a:solidFill>
                  <a:schemeClr val="tx1"/>
                </a:solidFill>
                <a:effectLst/>
                <a:latin typeface="+mn-lt"/>
                <a:ea typeface="+mn-ea"/>
                <a:cs typeface="+mn-cs"/>
              </a:rPr>
              <a:t>Laat het kind een foto maken van iets waar hij graag over wilt praten, bijvoorbeeld een foto van</a:t>
            </a:r>
          </a:p>
          <a:p>
            <a:pPr lvl="0"/>
            <a:r>
              <a:rPr lang="nl-BE" sz="1200" kern="1200">
                <a:solidFill>
                  <a:schemeClr val="tx1"/>
                </a:solidFill>
                <a:effectLst/>
                <a:latin typeface="+mn-lt"/>
                <a:ea typeface="+mn-ea"/>
                <a:cs typeface="+mn-cs"/>
              </a:rPr>
              <a:t>Een plek waar iets leuks of iets onprettigs gebeurde</a:t>
            </a:r>
          </a:p>
          <a:p>
            <a:pPr lvl="0"/>
            <a:r>
              <a:rPr lang="nl-BE" sz="1200" kern="1200">
                <a:solidFill>
                  <a:schemeClr val="tx1"/>
                </a:solidFill>
                <a:effectLst/>
                <a:latin typeface="+mn-lt"/>
                <a:ea typeface="+mn-ea"/>
                <a:cs typeface="+mn-cs"/>
              </a:rPr>
              <a:t>Een krantenartikel waar hij blij of verdrietig van wordt</a:t>
            </a:r>
          </a:p>
          <a:p>
            <a:pPr lvl="0"/>
            <a:r>
              <a:rPr lang="nl-BE" sz="1200" kern="1200">
                <a:solidFill>
                  <a:schemeClr val="tx1"/>
                </a:solidFill>
                <a:effectLst/>
                <a:latin typeface="+mn-lt"/>
                <a:ea typeface="+mn-ea"/>
                <a:cs typeface="+mn-cs"/>
              </a:rPr>
              <a:t>Iets wat hij graag zou hebben of juist weg zou willen</a:t>
            </a:r>
          </a:p>
          <a:p>
            <a:pPr lvl="0"/>
            <a:r>
              <a:rPr lang="nl-BE" sz="1200" kern="1200">
                <a:solidFill>
                  <a:schemeClr val="tx1"/>
                </a:solidFill>
                <a:effectLst/>
                <a:latin typeface="+mn-lt"/>
                <a:ea typeface="+mn-ea"/>
                <a:cs typeface="+mn-cs"/>
              </a:rPr>
              <a:t>De duplo of </a:t>
            </a:r>
            <a:r>
              <a:rPr lang="nl-BE" sz="1200" kern="1200" err="1">
                <a:solidFill>
                  <a:schemeClr val="tx1"/>
                </a:solidFill>
                <a:effectLst/>
                <a:latin typeface="+mn-lt"/>
                <a:ea typeface="+mn-ea"/>
                <a:cs typeface="+mn-cs"/>
              </a:rPr>
              <a:t>playmobil</a:t>
            </a:r>
            <a:r>
              <a:rPr lang="nl-BE" sz="1200" kern="1200">
                <a:solidFill>
                  <a:schemeClr val="tx1"/>
                </a:solidFill>
                <a:effectLst/>
                <a:latin typeface="+mn-lt"/>
                <a:ea typeface="+mn-ea"/>
                <a:cs typeface="+mn-cs"/>
              </a:rPr>
              <a:t> die hij net uiteengezet heeft over zijn familie en dan en foto van hoe hij het graag anders zou zien</a:t>
            </a:r>
          </a:p>
          <a:p>
            <a:r>
              <a:rPr lang="nl-BE" sz="1200" kern="1200">
                <a:solidFill>
                  <a:schemeClr val="tx1"/>
                </a:solidFill>
                <a:effectLst/>
                <a:latin typeface="+mn-lt"/>
                <a:ea typeface="+mn-ea"/>
                <a:cs typeface="+mn-cs"/>
              </a:rPr>
              <a:t>Of laat het kind eens een selfie maken.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De </a:t>
            </a:r>
            <a:r>
              <a:rPr lang="en-US" err="1">
                <a:cs typeface="Calibri"/>
              </a:rPr>
              <a:t>rugzak</a:t>
            </a:r>
            <a:r>
              <a:rPr lang="en-US">
                <a:cs typeface="Calibri"/>
              </a:rPr>
              <a:t>: </a:t>
            </a:r>
            <a:r>
              <a:rPr lang="nl-BE" sz="1200" kern="1200">
                <a:solidFill>
                  <a:schemeClr val="tx1"/>
                </a:solidFill>
                <a:effectLst/>
                <a:latin typeface="+mn-lt"/>
                <a:ea typeface="+mn-ea"/>
                <a:cs typeface="+mn-cs"/>
              </a:rPr>
              <a:t>Kinderen in de bijzondere jeugdhulp dragen een zware rugzak met zich mee. Ze hebben nood aan hulpbronnen om te leren omgaan met moeilijkheden die ze thuis, op school en/of in de leefgroep ervaren. In LifeCity gaan ze op stap met een rugzak vol tips en tools die hen helpen. Wanneer het kind vastloopt in een situatie kan hij zijn rugzak even openen en inspiratie opdoen: wie of wat kan hem op dit moment en in deze situatie helpen?</a:t>
            </a:r>
          </a:p>
          <a:p>
            <a:r>
              <a:rPr lang="nl-BE" sz="1200" kern="1200">
                <a:solidFill>
                  <a:schemeClr val="tx1"/>
                </a:solidFill>
                <a:effectLst/>
                <a:latin typeface="+mn-lt"/>
                <a:ea typeface="+mn-ea"/>
                <a:cs typeface="+mn-cs"/>
              </a:rPr>
              <a:t>Ook hier zijn er verschillende mogelijkheden om hulpbronnen op te slaan: foto’s, tekeningen, YouTubefilmpjes, geluidsopnames en notities.</a:t>
            </a:r>
          </a:p>
          <a:p>
            <a:r>
              <a:rPr lang="nl-BE" sz="1200" kern="1200">
                <a:solidFill>
                  <a:schemeClr val="tx1"/>
                </a:solidFill>
                <a:effectLst/>
                <a:latin typeface="+mn-lt"/>
                <a:ea typeface="+mn-ea"/>
                <a:cs typeface="+mn-cs"/>
              </a:rPr>
              <a:t>Enkele voorbeelden: ademhalingsoefening via YouTube bij stress, een audio-bestand met lieve woorden van mama bij gemis,…</a:t>
            </a: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6E073-908F-4D36-B623-D648EFCFEBE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58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97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02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41DE9-0C94-4D73-B382-D6C6285764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258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D7C2A-554E-4A12-B507-A9343499BBD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F1721F8-37EC-4DA4-8047-67D59623F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A9C6C9AB-E22C-46F4-BCD2-1E78A6B88AF6}"/>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3FAB5A0A-F97F-4030-9018-F55EF034A2D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4A12600-AD2C-4519-B042-E3E0592F5CB8}"/>
              </a:ext>
            </a:extLst>
          </p:cNvPr>
          <p:cNvSpPr>
            <a:spLocks noGrp="1"/>
          </p:cNvSpPr>
          <p:nvPr>
            <p:ph type="sldNum" sz="quarter" idx="12"/>
          </p:nvPr>
        </p:nvSpPr>
        <p:spPr/>
        <p:txBody>
          <a:bodyPr/>
          <a:lstStyle/>
          <a:p>
            <a:fld id="{236E0F00-7EAC-45D8-A11A-F5637A39FFC9}" type="slidenum">
              <a:rPr lang="nl-BE" smtClean="0"/>
              <a:t>‹nr.›</a:t>
            </a:fld>
            <a:endParaRPr lang="nl-BE"/>
          </a:p>
        </p:txBody>
      </p:sp>
      <p:sp>
        <p:nvSpPr>
          <p:cNvPr id="7" name="Rectangle 4">
            <a:extLst>
              <a:ext uri="{FF2B5EF4-FFF2-40B4-BE49-F238E27FC236}">
                <a16:creationId xmlns:a16="http://schemas.microsoft.com/office/drawing/2014/main" id="{000DFC38-88FC-B3E9-C848-DBB6A12A78CE}"/>
              </a:ext>
            </a:extLst>
          </p:cNvPr>
          <p:cNvSpPr/>
          <p:nvPr userDrawn="1"/>
        </p:nvSpPr>
        <p:spPr>
          <a:xfrm>
            <a:off x="10734675" y="6046107"/>
            <a:ext cx="1238250" cy="6204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5">
            <a:extLst>
              <a:ext uri="{FF2B5EF4-FFF2-40B4-BE49-F238E27FC236}">
                <a16:creationId xmlns:a16="http://schemas.microsoft.com/office/drawing/2014/main" id="{233C4280-73FD-9AC6-D664-2FD9D437F80E}"/>
              </a:ext>
            </a:extLst>
          </p:cNvPr>
          <p:cNvPicPr>
            <a:picLocks noChangeAspect="1"/>
          </p:cNvPicPr>
          <p:nvPr userDrawn="1"/>
        </p:nvPicPr>
        <p:blipFill rotWithShape="1">
          <a:blip r:embed="rId3"/>
          <a:srcRect t="121" r="-2" b="-2"/>
          <a:stretch/>
        </p:blipFill>
        <p:spPr>
          <a:xfrm>
            <a:off x="9884836" y="6049282"/>
            <a:ext cx="621239" cy="620485"/>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972228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8EA08-D43F-4C7C-920F-F9255008F585}"/>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66246EC-0EC7-46EF-B407-7526C7EF96B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40E7213-6B56-49FE-989C-16CDA4AD9B41}"/>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8737BDC8-F554-401E-ABBE-6DB74025CD7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3293D1-E680-4F13-8757-C2BEF63CC5DE}"/>
              </a:ext>
            </a:extLst>
          </p:cNvPr>
          <p:cNvSpPr>
            <a:spLocks noGrp="1"/>
          </p:cNvSpPr>
          <p:nvPr>
            <p:ph type="sldNum" sz="quarter" idx="12"/>
          </p:nvPr>
        </p:nvSpPr>
        <p:spPr/>
        <p:txBody>
          <a:bodyPr/>
          <a:lstStyle/>
          <a:p>
            <a:fld id="{236E0F00-7EAC-45D8-A11A-F5637A39FFC9}" type="slidenum">
              <a:rPr lang="nl-BE" smtClean="0"/>
              <a:t>‹nr.›</a:t>
            </a:fld>
            <a:endParaRPr lang="nl-BE"/>
          </a:p>
        </p:txBody>
      </p:sp>
    </p:spTree>
    <p:extLst>
      <p:ext uri="{BB962C8B-B14F-4D97-AF65-F5344CB8AC3E}">
        <p14:creationId xmlns:p14="http://schemas.microsoft.com/office/powerpoint/2010/main" val="189365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5FF32DC-267D-47C4-ACA6-005BB88EDC98}"/>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D74ED76-BA00-475B-A1A2-20E379EB5E2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4EF170C-8DF9-4FCD-ADA2-EDD0E9AB565B}"/>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0235235E-6BF3-42F1-947F-E98493A6010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98B8D32-5BB4-49DF-B9FE-67E42B69587D}"/>
              </a:ext>
            </a:extLst>
          </p:cNvPr>
          <p:cNvSpPr>
            <a:spLocks noGrp="1"/>
          </p:cNvSpPr>
          <p:nvPr>
            <p:ph type="sldNum" sz="quarter" idx="12"/>
          </p:nvPr>
        </p:nvSpPr>
        <p:spPr/>
        <p:txBody>
          <a:bodyPr/>
          <a:lstStyle/>
          <a:p>
            <a:fld id="{236E0F00-7EAC-45D8-A11A-F5637A39FFC9}" type="slidenum">
              <a:rPr lang="nl-BE" smtClean="0"/>
              <a:t>‹nr.›</a:t>
            </a:fld>
            <a:endParaRPr lang="nl-BE"/>
          </a:p>
        </p:txBody>
      </p:sp>
    </p:spTree>
    <p:extLst>
      <p:ext uri="{BB962C8B-B14F-4D97-AF65-F5344CB8AC3E}">
        <p14:creationId xmlns:p14="http://schemas.microsoft.com/office/powerpoint/2010/main" val="421354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8A3C3-53FC-471C-B29C-D911E206D22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D7628A65-FF5A-4287-A8CF-D7022FF5C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FAFEBDE3-C947-421E-B082-FEB9968110EA}"/>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FDDC3A15-C7ED-4079-B512-CF28F90E92D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1C865B5-7CFC-4634-AFF2-9BB1C75E5941}"/>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354810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637F0-B078-40D4-B334-B83ED7AC98B7}"/>
              </a:ext>
            </a:extLst>
          </p:cNvPr>
          <p:cNvSpPr>
            <a:spLocks noGrp="1"/>
          </p:cNvSpPr>
          <p:nvPr>
            <p:ph type="title"/>
          </p:nvPr>
        </p:nvSpPr>
        <p:spPr>
          <a:xfrm>
            <a:off x="1948070" y="365125"/>
            <a:ext cx="9405730" cy="1325563"/>
          </a:xfrm>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879A2A4-FE91-4C62-B3AE-6E7B1930C35B}"/>
              </a:ext>
            </a:extLst>
          </p:cNvPr>
          <p:cNvSpPr>
            <a:spLocks noGrp="1"/>
          </p:cNvSpPr>
          <p:nvPr>
            <p:ph idx="1"/>
          </p:nvPr>
        </p:nvSpPr>
        <p:spPr>
          <a:xfrm>
            <a:off x="1948068" y="1825625"/>
            <a:ext cx="9405731"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CFE8F25-FA09-4F20-8538-003D978C087A}"/>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28598051-18D0-4937-A2EE-F6C05396772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CFCAD1E-5DF0-4C52-8BBB-69FE5CDAA484}"/>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46409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C1582-38B8-497F-BE81-9F0B221C1C3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36EDB04-48C0-4AF0-B4A8-B3F5674D25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0D1DF6-6B8B-488B-98D4-871D2595BD01}"/>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1758E87E-CA5B-41B7-9D5F-9A0E43D5542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E059D3B-6116-46E0-886A-DB04339E4ABD}"/>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19475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4C4C8-4CA6-44BD-9CD3-85ECE2151A8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790B6B9-44B1-4E2E-90AE-D94C89033F9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E4D36A62-2D1B-4195-AA70-C3F890C19B5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BB8A4F93-4495-47D1-9367-38B429CA344F}"/>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6" name="Tijdelijke aanduiding voor voettekst 5">
            <a:extLst>
              <a:ext uri="{FF2B5EF4-FFF2-40B4-BE49-F238E27FC236}">
                <a16:creationId xmlns:a16="http://schemas.microsoft.com/office/drawing/2014/main" id="{5A9E46C0-1620-45DE-9C52-92C55047EDD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E1C0984-DC7F-408D-876A-67616D5E5E06}"/>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392102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26B7D-B693-4F5B-ABDB-110F864CBDA2}"/>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DA7B3FF-A496-416F-A2F8-B3E2303E0A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54248C9-8DCF-445A-90FF-CB70BD5087B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FBC9079-2FB5-4228-AC55-71835C4A7F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99F1CF-6C99-42F1-9259-CD0CA86FAE9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B76854A0-6E4F-42BB-B948-E9B6CED27CC8}"/>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8" name="Tijdelijke aanduiding voor voettekst 7">
            <a:extLst>
              <a:ext uri="{FF2B5EF4-FFF2-40B4-BE49-F238E27FC236}">
                <a16:creationId xmlns:a16="http://schemas.microsoft.com/office/drawing/2014/main" id="{6080F928-84FE-421B-9C3D-EF7E521CEB44}"/>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9BEF05BC-7B04-4044-9AE1-E5A37AE8399B}"/>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3369399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E522D-4964-4FEF-8566-210DF4333EF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297963FB-CB1C-48BC-B35E-CA1A20638755}"/>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4" name="Tijdelijke aanduiding voor voettekst 3">
            <a:extLst>
              <a:ext uri="{FF2B5EF4-FFF2-40B4-BE49-F238E27FC236}">
                <a16:creationId xmlns:a16="http://schemas.microsoft.com/office/drawing/2014/main" id="{A14875D3-978E-48C1-8822-605E2FD72640}"/>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432F076C-2760-478C-9A2B-DD57B2D9576C}"/>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3582351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5C972C-E442-4700-A98D-9445AFC341AF}"/>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3" name="Tijdelijke aanduiding voor voettekst 2">
            <a:extLst>
              <a:ext uri="{FF2B5EF4-FFF2-40B4-BE49-F238E27FC236}">
                <a16:creationId xmlns:a16="http://schemas.microsoft.com/office/drawing/2014/main" id="{968F200D-94F5-4888-BB8B-BDEC91DE70E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F45BCC2-D93A-4DAE-A182-6C535C98143F}"/>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410353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F327C-2693-4A81-8C5C-4D941D734F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EBBE296-AB9C-4260-87F7-2BD0F40B5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E80E2433-9385-4408-A075-F2F9365F3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4A6664D-87E5-4F1C-8EC7-289B88A4DDCC}"/>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6" name="Tijdelijke aanduiding voor voettekst 5">
            <a:extLst>
              <a:ext uri="{FF2B5EF4-FFF2-40B4-BE49-F238E27FC236}">
                <a16:creationId xmlns:a16="http://schemas.microsoft.com/office/drawing/2014/main" id="{277532F9-D83B-4920-B463-B1AD5C88E16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90D52E3-28F5-4093-A24A-156956B11029}"/>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327723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61A43-5393-4F21-8F62-B5A21CA88D7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046EDE2-AA62-4CC7-A23F-FEC95A81E5C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C366CC2-CAC6-4B1B-9153-65004261BEC8}"/>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22474D3C-6AA4-429F-B91A-EA292615FFD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0C3AFEC-AA41-4D64-BED4-AB737678F491}"/>
              </a:ext>
            </a:extLst>
          </p:cNvPr>
          <p:cNvSpPr>
            <a:spLocks noGrp="1"/>
          </p:cNvSpPr>
          <p:nvPr>
            <p:ph type="sldNum" sz="quarter" idx="12"/>
          </p:nvPr>
        </p:nvSpPr>
        <p:spPr/>
        <p:txBody>
          <a:bodyPr/>
          <a:lstStyle/>
          <a:p>
            <a:fld id="{236E0F00-7EAC-45D8-A11A-F5637A39FFC9}" type="slidenum">
              <a:rPr lang="nl-BE" smtClean="0"/>
              <a:t>‹nr.›</a:t>
            </a:fld>
            <a:endParaRPr lang="nl-BE"/>
          </a:p>
        </p:txBody>
      </p:sp>
    </p:spTree>
    <p:extLst>
      <p:ext uri="{BB962C8B-B14F-4D97-AF65-F5344CB8AC3E}">
        <p14:creationId xmlns:p14="http://schemas.microsoft.com/office/powerpoint/2010/main" val="2273024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E2E7B-92CA-4C1A-A8B9-FB3ECB28FE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BCE7782-6BF3-4CD7-964F-05736C465B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CAD1739B-0DB9-4CA2-B0B4-BEFD28A72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2EEE8A4-F069-4394-AEFC-0A160C2300DF}"/>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6" name="Tijdelijke aanduiding voor voettekst 5">
            <a:extLst>
              <a:ext uri="{FF2B5EF4-FFF2-40B4-BE49-F238E27FC236}">
                <a16:creationId xmlns:a16="http://schemas.microsoft.com/office/drawing/2014/main" id="{37B0C50D-184B-46A2-ABB1-3117BA8540E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8C117BA-CF9A-4D2A-B0D0-276BCD73F241}"/>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1008636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C9EC8-B43C-45B5-9266-8A213E4ACF6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1AAD9F8-29ED-4B38-8882-0962B160C73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8435A35-20EB-4C9B-B0DA-98C3BC2995CD}"/>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9C082FE4-1AD7-4B91-A1EE-A1FD78EE76D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F1B2327-0496-455C-B6AD-7E8A19495F93}"/>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1908064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42967AE-FA0C-47F9-BAE2-43DFE0AEF1F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FCE10CE-CA67-408E-A5E2-3E26367D709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DC3A7EF-D098-48A1-A6E3-9995924FF85E}"/>
              </a:ext>
            </a:extLst>
          </p:cNvPr>
          <p:cNvSpPr>
            <a:spLocks noGrp="1"/>
          </p:cNvSpPr>
          <p:nvPr>
            <p:ph type="dt" sz="half" idx="10"/>
          </p:nvPr>
        </p:nvSpPr>
        <p:spPr/>
        <p:txBody>
          <a:bodyPr/>
          <a:lstStyle/>
          <a:p>
            <a:fld id="{196756F3-006C-43A7-9321-05F627D42DD6}"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1C4F8012-4E6C-4F23-80C8-59C33B98DAD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6E92615-B0DE-4ED3-A402-06E8FD56DF57}"/>
              </a:ext>
            </a:extLst>
          </p:cNvPr>
          <p:cNvSpPr>
            <a:spLocks noGrp="1"/>
          </p:cNvSpPr>
          <p:nvPr>
            <p:ph type="sldNum" sz="quarter" idx="12"/>
          </p:nvPr>
        </p:nvSpPr>
        <p:spPr/>
        <p:txBody>
          <a:bodyPr/>
          <a:lstStyle/>
          <a:p>
            <a:fld id="{E98DEBD4-2912-4AC1-B0DF-962C4179C1E5}" type="slidenum">
              <a:rPr lang="nl-BE" smtClean="0"/>
              <a:t>‹nr.›</a:t>
            </a:fld>
            <a:endParaRPr lang="nl-BE"/>
          </a:p>
        </p:txBody>
      </p:sp>
    </p:spTree>
    <p:extLst>
      <p:ext uri="{BB962C8B-B14F-4D97-AF65-F5344CB8AC3E}">
        <p14:creationId xmlns:p14="http://schemas.microsoft.com/office/powerpoint/2010/main" val="425787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F4923-AF57-4EEC-AE5B-6C8ACFE4981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7494420-A54F-4599-9F70-4CE4A2A31C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1C7BA08-61B7-4D45-BA5B-071650B32D74}"/>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DC74F1A4-6079-49AA-BB4C-3E977E4BB4C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4955662-CDBA-4A64-B671-230A7FAD0E2D}"/>
              </a:ext>
            </a:extLst>
          </p:cNvPr>
          <p:cNvSpPr>
            <a:spLocks noGrp="1"/>
          </p:cNvSpPr>
          <p:nvPr>
            <p:ph type="sldNum" sz="quarter" idx="12"/>
          </p:nvPr>
        </p:nvSpPr>
        <p:spPr/>
        <p:txBody>
          <a:bodyPr/>
          <a:lstStyle/>
          <a:p>
            <a:fld id="{236E0F00-7EAC-45D8-A11A-F5637A39FFC9}" type="slidenum">
              <a:rPr lang="nl-BE" smtClean="0"/>
              <a:t>‹nr.›</a:t>
            </a:fld>
            <a:endParaRPr lang="nl-BE"/>
          </a:p>
        </p:txBody>
      </p:sp>
    </p:spTree>
    <p:extLst>
      <p:ext uri="{BB962C8B-B14F-4D97-AF65-F5344CB8AC3E}">
        <p14:creationId xmlns:p14="http://schemas.microsoft.com/office/powerpoint/2010/main" val="23145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CE681-0D1E-46BC-86AC-C60A5865A55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4EC24B3-33C3-4EE3-93FF-0D5C4E4F082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F647500-06F5-4465-94CC-3D24E28A546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AB20665C-92C3-41D4-A013-A6AB7768DABF}"/>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6" name="Tijdelijke aanduiding voor voettekst 5">
            <a:extLst>
              <a:ext uri="{FF2B5EF4-FFF2-40B4-BE49-F238E27FC236}">
                <a16:creationId xmlns:a16="http://schemas.microsoft.com/office/drawing/2014/main" id="{4E68367E-89C7-4BA4-A9B0-F34B81EA3C4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8DA40E6-6097-49AC-BD99-74A7C324A6E7}"/>
              </a:ext>
            </a:extLst>
          </p:cNvPr>
          <p:cNvSpPr>
            <a:spLocks noGrp="1"/>
          </p:cNvSpPr>
          <p:nvPr>
            <p:ph type="sldNum" sz="quarter" idx="12"/>
          </p:nvPr>
        </p:nvSpPr>
        <p:spPr/>
        <p:txBody>
          <a:bodyPr/>
          <a:lstStyle/>
          <a:p>
            <a:fld id="{236E0F00-7EAC-45D8-A11A-F5637A39FFC9}" type="slidenum">
              <a:rPr lang="nl-BE" smtClean="0"/>
              <a:t>‹nr.›</a:t>
            </a:fld>
            <a:endParaRPr lang="nl-BE"/>
          </a:p>
        </p:txBody>
      </p:sp>
    </p:spTree>
    <p:extLst>
      <p:ext uri="{BB962C8B-B14F-4D97-AF65-F5344CB8AC3E}">
        <p14:creationId xmlns:p14="http://schemas.microsoft.com/office/powerpoint/2010/main" val="96404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76BB2-CFE7-4613-8727-E6D96856A467}"/>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17D4305-A2BD-41CA-8AD0-F3802AFEF6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B1BD92F-A5B2-47E2-B98A-9E21FBE66C0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6073843B-F9AC-4D88-85C0-0CF6833B4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9570ACF-19FE-444E-A0DE-506FBB1553F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52A6833-79B3-4FB8-A7F0-0D48B5F2F59D}"/>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8" name="Tijdelijke aanduiding voor voettekst 7">
            <a:extLst>
              <a:ext uri="{FF2B5EF4-FFF2-40B4-BE49-F238E27FC236}">
                <a16:creationId xmlns:a16="http://schemas.microsoft.com/office/drawing/2014/main" id="{FC47A669-96EF-4CC7-8030-2694174EB97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49632584-C975-4CB0-AD78-0AF442133FF6}"/>
              </a:ext>
            </a:extLst>
          </p:cNvPr>
          <p:cNvSpPr>
            <a:spLocks noGrp="1"/>
          </p:cNvSpPr>
          <p:nvPr>
            <p:ph type="sldNum" sz="quarter" idx="12"/>
          </p:nvPr>
        </p:nvSpPr>
        <p:spPr/>
        <p:txBody>
          <a:bodyPr/>
          <a:lstStyle/>
          <a:p>
            <a:fld id="{236E0F00-7EAC-45D8-A11A-F5637A39FFC9}" type="slidenum">
              <a:rPr lang="nl-BE" smtClean="0"/>
              <a:t>‹nr.›</a:t>
            </a:fld>
            <a:endParaRPr lang="nl-BE"/>
          </a:p>
        </p:txBody>
      </p:sp>
    </p:spTree>
    <p:extLst>
      <p:ext uri="{BB962C8B-B14F-4D97-AF65-F5344CB8AC3E}">
        <p14:creationId xmlns:p14="http://schemas.microsoft.com/office/powerpoint/2010/main" val="162806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32407-55C9-4263-A06B-C85B837256DB}"/>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2F8449D2-A520-4B30-9CEE-14E295B505EA}"/>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4" name="Tijdelijke aanduiding voor voettekst 3">
            <a:extLst>
              <a:ext uri="{FF2B5EF4-FFF2-40B4-BE49-F238E27FC236}">
                <a16:creationId xmlns:a16="http://schemas.microsoft.com/office/drawing/2014/main" id="{479908B7-4A75-420A-A8A3-D6DE2396B79D}"/>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586EEB9F-BD04-40EE-A12B-42FA75BFDC18}"/>
              </a:ext>
            </a:extLst>
          </p:cNvPr>
          <p:cNvSpPr>
            <a:spLocks noGrp="1"/>
          </p:cNvSpPr>
          <p:nvPr>
            <p:ph type="sldNum" sz="quarter" idx="12"/>
          </p:nvPr>
        </p:nvSpPr>
        <p:spPr/>
        <p:txBody>
          <a:bodyPr/>
          <a:lstStyle/>
          <a:p>
            <a:fld id="{236E0F00-7EAC-45D8-A11A-F5637A39FFC9}" type="slidenum">
              <a:rPr lang="nl-BE" smtClean="0"/>
              <a:t>‹nr.›</a:t>
            </a:fld>
            <a:endParaRPr lang="nl-BE"/>
          </a:p>
        </p:txBody>
      </p:sp>
    </p:spTree>
    <p:extLst>
      <p:ext uri="{BB962C8B-B14F-4D97-AF65-F5344CB8AC3E}">
        <p14:creationId xmlns:p14="http://schemas.microsoft.com/office/powerpoint/2010/main" val="254307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7897A1-0F78-44E9-B653-DFF142392986}"/>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3" name="Tijdelijke aanduiding voor voettekst 2">
            <a:extLst>
              <a:ext uri="{FF2B5EF4-FFF2-40B4-BE49-F238E27FC236}">
                <a16:creationId xmlns:a16="http://schemas.microsoft.com/office/drawing/2014/main" id="{AA92C10E-EA99-41B7-8CE7-C41D9B25D260}"/>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CD6CAE63-9428-48FF-8D85-7DCF11F5851D}"/>
              </a:ext>
            </a:extLst>
          </p:cNvPr>
          <p:cNvSpPr>
            <a:spLocks noGrp="1"/>
          </p:cNvSpPr>
          <p:nvPr>
            <p:ph type="sldNum" sz="quarter" idx="12"/>
          </p:nvPr>
        </p:nvSpPr>
        <p:spPr/>
        <p:txBody>
          <a:bodyPr/>
          <a:lstStyle/>
          <a:p>
            <a:fld id="{236E0F00-7EAC-45D8-A11A-F5637A39FFC9}" type="slidenum">
              <a:rPr lang="nl-BE" smtClean="0"/>
              <a:t>‹nr.›</a:t>
            </a:fld>
            <a:endParaRPr lang="nl-BE"/>
          </a:p>
        </p:txBody>
      </p:sp>
    </p:spTree>
    <p:extLst>
      <p:ext uri="{BB962C8B-B14F-4D97-AF65-F5344CB8AC3E}">
        <p14:creationId xmlns:p14="http://schemas.microsoft.com/office/powerpoint/2010/main" val="192228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8AF05-0DDA-4CA9-A597-89DC4DCAEBB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8886DDF-A4A1-4C3E-B677-6CFE83B36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0A25DE49-B788-485D-936D-2E7E8A140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03CDFAA-8C05-4B60-8ED6-2D4B5A5B4CE6}"/>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6" name="Tijdelijke aanduiding voor voettekst 5">
            <a:extLst>
              <a:ext uri="{FF2B5EF4-FFF2-40B4-BE49-F238E27FC236}">
                <a16:creationId xmlns:a16="http://schemas.microsoft.com/office/drawing/2014/main" id="{A2096C38-7A04-4E7A-B337-A924ED5D7D4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93DD6CB-5299-41C0-90D8-FE8C0A5F6B3E}"/>
              </a:ext>
            </a:extLst>
          </p:cNvPr>
          <p:cNvSpPr>
            <a:spLocks noGrp="1"/>
          </p:cNvSpPr>
          <p:nvPr>
            <p:ph type="sldNum" sz="quarter" idx="12"/>
          </p:nvPr>
        </p:nvSpPr>
        <p:spPr/>
        <p:txBody>
          <a:bodyPr/>
          <a:lstStyle/>
          <a:p>
            <a:fld id="{236E0F00-7EAC-45D8-A11A-F5637A39FFC9}" type="slidenum">
              <a:rPr lang="nl-BE" smtClean="0"/>
              <a:t>‹nr.›</a:t>
            </a:fld>
            <a:endParaRPr lang="nl-BE"/>
          </a:p>
        </p:txBody>
      </p:sp>
    </p:spTree>
    <p:extLst>
      <p:ext uri="{BB962C8B-B14F-4D97-AF65-F5344CB8AC3E}">
        <p14:creationId xmlns:p14="http://schemas.microsoft.com/office/powerpoint/2010/main" val="51687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B7887-2616-41E1-8E4E-5687C92F38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BD7558F-4B9B-49D3-A071-4512C1F23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838E47A-9788-4A62-BC0D-DD78D4429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1F387FD-5E66-48A4-B8AD-2A41E3A2AC46}"/>
              </a:ext>
            </a:extLst>
          </p:cNvPr>
          <p:cNvSpPr>
            <a:spLocks noGrp="1"/>
          </p:cNvSpPr>
          <p:nvPr>
            <p:ph type="dt" sz="half" idx="10"/>
          </p:nvPr>
        </p:nvSpPr>
        <p:spPr/>
        <p:txBody>
          <a:bodyPr/>
          <a:lstStyle/>
          <a:p>
            <a:fld id="{43F558E0-1F54-42C2-B44D-F67988B0081E}" type="datetimeFigureOut">
              <a:rPr lang="nl-BE" smtClean="0"/>
              <a:t>20/05/2024</a:t>
            </a:fld>
            <a:endParaRPr lang="nl-BE"/>
          </a:p>
        </p:txBody>
      </p:sp>
      <p:sp>
        <p:nvSpPr>
          <p:cNvPr id="6" name="Tijdelijke aanduiding voor voettekst 5">
            <a:extLst>
              <a:ext uri="{FF2B5EF4-FFF2-40B4-BE49-F238E27FC236}">
                <a16:creationId xmlns:a16="http://schemas.microsoft.com/office/drawing/2014/main" id="{82252D7D-9460-43AF-8984-C94B4ED6245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96D3E3F-89CB-43C2-8848-20F78A3D5F24}"/>
              </a:ext>
            </a:extLst>
          </p:cNvPr>
          <p:cNvSpPr>
            <a:spLocks noGrp="1"/>
          </p:cNvSpPr>
          <p:nvPr>
            <p:ph type="sldNum" sz="quarter" idx="12"/>
          </p:nvPr>
        </p:nvSpPr>
        <p:spPr/>
        <p:txBody>
          <a:bodyPr/>
          <a:lstStyle/>
          <a:p>
            <a:fld id="{236E0F00-7EAC-45D8-A11A-F5637A39FFC9}" type="slidenum">
              <a:rPr lang="nl-BE" smtClean="0"/>
              <a:t>‹nr.›</a:t>
            </a:fld>
            <a:endParaRPr lang="nl-BE"/>
          </a:p>
        </p:txBody>
      </p:sp>
    </p:spTree>
    <p:extLst>
      <p:ext uri="{BB962C8B-B14F-4D97-AF65-F5344CB8AC3E}">
        <p14:creationId xmlns:p14="http://schemas.microsoft.com/office/powerpoint/2010/main" val="370508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00A7483-DBFA-48C4-A25D-C59B4A2D2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835EFD9-2125-4D83-BBA8-68D2B1403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BB2BA0C-5961-48B3-BC85-23DFA6E8F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558E0-1F54-42C2-B44D-F67988B0081E}"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04367CE2-8820-4D9C-B608-1D561DE2E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7328B71E-10DA-4B75-9FD6-AAF36ADA37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E0F00-7EAC-45D8-A11A-F5637A39FFC9}" type="slidenum">
              <a:rPr lang="nl-BE" smtClean="0"/>
              <a:t>‹nr.›</a:t>
            </a:fld>
            <a:endParaRPr lang="nl-BE"/>
          </a:p>
        </p:txBody>
      </p:sp>
      <p:sp>
        <p:nvSpPr>
          <p:cNvPr id="7" name="Rectangle 4">
            <a:extLst>
              <a:ext uri="{FF2B5EF4-FFF2-40B4-BE49-F238E27FC236}">
                <a16:creationId xmlns:a16="http://schemas.microsoft.com/office/drawing/2014/main" id="{D77AA3C5-23D8-A087-EC45-F30EABC54491}"/>
              </a:ext>
            </a:extLst>
          </p:cNvPr>
          <p:cNvSpPr/>
          <p:nvPr userDrawn="1"/>
        </p:nvSpPr>
        <p:spPr>
          <a:xfrm>
            <a:off x="10734675" y="6046107"/>
            <a:ext cx="1238250" cy="620485"/>
          </a:xfrm>
          <a:prstGeom prst="rect">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5">
            <a:extLst>
              <a:ext uri="{FF2B5EF4-FFF2-40B4-BE49-F238E27FC236}">
                <a16:creationId xmlns:a16="http://schemas.microsoft.com/office/drawing/2014/main" id="{35ADE9EB-78A5-8CAA-1D79-536262E1E34D}"/>
              </a:ext>
            </a:extLst>
          </p:cNvPr>
          <p:cNvPicPr>
            <a:picLocks noChangeAspect="1"/>
          </p:cNvPicPr>
          <p:nvPr userDrawn="1"/>
        </p:nvPicPr>
        <p:blipFill rotWithShape="1">
          <a:blip r:embed="rId14"/>
          <a:srcRect t="121" r="-2" b="-2"/>
          <a:stretch/>
        </p:blipFill>
        <p:spPr>
          <a:xfrm>
            <a:off x="9884836" y="6049282"/>
            <a:ext cx="621239" cy="620485"/>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4192628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F86CA7-B4B3-4866-B6F7-155653934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25E5569-3064-4A76-8311-F0545A544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622F54B-3C94-42C4-969A-22F1FB3F6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756F3-006C-43A7-9321-05F627D42DD6}" type="datetimeFigureOut">
              <a:rPr lang="nl-BE" smtClean="0"/>
              <a:t>20/05/2024</a:t>
            </a:fld>
            <a:endParaRPr lang="nl-BE"/>
          </a:p>
        </p:txBody>
      </p:sp>
      <p:sp>
        <p:nvSpPr>
          <p:cNvPr id="5" name="Tijdelijke aanduiding voor voettekst 4">
            <a:extLst>
              <a:ext uri="{FF2B5EF4-FFF2-40B4-BE49-F238E27FC236}">
                <a16:creationId xmlns:a16="http://schemas.microsoft.com/office/drawing/2014/main" id="{4B61F0C5-034A-4C4B-882B-D6E8962B3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E9295F5-6EBE-4030-9FFC-CBCD8540A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DEBD4-2912-4AC1-B0DF-962C4179C1E5}" type="slidenum">
              <a:rPr lang="nl-BE" smtClean="0"/>
              <a:t>‹nr.›</a:t>
            </a:fld>
            <a:endParaRPr lang="nl-BE"/>
          </a:p>
        </p:txBody>
      </p:sp>
      <p:pic>
        <p:nvPicPr>
          <p:cNvPr id="7" name="Afbeelding 5">
            <a:extLst>
              <a:ext uri="{FF2B5EF4-FFF2-40B4-BE49-F238E27FC236}">
                <a16:creationId xmlns:a16="http://schemas.microsoft.com/office/drawing/2014/main" id="{1E109A46-F924-4C1C-418B-A510AED8A963}"/>
              </a:ext>
            </a:extLst>
          </p:cNvPr>
          <p:cNvPicPr>
            <a:picLocks noChangeAspect="1"/>
          </p:cNvPicPr>
          <p:nvPr userDrawn="1"/>
        </p:nvPicPr>
        <p:blipFill rotWithShape="1">
          <a:blip r:embed="rId13"/>
          <a:srcRect t="121" r="-2" b="-2"/>
          <a:stretch/>
        </p:blipFill>
        <p:spPr>
          <a:xfrm>
            <a:off x="9884836" y="6049282"/>
            <a:ext cx="621239" cy="620485"/>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
        <p:nvSpPr>
          <p:cNvPr id="8" name="Rectangle 4">
            <a:extLst>
              <a:ext uri="{FF2B5EF4-FFF2-40B4-BE49-F238E27FC236}">
                <a16:creationId xmlns:a16="http://schemas.microsoft.com/office/drawing/2014/main" id="{4341A871-34BB-3028-091E-CC0598326D44}"/>
              </a:ext>
            </a:extLst>
          </p:cNvPr>
          <p:cNvSpPr/>
          <p:nvPr userDrawn="1"/>
        </p:nvSpPr>
        <p:spPr>
          <a:xfrm>
            <a:off x="10734675" y="6046107"/>
            <a:ext cx="1238250" cy="620485"/>
          </a:xfrm>
          <a:prstGeom prst="rect">
            <a:avLst/>
          </a:prstGeom>
          <a:blipFill>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608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joke.dewilde+test@hogent.be" TargetMode="External"/><Relationship Id="rId4" Type="http://schemas.openxmlformats.org/officeDocument/2006/relationships/hyperlink" Target="https://eur03.safelinks.protection.outlook.com/?url=https%3A%2F%2Fbackoffice.lifecity-acc.be%2F&amp;data=05%7C01%7Cjoke.dewilde%40hogent.be%7C1a51abf18df340c6ea0d08dbaadd1971%7C5cf7310e091a4bc5acd726c721d4cccd%7C1%7C0%7C638291638832934028%7CUnknown%7CTWFpbGZsb3d8eyJWIjoiMC4wLjAwMDAiLCJQIjoiV2luMzIiLCJBTiI6Ik1haWwiLCJXVCI6Mn0%3D%7C3000%7C%7C%7C&amp;sdata=NNxdeEIeCIdm%2BZIFiLI0oBvnm5SKkim%2FuX8dj4ke9XI%3D&amp;reserved=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pVhq3wssD5M?feature=oembed"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sociaal.net/verhaal/jongere-schrijft-brief-aan-ideale-begeleider-blijf-vooral-gewoon-tegen-me-doe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LifeCity@hogent.b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mailto:Joke.DeWilde@hogent.b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rends.knack.be/kanaal-z/industrie/z-healthcare/z-healthcare-online-jeugdhulpverlening-wint-aan-belang-27-04-22/"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lifecity.be/info/lifec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lifecity.be/info/lifec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descr="Afbeelding met kleding, bank, persoon, meubels&#10;&#10;Automatisch gegenereerde beschrijving">
            <a:extLst>
              <a:ext uri="{FF2B5EF4-FFF2-40B4-BE49-F238E27FC236}">
                <a16:creationId xmlns:a16="http://schemas.microsoft.com/office/drawing/2014/main" id="{7ED2B6DB-9A99-33DF-7608-B0D21C56F15F}"/>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a:stretch/>
        </p:blipFill>
        <p:spPr>
          <a:xfrm>
            <a:off x="381" y="0"/>
            <a:ext cx="12191238" cy="6858000"/>
          </a:xfrm>
          <a:prstGeom prst="rect">
            <a:avLst/>
          </a:prstGeom>
        </p:spPr>
      </p:pic>
      <p:sp>
        <p:nvSpPr>
          <p:cNvPr id="2" name="Titel 1">
            <a:extLst>
              <a:ext uri="{FF2B5EF4-FFF2-40B4-BE49-F238E27FC236}">
                <a16:creationId xmlns:a16="http://schemas.microsoft.com/office/drawing/2014/main" id="{80D0BB61-4D67-4063-B94F-20F813DC09F1}"/>
              </a:ext>
            </a:extLst>
          </p:cNvPr>
          <p:cNvSpPr>
            <a:spLocks noGrp="1"/>
          </p:cNvSpPr>
          <p:nvPr>
            <p:ph type="ctrTitle"/>
          </p:nvPr>
        </p:nvSpPr>
        <p:spPr>
          <a:xfrm>
            <a:off x="1524000" y="1122362"/>
            <a:ext cx="9144000" cy="2900518"/>
          </a:xfrm>
        </p:spPr>
        <p:txBody>
          <a:bodyPr>
            <a:normAutofit/>
          </a:bodyPr>
          <a:lstStyle/>
          <a:p>
            <a:r>
              <a:rPr lang="nl-BE" sz="4200">
                <a:solidFill>
                  <a:srgbClr val="FFFFFF"/>
                </a:solidFill>
                <a:latin typeface="Montserrat ExtraBold"/>
              </a:rPr>
              <a:t> LifeCity</a:t>
            </a:r>
            <a:br>
              <a:rPr lang="nl-BE" sz="4200">
                <a:solidFill>
                  <a:srgbClr val="FFFFFF"/>
                </a:solidFill>
                <a:latin typeface="Montserrat ExtraBold"/>
              </a:rPr>
            </a:br>
            <a:br>
              <a:rPr lang="nl-BE" sz="4200">
                <a:solidFill>
                  <a:srgbClr val="FFFFFF"/>
                </a:solidFill>
                <a:latin typeface="Montserrat ExtraBold"/>
              </a:rPr>
            </a:br>
            <a:r>
              <a:rPr lang="nl-BE" sz="4200">
                <a:solidFill>
                  <a:srgbClr val="FFFFFF"/>
                </a:solidFill>
                <a:latin typeface="Montserrat ExtraBold"/>
              </a:rPr>
              <a:t>Digitale tool ter ondersteuning van gesprekken met kinderen</a:t>
            </a:r>
          </a:p>
        </p:txBody>
      </p:sp>
      <p:sp>
        <p:nvSpPr>
          <p:cNvPr id="3" name="Ondertitel 2">
            <a:extLst>
              <a:ext uri="{FF2B5EF4-FFF2-40B4-BE49-F238E27FC236}">
                <a16:creationId xmlns:a16="http://schemas.microsoft.com/office/drawing/2014/main" id="{6605601C-FCCE-418E-8D9D-0F8CD2D6DB98}"/>
              </a:ext>
            </a:extLst>
          </p:cNvPr>
          <p:cNvSpPr>
            <a:spLocks noGrp="1"/>
          </p:cNvSpPr>
          <p:nvPr>
            <p:ph type="subTitle" idx="1"/>
          </p:nvPr>
        </p:nvSpPr>
        <p:spPr>
          <a:xfrm>
            <a:off x="1524000" y="4159404"/>
            <a:ext cx="9144000" cy="1098395"/>
          </a:xfrm>
        </p:spPr>
        <p:txBody>
          <a:bodyPr>
            <a:normAutofit/>
          </a:bodyPr>
          <a:lstStyle/>
          <a:p>
            <a:r>
              <a:rPr lang="nl-BE">
                <a:solidFill>
                  <a:srgbClr val="FFFFFF"/>
                </a:solidFill>
                <a:latin typeface="Montserrat" panose="00000500000000000000" pitchFamily="2" charset="0"/>
              </a:rPr>
              <a:t>dr Joke De Wilde</a:t>
            </a:r>
          </a:p>
          <a:p>
            <a:r>
              <a:rPr lang="nl-BE">
                <a:solidFill>
                  <a:srgbClr val="FFFFFF"/>
                </a:solidFill>
                <a:latin typeface="Montserrat" panose="00000500000000000000" pitchFamily="2" charset="0"/>
              </a:rPr>
              <a:t>HOGENT – 360° Zorg en Welzijn</a:t>
            </a:r>
          </a:p>
        </p:txBody>
      </p:sp>
    </p:spTree>
    <p:extLst>
      <p:ext uri="{BB962C8B-B14F-4D97-AF65-F5344CB8AC3E}">
        <p14:creationId xmlns:p14="http://schemas.microsoft.com/office/powerpoint/2010/main" val="36802872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4FD9F96-9468-48FB-8CBA-009E7EDCCBA5}"/>
              </a:ext>
            </a:extLst>
          </p:cNvPr>
          <p:cNvPicPr>
            <a:picLocks noChangeAspect="1"/>
          </p:cNvPicPr>
          <p:nvPr/>
        </p:nvPicPr>
        <p:blipFill rotWithShape="1">
          <a:blip r:embed="rId3"/>
          <a:srcRect l="8617" r="49133"/>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DF6F6E-E400-4FD4-9F94-53A8A7324AD8}"/>
              </a:ext>
            </a:extLst>
          </p:cNvPr>
          <p:cNvSpPr>
            <a:spLocks noGrp="1"/>
          </p:cNvSpPr>
          <p:nvPr>
            <p:ph idx="1"/>
          </p:nvPr>
        </p:nvSpPr>
        <p:spPr>
          <a:xfrm>
            <a:off x="5971697" y="2215896"/>
            <a:ext cx="5444382" cy="3591207"/>
          </a:xfrm>
        </p:spPr>
        <p:txBody>
          <a:bodyPr>
            <a:normAutofit fontScale="92500" lnSpcReduction="10000"/>
          </a:bodyPr>
          <a:lstStyle/>
          <a:p>
            <a:pPr marL="0" indent="0">
              <a:buNone/>
            </a:pPr>
            <a:r>
              <a:rPr lang="nl-BE" sz="1800">
                <a:latin typeface="Montserrat" panose="00000500000000000000" pitchFamily="2" charset="0"/>
              </a:rPr>
              <a:t>Beste </a:t>
            </a:r>
            <a:r>
              <a:rPr lang="nl-BE" sz="1800" err="1">
                <a:latin typeface="Montserrat" panose="00000500000000000000" pitchFamily="2" charset="0"/>
              </a:rPr>
              <a:t>Joke+test</a:t>
            </a:r>
            <a:r>
              <a:rPr lang="nl-BE" sz="1800">
                <a:latin typeface="Montserrat" panose="00000500000000000000" pitchFamily="2" charset="0"/>
              </a:rPr>
              <a:t>, </a:t>
            </a:r>
            <a:br>
              <a:rPr lang="nl-BE" sz="1800">
                <a:latin typeface="Montserrat" panose="00000500000000000000" pitchFamily="2" charset="0"/>
              </a:rPr>
            </a:br>
            <a:br>
              <a:rPr lang="nl-BE" sz="1800">
                <a:latin typeface="Montserrat" panose="00000500000000000000" pitchFamily="2" charset="0"/>
              </a:rPr>
            </a:br>
            <a:r>
              <a:rPr lang="nl-BE" sz="1800">
                <a:latin typeface="Montserrat" panose="00000500000000000000" pitchFamily="2" charset="0"/>
              </a:rPr>
              <a:t>Er werd voor dit e-mailadres een </a:t>
            </a:r>
            <a:r>
              <a:rPr lang="nl-BE" sz="1800" err="1">
                <a:latin typeface="Montserrat" panose="00000500000000000000" pitchFamily="2" charset="0"/>
              </a:rPr>
              <a:t>adminaccount</a:t>
            </a:r>
            <a:r>
              <a:rPr lang="nl-BE" sz="1800">
                <a:latin typeface="Montserrat" panose="00000500000000000000" pitchFamily="2" charset="0"/>
              </a:rPr>
              <a:t> aangemaakt voor </a:t>
            </a:r>
            <a:r>
              <a:rPr lang="nl-BE" sz="1800" err="1">
                <a:latin typeface="Montserrat" panose="00000500000000000000" pitchFamily="2" charset="0"/>
              </a:rPr>
              <a:t>Lifecity</a:t>
            </a:r>
            <a:r>
              <a:rPr lang="nl-BE" sz="1800">
                <a:latin typeface="Montserrat" panose="00000500000000000000" pitchFamily="2" charset="0"/>
              </a:rPr>
              <a:t>. </a:t>
            </a:r>
            <a:br>
              <a:rPr lang="nl-BE" sz="1800">
                <a:latin typeface="Montserrat" panose="00000500000000000000" pitchFamily="2" charset="0"/>
              </a:rPr>
            </a:br>
            <a:br>
              <a:rPr lang="nl-BE" sz="1800">
                <a:latin typeface="Montserrat" panose="00000500000000000000" pitchFamily="2" charset="0"/>
              </a:rPr>
            </a:br>
            <a:r>
              <a:rPr lang="nl-BE" sz="1800">
                <a:latin typeface="Montserrat" panose="00000500000000000000" pitchFamily="2" charset="0"/>
              </a:rPr>
              <a:t>Je kan op je </a:t>
            </a:r>
            <a:r>
              <a:rPr lang="nl-BE" sz="1800" err="1">
                <a:latin typeface="Montserrat" panose="00000500000000000000" pitchFamily="2" charset="0"/>
              </a:rPr>
              <a:t>adminaccount</a:t>
            </a:r>
            <a:r>
              <a:rPr lang="nl-BE" sz="1800">
                <a:latin typeface="Montserrat" panose="00000500000000000000" pitchFamily="2" charset="0"/>
              </a:rPr>
              <a:t> aanmelden op </a:t>
            </a:r>
            <a:r>
              <a:rPr lang="nl-BE" sz="1800" u="sng" err="1">
                <a:latin typeface="Montserrat" panose="00000500000000000000" pitchFamily="2" charset="0"/>
                <a:hlinkClick r:id="rId4"/>
              </a:rPr>
              <a:t>Lifecity</a:t>
            </a:r>
            <a:r>
              <a:rPr lang="nl-BE" sz="1800" u="sng">
                <a:latin typeface="Montserrat" panose="00000500000000000000" pitchFamily="2" charset="0"/>
                <a:hlinkClick r:id="rId4"/>
              </a:rPr>
              <a:t> backoffice</a:t>
            </a:r>
            <a:r>
              <a:rPr lang="nl-BE" sz="1800">
                <a:latin typeface="Montserrat" panose="00000500000000000000" pitchFamily="2" charset="0"/>
              </a:rPr>
              <a:t>. </a:t>
            </a:r>
            <a:br>
              <a:rPr lang="nl-BE" sz="1800">
                <a:latin typeface="Montserrat" panose="00000500000000000000" pitchFamily="2" charset="0"/>
              </a:rPr>
            </a:br>
            <a:r>
              <a:rPr lang="nl-BE" sz="1800">
                <a:latin typeface="Montserrat" panose="00000500000000000000" pitchFamily="2" charset="0"/>
              </a:rPr>
              <a:t>Gebruikersnaam: </a:t>
            </a:r>
            <a:r>
              <a:rPr lang="nl-BE" sz="1800" u="sng">
                <a:latin typeface="Montserrat" panose="00000500000000000000" pitchFamily="2" charset="0"/>
                <a:hlinkClick r:id="rId5"/>
              </a:rPr>
              <a:t>joke.dewilde+test@hogent.be</a:t>
            </a:r>
            <a:r>
              <a:rPr lang="nl-BE" sz="1800">
                <a:latin typeface="Montserrat" panose="00000500000000000000" pitchFamily="2" charset="0"/>
              </a:rPr>
              <a:t> </a:t>
            </a:r>
            <a:br>
              <a:rPr lang="nl-BE" sz="1800">
                <a:latin typeface="Montserrat" panose="00000500000000000000" pitchFamily="2" charset="0"/>
              </a:rPr>
            </a:br>
            <a:r>
              <a:rPr lang="nl-BE" sz="1800">
                <a:latin typeface="Montserrat" panose="00000500000000000000" pitchFamily="2" charset="0"/>
              </a:rPr>
              <a:t>Wachtwoord: 8B5u1q!pvAYXeAZ</a:t>
            </a:r>
            <a:br>
              <a:rPr lang="nl-BE" sz="1800">
                <a:latin typeface="Montserrat" panose="00000500000000000000" pitchFamily="2" charset="0"/>
              </a:rPr>
            </a:br>
            <a:br>
              <a:rPr lang="nl-BE" sz="1800">
                <a:latin typeface="Montserrat" panose="00000500000000000000" pitchFamily="2" charset="0"/>
              </a:rPr>
            </a:br>
            <a:r>
              <a:rPr lang="nl-BE" sz="1800">
                <a:latin typeface="Montserrat" panose="00000500000000000000" pitchFamily="2" charset="0"/>
              </a:rPr>
              <a:t>Met vriendelijke groeten, </a:t>
            </a:r>
            <a:br>
              <a:rPr lang="nl-BE" sz="1800">
                <a:latin typeface="Montserrat" panose="00000500000000000000" pitchFamily="2" charset="0"/>
              </a:rPr>
            </a:br>
            <a:r>
              <a:rPr lang="nl-BE" sz="1800">
                <a:latin typeface="Montserrat" panose="00000500000000000000" pitchFamily="2" charset="0"/>
              </a:rPr>
              <a:t>Het </a:t>
            </a:r>
            <a:r>
              <a:rPr lang="nl-BE" sz="1800" err="1">
                <a:latin typeface="Montserrat" panose="00000500000000000000" pitchFamily="2" charset="0"/>
              </a:rPr>
              <a:t>Lifecity</a:t>
            </a:r>
            <a:r>
              <a:rPr lang="nl-BE" sz="1800">
                <a:latin typeface="Montserrat" panose="00000500000000000000" pitchFamily="2" charset="0"/>
              </a:rPr>
              <a:t> team </a:t>
            </a:r>
          </a:p>
          <a:p>
            <a:pPr marL="0" indent="0">
              <a:buNone/>
            </a:pPr>
            <a:br>
              <a:rPr lang="nl-BE" sz="1800">
                <a:latin typeface="Montserrat" panose="00000500000000000000" pitchFamily="2" charset="0"/>
              </a:rPr>
            </a:br>
            <a:r>
              <a:rPr lang="nl-BE" sz="1800">
                <a:latin typeface="Montserrat" panose="00000500000000000000" pitchFamily="2" charset="0"/>
              </a:rPr>
              <a:t>Deze e-mail werd automatisch gegenereerd. Een direct antwoord op deze e-mail zal niet worden verwerkt. </a:t>
            </a:r>
          </a:p>
          <a:p>
            <a:pPr marL="0" indent="0">
              <a:buNone/>
            </a:pPr>
            <a:endParaRPr lang="nl-BE" sz="1600"/>
          </a:p>
        </p:txBody>
      </p:sp>
      <p:sp>
        <p:nvSpPr>
          <p:cNvPr id="2" name="Titel 1">
            <a:extLst>
              <a:ext uri="{FF2B5EF4-FFF2-40B4-BE49-F238E27FC236}">
                <a16:creationId xmlns:a16="http://schemas.microsoft.com/office/drawing/2014/main" id="{1C5D0E24-7054-A348-D9A5-BA108E1F02F9}"/>
              </a:ext>
            </a:extLst>
          </p:cNvPr>
          <p:cNvSpPr>
            <a:spLocks noGrp="1"/>
          </p:cNvSpPr>
          <p:nvPr>
            <p:ph type="title"/>
          </p:nvPr>
        </p:nvSpPr>
        <p:spPr>
          <a:xfrm>
            <a:off x="5868557" y="1138036"/>
            <a:ext cx="5444382" cy="1402470"/>
          </a:xfrm>
        </p:spPr>
        <p:txBody>
          <a:bodyPr anchor="t">
            <a:normAutofit/>
          </a:bodyPr>
          <a:lstStyle/>
          <a:p>
            <a:r>
              <a:rPr lang="nl-BE" sz="3200">
                <a:latin typeface="Montserrat ExtraBold"/>
              </a:rPr>
              <a:t>Registratie e-mail</a:t>
            </a:r>
          </a:p>
        </p:txBody>
      </p:sp>
    </p:spTree>
    <p:extLst>
      <p:ext uri="{BB962C8B-B14F-4D97-AF65-F5344CB8AC3E}">
        <p14:creationId xmlns:p14="http://schemas.microsoft.com/office/powerpoint/2010/main" val="10369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76383-FF58-F011-AE46-4E42D62B3858}"/>
              </a:ext>
            </a:extLst>
          </p:cNvPr>
          <p:cNvSpPr>
            <a:spLocks noGrp="1"/>
          </p:cNvSpPr>
          <p:nvPr>
            <p:ph type="title"/>
          </p:nvPr>
        </p:nvSpPr>
        <p:spPr>
          <a:xfrm>
            <a:off x="762001" y="1141711"/>
            <a:ext cx="3234466" cy="3474364"/>
          </a:xfrm>
        </p:spPr>
        <p:txBody>
          <a:bodyPr vert="horz" lIns="91440" tIns="45720" rIns="91440" bIns="45720" rtlCol="0" anchor="t">
            <a:normAutofit/>
          </a:bodyPr>
          <a:lstStyle/>
          <a:p>
            <a:pPr marL="857250" indent="-857250">
              <a:buFont typeface="+mj-lt"/>
              <a:buAutoNum type="romanUcPeriod"/>
            </a:pPr>
            <a:r>
              <a:rPr lang="en-US" sz="2800">
                <a:latin typeface="Montserrat ExtraBold"/>
              </a:rPr>
              <a:t>Login met de </a:t>
            </a:r>
            <a:r>
              <a:rPr lang="en-US" sz="2800" err="1">
                <a:latin typeface="Montserrat ExtraBold"/>
              </a:rPr>
              <a:t>gegevens</a:t>
            </a:r>
            <a:r>
              <a:rPr lang="en-US" sz="2800">
                <a:latin typeface="Montserrat ExtraBold"/>
              </a:rPr>
              <a:t> </a:t>
            </a:r>
            <a:r>
              <a:rPr lang="en-US" sz="2800" err="1">
                <a:latin typeface="Montserrat ExtraBold"/>
              </a:rPr>
              <a:t>uit</a:t>
            </a:r>
            <a:r>
              <a:rPr lang="en-US" sz="2800">
                <a:latin typeface="Montserrat ExtraBold"/>
              </a:rPr>
              <a:t> je mail</a:t>
            </a:r>
          </a:p>
        </p:txBody>
      </p:sp>
      <p:cxnSp>
        <p:nvCxnSpPr>
          <p:cNvPr id="9" name="Straight Connector 8">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schermopname, tekst, tekenfilm, ontwerp&#10;&#10;Automatisch gegenereerde beschrijving">
            <a:extLst>
              <a:ext uri="{FF2B5EF4-FFF2-40B4-BE49-F238E27FC236}">
                <a16:creationId xmlns:a16="http://schemas.microsoft.com/office/drawing/2014/main" id="{5E7BCF0E-7874-C3DF-9A6A-54FC04C10829}"/>
              </a:ext>
            </a:extLst>
          </p:cNvPr>
          <p:cNvPicPr>
            <a:picLocks noChangeAspect="1"/>
          </p:cNvPicPr>
          <p:nvPr/>
        </p:nvPicPr>
        <p:blipFill>
          <a:blip r:embed="rId3"/>
          <a:stretch>
            <a:fillRect/>
          </a:stretch>
        </p:blipFill>
        <p:spPr>
          <a:xfrm>
            <a:off x="4615543" y="1257761"/>
            <a:ext cx="6711317" cy="4362356"/>
          </a:xfrm>
          <a:prstGeom prst="rect">
            <a:avLst/>
          </a:prstGeom>
        </p:spPr>
      </p:pic>
      <p:cxnSp>
        <p:nvCxnSpPr>
          <p:cNvPr id="3" name="Rechte verbindingslijn met pijl 2">
            <a:extLst>
              <a:ext uri="{FF2B5EF4-FFF2-40B4-BE49-F238E27FC236}">
                <a16:creationId xmlns:a16="http://schemas.microsoft.com/office/drawing/2014/main" id="{D65B631B-4AF0-7F7B-7D4B-FCD784B04B61}"/>
              </a:ext>
            </a:extLst>
          </p:cNvPr>
          <p:cNvCxnSpPr>
            <a:cxnSpLocks/>
          </p:cNvCxnSpPr>
          <p:nvPr/>
        </p:nvCxnSpPr>
        <p:spPr>
          <a:xfrm>
            <a:off x="4282440" y="2878893"/>
            <a:ext cx="1331665" cy="66040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6262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76383-FF58-F011-AE46-4E42D62B3858}"/>
              </a:ext>
            </a:extLst>
          </p:cNvPr>
          <p:cNvSpPr>
            <a:spLocks noGrp="1"/>
          </p:cNvSpPr>
          <p:nvPr>
            <p:ph type="title"/>
          </p:nvPr>
        </p:nvSpPr>
        <p:spPr>
          <a:xfrm>
            <a:off x="762001" y="1141711"/>
            <a:ext cx="3612036" cy="3474364"/>
          </a:xfrm>
        </p:spPr>
        <p:txBody>
          <a:bodyPr vert="horz" lIns="91440" tIns="45720" rIns="91440" bIns="45720" rtlCol="0" anchor="t">
            <a:normAutofit/>
          </a:bodyPr>
          <a:lstStyle/>
          <a:p>
            <a:pPr marL="571500" indent="-571500">
              <a:buFont typeface="+mj-lt"/>
              <a:buAutoNum type="romanUcPeriod" startAt="2"/>
            </a:pPr>
            <a:r>
              <a:rPr lang="en-US" sz="3200" dirty="0" err="1">
                <a:latin typeface="Montserrat ExtraBold"/>
              </a:rPr>
              <a:t>Maak</a:t>
            </a:r>
            <a:r>
              <a:rPr lang="en-US" sz="3200" dirty="0">
                <a:latin typeface="Montserrat ExtraBold"/>
              </a:rPr>
              <a:t> </a:t>
            </a:r>
            <a:r>
              <a:rPr lang="en-US" sz="3200" dirty="0" err="1">
                <a:latin typeface="Montserrat ExtraBold"/>
              </a:rPr>
              <a:t>een</a:t>
            </a:r>
            <a:r>
              <a:rPr lang="en-US" sz="3200" dirty="0">
                <a:latin typeface="Montserrat ExtraBold"/>
              </a:rPr>
              <a:t> </a:t>
            </a:r>
            <a:r>
              <a:rPr lang="en-US" sz="3200" dirty="0" err="1">
                <a:latin typeface="Montserrat ExtraBold"/>
              </a:rPr>
              <a:t>nieuw</a:t>
            </a:r>
            <a:r>
              <a:rPr lang="en-US" sz="3200" dirty="0">
                <a:latin typeface="Montserrat ExtraBold"/>
              </a:rPr>
              <a:t> </a:t>
            </a:r>
            <a:r>
              <a:rPr lang="en-US" sz="3200" dirty="0" err="1">
                <a:latin typeface="Montserrat ExtraBold"/>
              </a:rPr>
              <a:t>wachtwoord</a:t>
            </a:r>
            <a:r>
              <a:rPr lang="en-US" sz="3200" dirty="0">
                <a:latin typeface="Montserrat ExtraBold"/>
              </a:rPr>
              <a:t> </a:t>
            </a:r>
            <a:r>
              <a:rPr lang="en-US" sz="3200" dirty="0" err="1">
                <a:latin typeface="Montserrat ExtraBold"/>
              </a:rPr>
              <a:t>aan</a:t>
            </a:r>
            <a:r>
              <a:rPr lang="en-US" sz="3200" dirty="0">
                <a:latin typeface="Montserrat ExtraBold"/>
              </a:rPr>
              <a:t> </a:t>
            </a:r>
          </a:p>
        </p:txBody>
      </p:sp>
      <p:cxnSp>
        <p:nvCxnSpPr>
          <p:cNvPr id="9" name="Straight Connector 8">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tekst, schermopname, software, Rechthoek&#10;&#10;Automatisch gegenereerde beschrijving">
            <a:extLst>
              <a:ext uri="{FF2B5EF4-FFF2-40B4-BE49-F238E27FC236}">
                <a16:creationId xmlns:a16="http://schemas.microsoft.com/office/drawing/2014/main" id="{201EC044-A94B-BEFA-3393-16DA2D82D796}"/>
              </a:ext>
            </a:extLst>
          </p:cNvPr>
          <p:cNvPicPr>
            <a:picLocks noChangeAspect="1"/>
          </p:cNvPicPr>
          <p:nvPr/>
        </p:nvPicPr>
        <p:blipFill>
          <a:blip r:embed="rId3"/>
          <a:stretch>
            <a:fillRect/>
          </a:stretch>
        </p:blipFill>
        <p:spPr>
          <a:xfrm>
            <a:off x="4602946" y="1237883"/>
            <a:ext cx="6723914" cy="4382234"/>
          </a:xfrm>
          <a:prstGeom prst="rect">
            <a:avLst/>
          </a:prstGeom>
        </p:spPr>
      </p:pic>
    </p:spTree>
    <p:extLst>
      <p:ext uri="{BB962C8B-B14F-4D97-AF65-F5344CB8AC3E}">
        <p14:creationId xmlns:p14="http://schemas.microsoft.com/office/powerpoint/2010/main" val="190567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03E46-2A18-7A0C-5DB8-165F56B94477}"/>
              </a:ext>
            </a:extLst>
          </p:cNvPr>
          <p:cNvSpPr>
            <a:spLocks noGrp="1"/>
          </p:cNvSpPr>
          <p:nvPr>
            <p:ph type="title"/>
          </p:nvPr>
        </p:nvSpPr>
        <p:spPr>
          <a:xfrm>
            <a:off x="807720" y="710565"/>
            <a:ext cx="10515600" cy="1325563"/>
          </a:xfrm>
        </p:spPr>
        <p:txBody>
          <a:bodyPr/>
          <a:lstStyle/>
          <a:p>
            <a:pPr marL="571500" indent="-571500">
              <a:buFont typeface="+mj-lt"/>
              <a:buAutoNum type="romanUcPeriod" startAt="3"/>
            </a:pPr>
            <a:r>
              <a:rPr lang="nl-BE" sz="3200">
                <a:latin typeface="Montserrat ExtraBold"/>
              </a:rPr>
              <a:t>Je bent ingelogd als </a:t>
            </a:r>
            <a:r>
              <a:rPr lang="nl-BE" sz="3200" err="1">
                <a:latin typeface="Montserrat ExtraBold"/>
              </a:rPr>
              <a:t>admin</a:t>
            </a:r>
            <a:endParaRPr lang="nl-BE" sz="3200">
              <a:latin typeface="Montserrat ExtraBold"/>
            </a:endParaRPr>
          </a:p>
        </p:txBody>
      </p:sp>
      <p:sp>
        <p:nvSpPr>
          <p:cNvPr id="3" name="Tijdelijke aanduiding voor inhoud 2">
            <a:extLst>
              <a:ext uri="{FF2B5EF4-FFF2-40B4-BE49-F238E27FC236}">
                <a16:creationId xmlns:a16="http://schemas.microsoft.com/office/drawing/2014/main" id="{F640BA43-C593-CC26-3025-7D14C00D57A5}"/>
              </a:ext>
            </a:extLst>
          </p:cNvPr>
          <p:cNvSpPr>
            <a:spLocks noGrp="1"/>
          </p:cNvSpPr>
          <p:nvPr>
            <p:ph idx="1"/>
          </p:nvPr>
        </p:nvSpPr>
        <p:spPr>
          <a:xfrm>
            <a:off x="838200" y="2099945"/>
            <a:ext cx="10515600" cy="4351338"/>
          </a:xfrm>
        </p:spPr>
        <p:txBody>
          <a:bodyPr/>
          <a:lstStyle/>
          <a:p>
            <a:pPr marL="0" indent="0">
              <a:buNone/>
            </a:pPr>
            <a:r>
              <a:rPr lang="nl-BE" sz="2400">
                <a:latin typeface="Montserrat" panose="00000500000000000000" pitchFamily="2" charset="0"/>
              </a:rPr>
              <a:t>Je kan</a:t>
            </a:r>
          </a:p>
          <a:p>
            <a:pPr marL="0" indent="0">
              <a:buNone/>
            </a:pPr>
            <a:endParaRPr lang="nl-BE" sz="2400">
              <a:latin typeface="Montserrat" panose="00000500000000000000" pitchFamily="2" charset="0"/>
            </a:endParaRPr>
          </a:p>
          <a:p>
            <a:r>
              <a:rPr lang="nl-BE" sz="2400">
                <a:latin typeface="Montserrat" panose="00000500000000000000" pitchFamily="2" charset="0"/>
              </a:rPr>
              <a:t>Accounts voor kinderen in je organisatie maken</a:t>
            </a:r>
          </a:p>
          <a:p>
            <a:r>
              <a:rPr lang="nl-BE" sz="2400">
                <a:latin typeface="Montserrat" panose="00000500000000000000" pitchFamily="2" charset="0"/>
              </a:rPr>
              <a:t>Andere collega’s toevoegen (Backoffice-gebruikers) zodat zij ook accounts voor kinderen kunnen aanmaken</a:t>
            </a:r>
          </a:p>
          <a:p>
            <a:r>
              <a:rPr lang="nl-BE" sz="2400">
                <a:latin typeface="Montserrat" panose="00000500000000000000" pitchFamily="2" charset="0"/>
              </a:rPr>
              <a:t>Informatie vinden…</a:t>
            </a:r>
          </a:p>
          <a:p>
            <a:endParaRPr lang="nl-BE"/>
          </a:p>
        </p:txBody>
      </p:sp>
      <p:pic>
        <p:nvPicPr>
          <p:cNvPr id="5" name="Afbeelding 4">
            <a:extLst>
              <a:ext uri="{FF2B5EF4-FFF2-40B4-BE49-F238E27FC236}">
                <a16:creationId xmlns:a16="http://schemas.microsoft.com/office/drawing/2014/main" id="{06D7A95F-4091-1106-476F-893348BB3ED2}"/>
              </a:ext>
            </a:extLst>
          </p:cNvPr>
          <p:cNvPicPr>
            <a:picLocks noChangeAspect="1"/>
          </p:cNvPicPr>
          <p:nvPr/>
        </p:nvPicPr>
        <p:blipFill>
          <a:blip r:embed="rId2"/>
          <a:stretch>
            <a:fillRect/>
          </a:stretch>
        </p:blipFill>
        <p:spPr>
          <a:xfrm>
            <a:off x="797560" y="769287"/>
            <a:ext cx="1000265" cy="209579"/>
          </a:xfrm>
          <a:prstGeom prst="rect">
            <a:avLst/>
          </a:prstGeom>
        </p:spPr>
      </p:pic>
    </p:spTree>
    <p:extLst>
      <p:ext uri="{BB962C8B-B14F-4D97-AF65-F5344CB8AC3E}">
        <p14:creationId xmlns:p14="http://schemas.microsoft.com/office/powerpoint/2010/main" val="331372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03E46-2A18-7A0C-5DB8-165F56B94477}"/>
              </a:ext>
            </a:extLst>
          </p:cNvPr>
          <p:cNvSpPr>
            <a:spLocks noGrp="1"/>
          </p:cNvSpPr>
          <p:nvPr>
            <p:ph type="title"/>
          </p:nvPr>
        </p:nvSpPr>
        <p:spPr>
          <a:xfrm>
            <a:off x="807720" y="710565"/>
            <a:ext cx="10515600" cy="1325563"/>
          </a:xfrm>
        </p:spPr>
        <p:txBody>
          <a:bodyPr>
            <a:normAutofit/>
          </a:bodyPr>
          <a:lstStyle/>
          <a:p>
            <a:r>
              <a:rPr lang="nl-BE" sz="3200">
                <a:latin typeface="Montserrat ExtraBold"/>
              </a:rPr>
              <a:t>Ook nog interessant…</a:t>
            </a:r>
          </a:p>
        </p:txBody>
      </p:sp>
      <p:sp>
        <p:nvSpPr>
          <p:cNvPr id="3" name="Tijdelijke aanduiding voor inhoud 2">
            <a:extLst>
              <a:ext uri="{FF2B5EF4-FFF2-40B4-BE49-F238E27FC236}">
                <a16:creationId xmlns:a16="http://schemas.microsoft.com/office/drawing/2014/main" id="{F640BA43-C593-CC26-3025-7D14C00D57A5}"/>
              </a:ext>
            </a:extLst>
          </p:cNvPr>
          <p:cNvSpPr>
            <a:spLocks noGrp="1"/>
          </p:cNvSpPr>
          <p:nvPr>
            <p:ph idx="1"/>
          </p:nvPr>
        </p:nvSpPr>
        <p:spPr>
          <a:xfrm>
            <a:off x="838200" y="2099945"/>
            <a:ext cx="10515600" cy="4351338"/>
          </a:xfrm>
        </p:spPr>
        <p:txBody>
          <a:bodyPr/>
          <a:lstStyle/>
          <a:p>
            <a:pPr>
              <a:lnSpc>
                <a:spcPct val="150000"/>
              </a:lnSpc>
            </a:pPr>
            <a:r>
              <a:rPr lang="nl-BE" sz="2400">
                <a:latin typeface="Montserrat" panose="00000500000000000000" pitchFamily="2" charset="0"/>
              </a:rPr>
              <a:t>Een kind aanmaken doe je best met het kind erbij! De code is 48u geldig. </a:t>
            </a:r>
          </a:p>
          <a:p>
            <a:pPr>
              <a:lnSpc>
                <a:spcPct val="150000"/>
              </a:lnSpc>
            </a:pPr>
            <a:r>
              <a:rPr lang="nl-BE" sz="2400">
                <a:latin typeface="Montserrat" panose="00000500000000000000" pitchFamily="2" charset="0"/>
              </a:rPr>
              <a:t>Een kind kan nooit op de website inloggen, dat is altijd via de app! </a:t>
            </a:r>
          </a:p>
          <a:p>
            <a:pPr>
              <a:lnSpc>
                <a:spcPct val="150000"/>
              </a:lnSpc>
            </a:pPr>
            <a:r>
              <a:rPr lang="nl-BE" sz="2400">
                <a:latin typeface="Montserrat" panose="00000500000000000000" pitchFamily="2" charset="0"/>
              </a:rPr>
              <a:t>Een begeleider kan niet in de app inloggen, dat is enkel op de backoffice website. </a:t>
            </a:r>
          </a:p>
          <a:p>
            <a:pPr>
              <a:lnSpc>
                <a:spcPct val="150000"/>
              </a:lnSpc>
            </a:pPr>
            <a:r>
              <a:rPr lang="nl-BE" sz="2400">
                <a:latin typeface="Montserrat" panose="00000500000000000000" pitchFamily="2" charset="0"/>
              </a:rPr>
              <a:t>Eenvoudig gebruik + directe ondersteuning</a:t>
            </a:r>
          </a:p>
          <a:p>
            <a:pPr marL="0" indent="0">
              <a:buNone/>
            </a:pPr>
            <a:endParaRPr lang="nl-BE"/>
          </a:p>
        </p:txBody>
      </p:sp>
      <p:pic>
        <p:nvPicPr>
          <p:cNvPr id="5" name="Afbeelding 4">
            <a:extLst>
              <a:ext uri="{FF2B5EF4-FFF2-40B4-BE49-F238E27FC236}">
                <a16:creationId xmlns:a16="http://schemas.microsoft.com/office/drawing/2014/main" id="{06D7A95F-4091-1106-476F-893348BB3ED2}"/>
              </a:ext>
            </a:extLst>
          </p:cNvPr>
          <p:cNvPicPr>
            <a:picLocks noChangeAspect="1"/>
          </p:cNvPicPr>
          <p:nvPr/>
        </p:nvPicPr>
        <p:blipFill>
          <a:blip r:embed="rId2"/>
          <a:stretch>
            <a:fillRect/>
          </a:stretch>
        </p:blipFill>
        <p:spPr>
          <a:xfrm>
            <a:off x="797560" y="769287"/>
            <a:ext cx="1000265" cy="209579"/>
          </a:xfrm>
          <a:prstGeom prst="rect">
            <a:avLst/>
          </a:prstGeom>
        </p:spPr>
      </p:pic>
    </p:spTree>
    <p:extLst>
      <p:ext uri="{BB962C8B-B14F-4D97-AF65-F5344CB8AC3E}">
        <p14:creationId xmlns:p14="http://schemas.microsoft.com/office/powerpoint/2010/main" val="314658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03E46-2A18-7A0C-5DB8-165F56B94477}"/>
              </a:ext>
            </a:extLst>
          </p:cNvPr>
          <p:cNvSpPr>
            <a:spLocks noGrp="1"/>
          </p:cNvSpPr>
          <p:nvPr>
            <p:ph type="title"/>
          </p:nvPr>
        </p:nvSpPr>
        <p:spPr>
          <a:xfrm>
            <a:off x="838200" y="680085"/>
            <a:ext cx="10515600" cy="1325563"/>
          </a:xfrm>
        </p:spPr>
        <p:txBody>
          <a:bodyPr/>
          <a:lstStyle/>
          <a:p>
            <a:r>
              <a:rPr lang="nl-BE" sz="3200" err="1">
                <a:latin typeface="Montserrat ExtraBold"/>
              </a:rPr>
              <a:t>URLs</a:t>
            </a:r>
            <a:endParaRPr lang="nl-BE" sz="3200">
              <a:latin typeface="Montserrat ExtraBold"/>
            </a:endParaRPr>
          </a:p>
        </p:txBody>
      </p:sp>
      <p:graphicFrame>
        <p:nvGraphicFramePr>
          <p:cNvPr id="5" name="Tijdelijke aanduiding voor inhoud 2">
            <a:extLst>
              <a:ext uri="{FF2B5EF4-FFF2-40B4-BE49-F238E27FC236}">
                <a16:creationId xmlns:a16="http://schemas.microsoft.com/office/drawing/2014/main" id="{9D798AC4-75AD-3E1D-6009-6023B0A27912}"/>
              </a:ext>
            </a:extLst>
          </p:cNvPr>
          <p:cNvGraphicFramePr>
            <a:graphicFrameLocks noGrp="1"/>
          </p:cNvGraphicFramePr>
          <p:nvPr>
            <p:ph idx="1"/>
            <p:extLst>
              <p:ext uri="{D42A27DB-BD31-4B8C-83A1-F6EECF244321}">
                <p14:modId xmlns:p14="http://schemas.microsoft.com/office/powerpoint/2010/main" val="1517781673"/>
              </p:ext>
            </p:extLst>
          </p:nvPr>
        </p:nvGraphicFramePr>
        <p:xfrm>
          <a:off x="1140460" y="1838959"/>
          <a:ext cx="9911080" cy="4053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Afbeelding 6">
            <a:extLst>
              <a:ext uri="{FF2B5EF4-FFF2-40B4-BE49-F238E27FC236}">
                <a16:creationId xmlns:a16="http://schemas.microsoft.com/office/drawing/2014/main" id="{C7B77E8E-03E5-29DD-F8D5-ABC7A27F091B}"/>
              </a:ext>
            </a:extLst>
          </p:cNvPr>
          <p:cNvPicPr>
            <a:picLocks noChangeAspect="1"/>
          </p:cNvPicPr>
          <p:nvPr/>
        </p:nvPicPr>
        <p:blipFill>
          <a:blip r:embed="rId7"/>
          <a:stretch>
            <a:fillRect/>
          </a:stretch>
        </p:blipFill>
        <p:spPr>
          <a:xfrm>
            <a:off x="797560" y="769287"/>
            <a:ext cx="899911" cy="258595"/>
          </a:xfrm>
          <a:prstGeom prst="rect">
            <a:avLst/>
          </a:prstGeom>
        </p:spPr>
      </p:pic>
    </p:spTree>
    <p:extLst>
      <p:ext uri="{BB962C8B-B14F-4D97-AF65-F5344CB8AC3E}">
        <p14:creationId xmlns:p14="http://schemas.microsoft.com/office/powerpoint/2010/main" val="125101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0BB61-4D67-4063-B94F-20F813DC09F1}"/>
              </a:ext>
            </a:extLst>
          </p:cNvPr>
          <p:cNvSpPr>
            <a:spLocks noGrp="1"/>
          </p:cNvSpPr>
          <p:nvPr>
            <p:ph type="ctrTitle"/>
          </p:nvPr>
        </p:nvSpPr>
        <p:spPr>
          <a:xfrm>
            <a:off x="1524000" y="2841811"/>
            <a:ext cx="9143999" cy="1535117"/>
          </a:xfrm>
        </p:spPr>
        <p:txBody>
          <a:bodyPr>
            <a:normAutofit/>
          </a:bodyPr>
          <a:lstStyle/>
          <a:p>
            <a:br>
              <a:rPr lang="nl-BE" sz="2400"/>
            </a:br>
            <a:endParaRPr lang="nl-BE" sz="2400"/>
          </a:p>
        </p:txBody>
      </p:sp>
      <p:pic>
        <p:nvPicPr>
          <p:cNvPr id="3" name="Onlinemedia 2" title="Korte demo LifeCity">
            <a:hlinkClick r:id="" action="ppaction://media"/>
            <a:extLst>
              <a:ext uri="{FF2B5EF4-FFF2-40B4-BE49-F238E27FC236}">
                <a16:creationId xmlns:a16="http://schemas.microsoft.com/office/drawing/2014/main" id="{BBC9F864-7A3A-BDBC-4EFF-1B9C1A51601F}"/>
              </a:ext>
            </a:extLst>
          </p:cNvPr>
          <p:cNvPicPr>
            <a:picLocks noRot="1" noChangeAspect="1"/>
          </p:cNvPicPr>
          <p:nvPr>
            <a:videoFile r:link="rId1"/>
          </p:nvPr>
        </p:nvPicPr>
        <p:blipFill rotWithShape="1">
          <a:blip r:embed="rId4"/>
          <a:srcRect t="11079" b="10593"/>
          <a:stretch/>
        </p:blipFill>
        <p:spPr>
          <a:xfrm>
            <a:off x="1854200" y="779936"/>
            <a:ext cx="8483600" cy="4983805"/>
          </a:xfrm>
          <a:prstGeom prst="rect">
            <a:avLst/>
          </a:prstGeom>
        </p:spPr>
      </p:pic>
    </p:spTree>
    <p:extLst>
      <p:ext uri="{BB962C8B-B14F-4D97-AF65-F5344CB8AC3E}">
        <p14:creationId xmlns:p14="http://schemas.microsoft.com/office/powerpoint/2010/main" val="912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EDFF3-89BE-42BC-BC9B-464348214BDE}"/>
              </a:ext>
            </a:extLst>
          </p:cNvPr>
          <p:cNvSpPr>
            <a:spLocks noGrp="1"/>
          </p:cNvSpPr>
          <p:nvPr>
            <p:ph type="title"/>
          </p:nvPr>
        </p:nvSpPr>
        <p:spPr>
          <a:xfrm>
            <a:off x="5755598" y="1138036"/>
            <a:ext cx="5598202" cy="1402470"/>
          </a:xfrm>
        </p:spPr>
        <p:txBody>
          <a:bodyPr vert="horz" lIns="91440" tIns="45720" rIns="91440" bIns="45720" rtlCol="0" anchor="t">
            <a:normAutofit/>
          </a:bodyPr>
          <a:lstStyle/>
          <a:p>
            <a:r>
              <a:rPr lang="en-US" sz="3200" err="1">
                <a:latin typeface="Montserrat ExtraBold"/>
              </a:rPr>
              <a:t>Emotie</a:t>
            </a:r>
            <a:r>
              <a:rPr lang="en-US" sz="3200">
                <a:latin typeface="Montserrat ExtraBold"/>
              </a:rPr>
              <a:t>-avatar</a:t>
            </a:r>
          </a:p>
        </p:txBody>
      </p:sp>
      <p:pic>
        <p:nvPicPr>
          <p:cNvPr id="8" name="Afbeelding 7">
            <a:extLst>
              <a:ext uri="{FF2B5EF4-FFF2-40B4-BE49-F238E27FC236}">
                <a16:creationId xmlns:a16="http://schemas.microsoft.com/office/drawing/2014/main" id="{5CBD8A30-C35E-4372-AC1B-4527509CA9D6}"/>
              </a:ext>
            </a:extLst>
          </p:cNvPr>
          <p:cNvPicPr/>
          <p:nvPr/>
        </p:nvPicPr>
        <p:blipFill rotWithShape="1">
          <a:blip r:embed="rId3" cstate="print">
            <a:extLst>
              <a:ext uri="{28A0092B-C50C-407E-A947-70E740481C1C}">
                <a14:useLocalDpi xmlns:a14="http://schemas.microsoft.com/office/drawing/2010/main" val="0"/>
              </a:ext>
            </a:extLst>
          </a:blip>
          <a:srcRect l="25128" r="12622" b="-1"/>
          <a:stretch/>
        </p:blipFill>
        <p:spPr bwMode="auto">
          <a:xfrm>
            <a:off x="742122" y="1315835"/>
            <a:ext cx="4365438" cy="4365475"/>
          </a:xfrm>
          <a:prstGeom prst="rect">
            <a:avLst/>
          </a:prstGeom>
          <a:extLst>
            <a:ext uri="{53640926-AAD7-44D8-BBD7-CCE9431645EC}">
              <a14:shadowObscured xmlns:a14="http://schemas.microsoft.com/office/drawing/2010/main"/>
            </a:ext>
          </a:extLst>
        </p:spPr>
      </p:pic>
      <p:cxnSp>
        <p:nvCxnSpPr>
          <p:cNvPr id="28" name="Straight Connector 2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6FEAC9B3-0EA8-4A99-ACB0-4694884522EE}"/>
              </a:ext>
            </a:extLst>
          </p:cNvPr>
          <p:cNvSpPr>
            <a:spLocks noGrp="1"/>
          </p:cNvSpPr>
          <p:nvPr>
            <p:ph sz="half" idx="1"/>
          </p:nvPr>
        </p:nvSpPr>
        <p:spPr>
          <a:xfrm>
            <a:off x="5755598" y="2551176"/>
            <a:ext cx="5444382" cy="3591207"/>
          </a:xfrm>
        </p:spPr>
        <p:txBody>
          <a:bodyPr vert="horz" lIns="91440" tIns="45720" rIns="91440" bIns="45720" rtlCol="0">
            <a:normAutofit lnSpcReduction="10000"/>
          </a:bodyPr>
          <a:lstStyle/>
          <a:p>
            <a:pPr marL="0" indent="0">
              <a:buNone/>
            </a:pPr>
            <a:r>
              <a:rPr lang="en-US" sz="2000">
                <a:latin typeface="Montserrat" panose="00000500000000000000" pitchFamily="2" charset="0"/>
              </a:rPr>
              <a:t>Het kind </a:t>
            </a:r>
            <a:r>
              <a:rPr lang="en-US" sz="2000" err="1">
                <a:latin typeface="Montserrat" panose="00000500000000000000" pitchFamily="2" charset="0"/>
              </a:rPr>
              <a:t>kan</a:t>
            </a:r>
            <a:r>
              <a:rPr lang="en-US" sz="2000">
                <a:latin typeface="Montserrat" panose="00000500000000000000" pitchFamily="2" charset="0"/>
              </a:rPr>
              <a:t> </a:t>
            </a:r>
            <a:r>
              <a:rPr lang="en-US" sz="2000" err="1">
                <a:latin typeface="Montserrat" panose="00000500000000000000" pitchFamily="2" charset="0"/>
              </a:rPr>
              <a:t>zijn</a:t>
            </a:r>
            <a:r>
              <a:rPr lang="en-US" sz="2000">
                <a:latin typeface="Montserrat" panose="00000500000000000000" pitchFamily="2" charset="0"/>
              </a:rPr>
              <a:t> eigen avatar </a:t>
            </a:r>
            <a:r>
              <a:rPr lang="en-US" sz="2000" err="1">
                <a:latin typeface="Montserrat" panose="00000500000000000000" pitchFamily="2" charset="0"/>
              </a:rPr>
              <a:t>inkleuren</a:t>
            </a:r>
            <a:r>
              <a:rPr lang="en-US" sz="2000">
                <a:latin typeface="Montserrat" panose="00000500000000000000" pitchFamily="2" charset="0"/>
              </a:rPr>
              <a:t> op basis van hoe </a:t>
            </a:r>
            <a:r>
              <a:rPr lang="en-US" sz="2000" err="1">
                <a:latin typeface="Montserrat" panose="00000500000000000000" pitchFamily="2" charset="0"/>
              </a:rPr>
              <a:t>hij</a:t>
            </a:r>
            <a:r>
              <a:rPr lang="en-US" sz="2000">
                <a:latin typeface="Montserrat" panose="00000500000000000000" pitchFamily="2" charset="0"/>
              </a:rPr>
              <a:t> </a:t>
            </a:r>
            <a:r>
              <a:rPr lang="en-US" sz="2000" err="1">
                <a:latin typeface="Montserrat" panose="00000500000000000000" pitchFamily="2" charset="0"/>
              </a:rPr>
              <a:t>zich</a:t>
            </a:r>
            <a:r>
              <a:rPr lang="en-US" sz="2000">
                <a:latin typeface="Montserrat" panose="00000500000000000000" pitchFamily="2" charset="0"/>
              </a:rPr>
              <a:t> </a:t>
            </a:r>
            <a:r>
              <a:rPr lang="en-US" sz="2000" err="1">
                <a:latin typeface="Montserrat" panose="00000500000000000000" pitchFamily="2" charset="0"/>
              </a:rPr>
              <a:t>voelt</a:t>
            </a:r>
            <a:r>
              <a:rPr lang="en-US" sz="2000">
                <a:latin typeface="Montserrat" panose="00000500000000000000" pitchFamily="2" charset="0"/>
              </a:rPr>
              <a:t> of </a:t>
            </a:r>
            <a:r>
              <a:rPr lang="en-US" sz="2000" err="1">
                <a:latin typeface="Montserrat" panose="00000500000000000000" pitchFamily="2" charset="0"/>
              </a:rPr>
              <a:t>voelde</a:t>
            </a:r>
            <a:r>
              <a:rPr lang="en-US" sz="2000">
                <a:latin typeface="Montserrat" panose="00000500000000000000" pitchFamily="2" charset="0"/>
              </a:rPr>
              <a:t> </a:t>
            </a:r>
            <a:r>
              <a:rPr lang="en-US" sz="2000" err="1">
                <a:latin typeface="Montserrat" panose="00000500000000000000" pitchFamily="2" charset="0"/>
              </a:rPr>
              <a:t>bij</a:t>
            </a:r>
            <a:r>
              <a:rPr lang="en-US" sz="2000">
                <a:latin typeface="Montserrat" panose="00000500000000000000" pitchFamily="2" charset="0"/>
              </a:rPr>
              <a:t>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specifieke</a:t>
            </a:r>
            <a:r>
              <a:rPr lang="en-US" sz="2000">
                <a:latin typeface="Montserrat" panose="00000500000000000000" pitchFamily="2" charset="0"/>
              </a:rPr>
              <a:t> </a:t>
            </a:r>
            <a:r>
              <a:rPr lang="en-US" sz="2000" err="1">
                <a:latin typeface="Montserrat" panose="00000500000000000000" pitchFamily="2" charset="0"/>
              </a:rPr>
              <a:t>gebeurtenis</a:t>
            </a:r>
            <a:r>
              <a:rPr lang="en-US" sz="2000">
                <a:latin typeface="Montserrat" panose="00000500000000000000" pitchFamily="2" charset="0"/>
              </a:rPr>
              <a:t> </a:t>
            </a:r>
            <a:r>
              <a:rPr lang="en-US" sz="2000" err="1">
                <a:latin typeface="Montserrat" panose="00000500000000000000" pitchFamily="2" charset="0"/>
              </a:rPr>
              <a:t>en</a:t>
            </a:r>
            <a:r>
              <a:rPr lang="en-US" sz="2000">
                <a:latin typeface="Montserrat" panose="00000500000000000000" pitchFamily="2" charset="0"/>
              </a:rPr>
              <a:t> </a:t>
            </a:r>
            <a:r>
              <a:rPr lang="en-US" sz="2000" err="1">
                <a:latin typeface="Montserrat" panose="00000500000000000000" pitchFamily="2" charset="0"/>
              </a:rPr>
              <a:t>waar</a:t>
            </a:r>
            <a:r>
              <a:rPr lang="en-US" sz="2000">
                <a:latin typeface="Montserrat" panose="00000500000000000000" pitchFamily="2" charset="0"/>
              </a:rPr>
              <a:t> </a:t>
            </a:r>
            <a:r>
              <a:rPr lang="en-US" sz="2000" err="1">
                <a:latin typeface="Montserrat" panose="00000500000000000000" pitchFamily="2" charset="0"/>
              </a:rPr>
              <a:t>hij</a:t>
            </a:r>
            <a:r>
              <a:rPr lang="en-US" sz="2000">
                <a:latin typeface="Montserrat" panose="00000500000000000000" pitchFamily="2" charset="0"/>
              </a:rPr>
              <a:t> </a:t>
            </a:r>
            <a:r>
              <a:rPr lang="en-US" sz="2000" err="1">
                <a:latin typeface="Montserrat" panose="00000500000000000000" pitchFamily="2" charset="0"/>
              </a:rPr>
              <a:t>dit</a:t>
            </a:r>
            <a:r>
              <a:rPr lang="en-US" sz="2000">
                <a:latin typeface="Montserrat" panose="00000500000000000000" pitchFamily="2" charset="0"/>
              </a:rPr>
              <a:t> </a:t>
            </a:r>
            <a:r>
              <a:rPr lang="en-US" sz="2000" err="1">
                <a:latin typeface="Montserrat" panose="00000500000000000000" pitchFamily="2" charset="0"/>
              </a:rPr>
              <a:t>voelt</a:t>
            </a:r>
            <a:r>
              <a:rPr lang="en-US" sz="2000">
                <a:latin typeface="Montserrat" panose="00000500000000000000" pitchFamily="2" charset="0"/>
              </a:rPr>
              <a:t> of </a:t>
            </a:r>
            <a:r>
              <a:rPr lang="en-US" sz="2000" err="1">
                <a:latin typeface="Montserrat" panose="00000500000000000000" pitchFamily="2" charset="0"/>
              </a:rPr>
              <a:t>voelde</a:t>
            </a:r>
            <a:r>
              <a:rPr lang="en-US" sz="2000">
                <a:latin typeface="Montserrat" panose="00000500000000000000" pitchFamily="2" charset="0"/>
              </a:rPr>
              <a:t> in </a:t>
            </a:r>
            <a:r>
              <a:rPr lang="en-US" sz="2000" err="1">
                <a:latin typeface="Montserrat" panose="00000500000000000000" pitchFamily="2" charset="0"/>
              </a:rPr>
              <a:t>zijn</a:t>
            </a:r>
            <a:r>
              <a:rPr lang="en-US" sz="2000">
                <a:latin typeface="Montserrat" panose="00000500000000000000" pitchFamily="2" charset="0"/>
              </a:rPr>
              <a:t> </a:t>
            </a:r>
            <a:r>
              <a:rPr lang="en-US" sz="2000" err="1">
                <a:latin typeface="Montserrat" panose="00000500000000000000" pitchFamily="2" charset="0"/>
              </a:rPr>
              <a:t>lichaam</a:t>
            </a:r>
            <a:r>
              <a:rPr lang="en-US" sz="2000">
                <a:latin typeface="Montserrat" panose="00000500000000000000" pitchFamily="2" charset="0"/>
              </a:rPr>
              <a:t>. </a:t>
            </a:r>
            <a:r>
              <a:rPr lang="en-US" sz="2000" err="1">
                <a:latin typeface="Montserrat" panose="00000500000000000000" pitchFamily="2" charset="0"/>
              </a:rPr>
              <a:t>Dit</a:t>
            </a:r>
            <a:r>
              <a:rPr lang="en-US" sz="2000">
                <a:latin typeface="Montserrat" panose="00000500000000000000" pitchFamily="2" charset="0"/>
              </a:rPr>
              <a:t> </a:t>
            </a:r>
            <a:r>
              <a:rPr lang="en-US" sz="2000" err="1">
                <a:latin typeface="Montserrat" panose="00000500000000000000" pitchFamily="2" charset="0"/>
              </a:rPr>
              <a:t>kan</a:t>
            </a:r>
            <a:r>
              <a:rPr lang="en-US" sz="2000">
                <a:latin typeface="Montserrat" panose="00000500000000000000" pitchFamily="2" charset="0"/>
              </a:rPr>
              <a:t> je </a:t>
            </a:r>
            <a:r>
              <a:rPr lang="en-US" sz="2000" err="1">
                <a:latin typeface="Montserrat" panose="00000500000000000000" pitchFamily="2" charset="0"/>
              </a:rPr>
              <a:t>als</a:t>
            </a:r>
            <a:r>
              <a:rPr lang="en-US" sz="2000">
                <a:latin typeface="Montserrat" panose="00000500000000000000" pitchFamily="2" charset="0"/>
              </a:rPr>
              <a:t> </a:t>
            </a:r>
            <a:r>
              <a:rPr lang="en-US" sz="2000" err="1">
                <a:latin typeface="Montserrat" panose="00000500000000000000" pitchFamily="2" charset="0"/>
              </a:rPr>
              <a:t>begeleider</a:t>
            </a:r>
            <a:r>
              <a:rPr lang="en-US" sz="2000">
                <a:latin typeface="Montserrat" panose="00000500000000000000" pitchFamily="2" charset="0"/>
              </a:rPr>
              <a:t> </a:t>
            </a:r>
            <a:r>
              <a:rPr lang="en-US" sz="2000" err="1">
                <a:latin typeface="Montserrat" panose="00000500000000000000" pitchFamily="2" charset="0"/>
              </a:rPr>
              <a:t>sturen</a:t>
            </a:r>
            <a:r>
              <a:rPr lang="en-US" sz="2000">
                <a:latin typeface="Montserrat" panose="00000500000000000000" pitchFamily="2" charset="0"/>
              </a:rPr>
              <a:t> door </a:t>
            </a:r>
            <a:r>
              <a:rPr lang="en-US" sz="2000" err="1">
                <a:latin typeface="Montserrat" panose="00000500000000000000" pitchFamily="2" charset="0"/>
              </a:rPr>
              <a:t>enkele</a:t>
            </a:r>
            <a:r>
              <a:rPr lang="en-US" sz="2000">
                <a:latin typeface="Montserrat" panose="00000500000000000000" pitchFamily="2" charset="0"/>
              </a:rPr>
              <a:t> </a:t>
            </a:r>
            <a:r>
              <a:rPr lang="en-US" sz="2000" err="1">
                <a:latin typeface="Montserrat" panose="00000500000000000000" pitchFamily="2" charset="0"/>
              </a:rPr>
              <a:t>specifieke</a:t>
            </a:r>
            <a:r>
              <a:rPr lang="en-US" sz="2000">
                <a:latin typeface="Montserrat" panose="00000500000000000000" pitchFamily="2" charset="0"/>
              </a:rPr>
              <a:t> </a:t>
            </a:r>
            <a:r>
              <a:rPr lang="en-US" sz="2000" err="1">
                <a:latin typeface="Montserrat" panose="00000500000000000000" pitchFamily="2" charset="0"/>
              </a:rPr>
              <a:t>vragen</a:t>
            </a:r>
            <a:r>
              <a:rPr lang="en-US" sz="2000">
                <a:latin typeface="Montserrat" panose="00000500000000000000" pitchFamily="2" charset="0"/>
              </a:rPr>
              <a:t> </a:t>
            </a:r>
            <a:r>
              <a:rPr lang="en-US" sz="2000" err="1">
                <a:latin typeface="Montserrat" panose="00000500000000000000" pitchFamily="2" charset="0"/>
              </a:rPr>
              <a:t>te</a:t>
            </a:r>
            <a:r>
              <a:rPr lang="en-US" sz="2000">
                <a:latin typeface="Montserrat" panose="00000500000000000000" pitchFamily="2" charset="0"/>
              </a:rPr>
              <a:t> </a:t>
            </a:r>
            <a:r>
              <a:rPr lang="en-US" sz="2000" err="1">
                <a:latin typeface="Montserrat" panose="00000500000000000000" pitchFamily="2" charset="0"/>
              </a:rPr>
              <a:t>stellen</a:t>
            </a:r>
            <a:r>
              <a:rPr lang="en-US" sz="2000">
                <a:latin typeface="Montserrat" panose="00000500000000000000" pitchFamily="2" charset="0"/>
              </a:rPr>
              <a:t> of door het kind </a:t>
            </a:r>
            <a:r>
              <a:rPr lang="en-US" sz="2000" err="1">
                <a:latin typeface="Montserrat" panose="00000500000000000000" pitchFamily="2" charset="0"/>
              </a:rPr>
              <a:t>eerst</a:t>
            </a:r>
            <a:r>
              <a:rPr lang="en-US" sz="2000">
                <a:latin typeface="Montserrat" panose="00000500000000000000" pitchFamily="2" charset="0"/>
              </a:rPr>
              <a:t> </a:t>
            </a:r>
            <a:r>
              <a:rPr lang="en-US" sz="2000" err="1">
                <a:latin typeface="Montserrat" panose="00000500000000000000" pitchFamily="2" charset="0"/>
              </a:rPr>
              <a:t>gewoon</a:t>
            </a:r>
            <a:r>
              <a:rPr lang="en-US" sz="2000">
                <a:latin typeface="Montserrat" panose="00000500000000000000" pitchFamily="2" charset="0"/>
              </a:rPr>
              <a:t> </a:t>
            </a:r>
            <a:r>
              <a:rPr lang="en-US" sz="2000" err="1">
                <a:latin typeface="Montserrat" panose="00000500000000000000" pitchFamily="2" charset="0"/>
              </a:rPr>
              <a:t>zelf</a:t>
            </a:r>
            <a:r>
              <a:rPr lang="en-US" sz="2000">
                <a:latin typeface="Montserrat" panose="00000500000000000000" pitchFamily="2" charset="0"/>
              </a:rPr>
              <a:t> </a:t>
            </a:r>
            <a:r>
              <a:rPr lang="en-US" sz="2000" err="1">
                <a:latin typeface="Montserrat" panose="00000500000000000000" pitchFamily="2" charset="0"/>
              </a:rPr>
              <a:t>te</a:t>
            </a:r>
            <a:r>
              <a:rPr lang="en-US" sz="2000">
                <a:latin typeface="Montserrat" panose="00000500000000000000" pitchFamily="2" charset="0"/>
              </a:rPr>
              <a:t> laten </a:t>
            </a:r>
            <a:r>
              <a:rPr lang="en-US" sz="2000" err="1">
                <a:latin typeface="Montserrat" panose="00000500000000000000" pitchFamily="2" charset="0"/>
              </a:rPr>
              <a:t>kleuren</a:t>
            </a:r>
            <a:r>
              <a:rPr lang="en-US" sz="2000">
                <a:latin typeface="Montserrat" panose="00000500000000000000" pitchFamily="2" charset="0"/>
              </a:rPr>
              <a:t> </a:t>
            </a:r>
            <a:r>
              <a:rPr lang="en-US" sz="2000" err="1">
                <a:latin typeface="Montserrat" panose="00000500000000000000" pitchFamily="2" charset="0"/>
              </a:rPr>
              <a:t>en</a:t>
            </a:r>
            <a:r>
              <a:rPr lang="en-US" sz="2000">
                <a:latin typeface="Montserrat" panose="00000500000000000000" pitchFamily="2" charset="0"/>
              </a:rPr>
              <a:t> </a:t>
            </a:r>
            <a:r>
              <a:rPr lang="en-US" sz="2000" err="1">
                <a:latin typeface="Montserrat" panose="00000500000000000000" pitchFamily="2" charset="0"/>
              </a:rPr>
              <a:t>nadien</a:t>
            </a:r>
            <a:r>
              <a:rPr lang="en-US" sz="2000">
                <a:latin typeface="Montserrat" panose="00000500000000000000" pitchFamily="2" charset="0"/>
              </a:rPr>
              <a:t> het </a:t>
            </a:r>
            <a:r>
              <a:rPr lang="en-US" sz="2000" err="1">
                <a:latin typeface="Montserrat" panose="00000500000000000000" pitchFamily="2" charset="0"/>
              </a:rPr>
              <a:t>gesprek</a:t>
            </a:r>
            <a:r>
              <a:rPr lang="en-US" sz="2000">
                <a:latin typeface="Montserrat" panose="00000500000000000000" pitchFamily="2" charset="0"/>
              </a:rPr>
              <a:t> </a:t>
            </a:r>
            <a:r>
              <a:rPr lang="en-US" sz="2000" err="1">
                <a:latin typeface="Montserrat" panose="00000500000000000000" pitchFamily="2" charset="0"/>
              </a:rPr>
              <a:t>aan</a:t>
            </a:r>
            <a:r>
              <a:rPr lang="en-US" sz="2000">
                <a:latin typeface="Montserrat" panose="00000500000000000000" pitchFamily="2" charset="0"/>
              </a:rPr>
              <a:t> </a:t>
            </a:r>
            <a:r>
              <a:rPr lang="en-US" sz="2000" err="1">
                <a:latin typeface="Montserrat" panose="00000500000000000000" pitchFamily="2" charset="0"/>
              </a:rPr>
              <a:t>te</a:t>
            </a:r>
            <a:r>
              <a:rPr lang="en-US" sz="2000">
                <a:latin typeface="Montserrat" panose="00000500000000000000" pitchFamily="2" charset="0"/>
              </a:rPr>
              <a:t> </a:t>
            </a:r>
            <a:r>
              <a:rPr lang="en-US" sz="2000" err="1">
                <a:latin typeface="Montserrat" panose="00000500000000000000" pitchFamily="2" charset="0"/>
              </a:rPr>
              <a:t>gaan</a:t>
            </a:r>
            <a:r>
              <a:rPr lang="en-US" sz="2000">
                <a:latin typeface="Montserrat" panose="00000500000000000000" pitchFamily="2" charset="0"/>
              </a:rPr>
              <a:t>. Je </a:t>
            </a:r>
            <a:r>
              <a:rPr lang="en-US" sz="2000" err="1">
                <a:latin typeface="Montserrat" panose="00000500000000000000" pitchFamily="2" charset="0"/>
              </a:rPr>
              <a:t>kan</a:t>
            </a:r>
            <a:r>
              <a:rPr lang="en-US" sz="2000">
                <a:latin typeface="Montserrat" panose="00000500000000000000" pitchFamily="2" charset="0"/>
              </a:rPr>
              <a:t> </a:t>
            </a:r>
            <a:r>
              <a:rPr lang="en-US" sz="2000" err="1">
                <a:latin typeface="Montserrat" panose="00000500000000000000" pitchFamily="2" charset="0"/>
              </a:rPr>
              <a:t>tijdens</a:t>
            </a:r>
            <a:r>
              <a:rPr lang="en-US" sz="2000">
                <a:latin typeface="Montserrat" panose="00000500000000000000" pitchFamily="2" charset="0"/>
              </a:rPr>
              <a:t> het </a:t>
            </a:r>
            <a:r>
              <a:rPr lang="en-US" sz="2000" err="1">
                <a:latin typeface="Montserrat" panose="00000500000000000000" pitchFamily="2" charset="0"/>
              </a:rPr>
              <a:t>gesprek</a:t>
            </a:r>
            <a:r>
              <a:rPr lang="en-US" sz="2000">
                <a:latin typeface="Montserrat" panose="00000500000000000000" pitchFamily="2" charset="0"/>
              </a:rPr>
              <a:t> de ‘</a:t>
            </a:r>
            <a:r>
              <a:rPr lang="en-US" sz="2000" err="1">
                <a:latin typeface="Montserrat" panose="00000500000000000000" pitchFamily="2" charset="0"/>
              </a:rPr>
              <a:t>emotie</a:t>
            </a:r>
            <a:r>
              <a:rPr lang="en-US" sz="2000">
                <a:latin typeface="Montserrat" panose="00000500000000000000" pitchFamily="2" charset="0"/>
              </a:rPr>
              <a:t>-avatar’ </a:t>
            </a:r>
            <a:r>
              <a:rPr lang="en-US" sz="2000" err="1">
                <a:latin typeface="Montserrat" panose="00000500000000000000" pitchFamily="2" charset="0"/>
              </a:rPr>
              <a:t>continu</a:t>
            </a:r>
            <a:r>
              <a:rPr lang="en-US" sz="2000">
                <a:latin typeface="Montserrat" panose="00000500000000000000" pitchFamily="2" charset="0"/>
              </a:rPr>
              <a:t> </a:t>
            </a:r>
            <a:r>
              <a:rPr lang="en-US" sz="2000" err="1">
                <a:latin typeface="Montserrat" panose="00000500000000000000" pitchFamily="2" charset="0"/>
              </a:rPr>
              <a:t>aanpassen</a:t>
            </a:r>
            <a:r>
              <a:rPr lang="en-US" sz="2000">
                <a:latin typeface="Montserrat" panose="00000500000000000000" pitchFamily="2" charset="0"/>
              </a:rPr>
              <a:t> </a:t>
            </a:r>
            <a:r>
              <a:rPr lang="en-US" sz="2000" err="1">
                <a:latin typeface="Montserrat" panose="00000500000000000000" pitchFamily="2" charset="0"/>
              </a:rPr>
              <a:t>zodat</a:t>
            </a:r>
            <a:r>
              <a:rPr lang="en-US" sz="2000">
                <a:latin typeface="Montserrat" panose="00000500000000000000" pitchFamily="2" charset="0"/>
              </a:rPr>
              <a:t> de </a:t>
            </a:r>
            <a:r>
              <a:rPr lang="en-US" sz="2000" err="1">
                <a:latin typeface="Montserrat" panose="00000500000000000000" pitchFamily="2" charset="0"/>
              </a:rPr>
              <a:t>ingekleurde</a:t>
            </a:r>
            <a:r>
              <a:rPr lang="en-US" sz="2000">
                <a:latin typeface="Montserrat" panose="00000500000000000000" pitchFamily="2" charset="0"/>
              </a:rPr>
              <a:t> avatar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goede</a:t>
            </a:r>
            <a:r>
              <a:rPr lang="en-US" sz="2000">
                <a:latin typeface="Montserrat" panose="00000500000000000000" pitchFamily="2" charset="0"/>
              </a:rPr>
              <a:t> </a:t>
            </a:r>
            <a:r>
              <a:rPr lang="en-US" sz="2000" err="1">
                <a:latin typeface="Montserrat" panose="00000500000000000000" pitchFamily="2" charset="0"/>
              </a:rPr>
              <a:t>weergave</a:t>
            </a:r>
            <a:r>
              <a:rPr lang="en-US" sz="2000">
                <a:latin typeface="Montserrat" panose="00000500000000000000" pitchFamily="2" charset="0"/>
              </a:rPr>
              <a:t> </a:t>
            </a:r>
            <a:r>
              <a:rPr lang="en-US" sz="2000" err="1">
                <a:latin typeface="Montserrat" panose="00000500000000000000" pitchFamily="2" charset="0"/>
              </a:rPr>
              <a:t>wordt</a:t>
            </a:r>
            <a:r>
              <a:rPr lang="en-US" sz="2000">
                <a:latin typeface="Montserrat" panose="00000500000000000000" pitchFamily="2" charset="0"/>
              </a:rPr>
              <a:t> van hoe het kind </a:t>
            </a:r>
            <a:r>
              <a:rPr lang="en-US" sz="2000" err="1">
                <a:latin typeface="Montserrat" panose="00000500000000000000" pitchFamily="2" charset="0"/>
              </a:rPr>
              <a:t>zich</a:t>
            </a:r>
            <a:r>
              <a:rPr lang="en-US" sz="2000">
                <a:latin typeface="Montserrat" panose="00000500000000000000" pitchFamily="2" charset="0"/>
              </a:rPr>
              <a:t> </a:t>
            </a:r>
            <a:r>
              <a:rPr lang="en-US" sz="2000" err="1">
                <a:latin typeface="Montserrat" panose="00000500000000000000" pitchFamily="2" charset="0"/>
              </a:rPr>
              <a:t>voelt</a:t>
            </a:r>
            <a:r>
              <a:rPr lang="en-US" sz="2000">
                <a:latin typeface="Montserrat" panose="00000500000000000000" pitchFamily="2" charset="0"/>
              </a:rPr>
              <a:t> of </a:t>
            </a:r>
            <a:r>
              <a:rPr lang="en-US" sz="2000" err="1">
                <a:latin typeface="Montserrat" panose="00000500000000000000" pitchFamily="2" charset="0"/>
              </a:rPr>
              <a:t>voelde</a:t>
            </a:r>
            <a:r>
              <a:rPr lang="en-US" sz="2000">
                <a:latin typeface="Montserrat" panose="00000500000000000000" pitchFamily="2" charset="0"/>
              </a:rPr>
              <a:t>.</a:t>
            </a:r>
          </a:p>
          <a:p>
            <a:pPr marL="0"/>
            <a:endParaRPr lang="en-US" sz="2000"/>
          </a:p>
        </p:txBody>
      </p:sp>
    </p:spTree>
    <p:extLst>
      <p:ext uri="{BB962C8B-B14F-4D97-AF65-F5344CB8AC3E}">
        <p14:creationId xmlns:p14="http://schemas.microsoft.com/office/powerpoint/2010/main" val="184112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EDFF3-89BE-42BC-BC9B-464348214BDE}"/>
              </a:ext>
            </a:extLst>
          </p:cNvPr>
          <p:cNvSpPr>
            <a:spLocks noGrp="1"/>
          </p:cNvSpPr>
          <p:nvPr>
            <p:ph type="title"/>
          </p:nvPr>
        </p:nvSpPr>
        <p:spPr>
          <a:xfrm>
            <a:off x="5755598" y="1138036"/>
            <a:ext cx="5598202" cy="1402470"/>
          </a:xfrm>
        </p:spPr>
        <p:txBody>
          <a:bodyPr vert="horz" lIns="91440" tIns="45720" rIns="91440" bIns="45720" rtlCol="0" anchor="t">
            <a:normAutofit/>
          </a:bodyPr>
          <a:lstStyle/>
          <a:p>
            <a:r>
              <a:rPr lang="en-US" sz="3200">
                <a:latin typeface="Montserrat ExtraBold"/>
              </a:rPr>
              <a:t>De </a:t>
            </a:r>
            <a:r>
              <a:rPr lang="en-US" sz="3200" err="1">
                <a:latin typeface="Montserrat ExtraBold"/>
              </a:rPr>
              <a:t>Bril</a:t>
            </a:r>
            <a:endParaRPr lang="en-US" sz="3200">
              <a:latin typeface="Montserrat ExtraBold"/>
            </a:endParaRPr>
          </a:p>
        </p:txBody>
      </p:sp>
      <p:pic>
        <p:nvPicPr>
          <p:cNvPr id="8" name="Afbeelding 7" descr="Afbeelding met diagram&#10;&#10;Automatisch gegenereerde beschrijving">
            <a:extLst>
              <a:ext uri="{FF2B5EF4-FFF2-40B4-BE49-F238E27FC236}">
                <a16:creationId xmlns:a16="http://schemas.microsoft.com/office/drawing/2014/main" id="{7BCFE63E-D535-45B8-A231-5F62C2F38688}"/>
              </a:ext>
            </a:extLst>
          </p:cNvPr>
          <p:cNvPicPr/>
          <p:nvPr/>
        </p:nvPicPr>
        <p:blipFill rotWithShape="1">
          <a:blip r:embed="rId3" cstate="print">
            <a:extLst>
              <a:ext uri="{28A0092B-C50C-407E-A947-70E740481C1C}">
                <a14:useLocalDpi xmlns:a14="http://schemas.microsoft.com/office/drawing/2010/main" val="0"/>
              </a:ext>
            </a:extLst>
          </a:blip>
          <a:srcRect l="58574" t="56543" r="18605" b="22081"/>
          <a:stretch/>
        </p:blipFill>
        <p:spPr bwMode="auto">
          <a:xfrm>
            <a:off x="742122" y="2220752"/>
            <a:ext cx="4365438" cy="2555642"/>
          </a:xfrm>
          <a:prstGeom prst="rect">
            <a:avLst/>
          </a:prstGeom>
          <a:extLst>
            <a:ext uri="{53640926-AAD7-44D8-BBD7-CCE9431645EC}">
              <a14:shadowObscured xmlns:a14="http://schemas.microsoft.com/office/drawing/2010/main"/>
            </a:ext>
          </a:extLst>
        </p:spPr>
      </p:pic>
      <p:cxnSp>
        <p:nvCxnSpPr>
          <p:cNvPr id="44" name="Straight Connector 4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jdelijke aanduiding voor inhoud 10">
            <a:extLst>
              <a:ext uri="{FF2B5EF4-FFF2-40B4-BE49-F238E27FC236}">
                <a16:creationId xmlns:a16="http://schemas.microsoft.com/office/drawing/2014/main" id="{6C8499C9-F4D2-4637-A70B-86E54FF0214F}"/>
              </a:ext>
            </a:extLst>
          </p:cNvPr>
          <p:cNvSpPr>
            <a:spLocks noGrp="1"/>
          </p:cNvSpPr>
          <p:nvPr>
            <p:ph sz="half" idx="1"/>
          </p:nvPr>
        </p:nvSpPr>
        <p:spPr>
          <a:xfrm>
            <a:off x="5755598" y="2551176"/>
            <a:ext cx="5444382" cy="3591207"/>
          </a:xfrm>
        </p:spPr>
        <p:txBody>
          <a:bodyPr vert="horz" lIns="91440" tIns="45720" rIns="91440" bIns="45720" rtlCol="0">
            <a:normAutofit/>
          </a:bodyPr>
          <a:lstStyle/>
          <a:p>
            <a:pPr marL="0" indent="0">
              <a:buNone/>
            </a:pPr>
            <a:r>
              <a:rPr lang="en-US" sz="2000">
                <a:latin typeface="Montserrat" panose="00000500000000000000" pitchFamily="2" charset="0"/>
              </a:rPr>
              <a:t>Door het </a:t>
            </a:r>
            <a:r>
              <a:rPr lang="en-US" sz="2000" err="1">
                <a:latin typeface="Montserrat" panose="00000500000000000000" pitchFamily="2" charset="0"/>
              </a:rPr>
              <a:t>opzetten</a:t>
            </a:r>
            <a:r>
              <a:rPr lang="en-US" sz="2000">
                <a:latin typeface="Montserrat" panose="00000500000000000000" pitchFamily="2" charset="0"/>
              </a:rPr>
              <a:t> van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andere</a:t>
            </a:r>
            <a:r>
              <a:rPr lang="en-US" sz="2000">
                <a:latin typeface="Montserrat" panose="00000500000000000000" pitchFamily="2" charset="0"/>
              </a:rPr>
              <a:t> </a:t>
            </a:r>
            <a:r>
              <a:rPr lang="en-US" sz="2000" err="1">
                <a:latin typeface="Montserrat" panose="00000500000000000000" pitchFamily="2" charset="0"/>
              </a:rPr>
              <a:t>bril</a:t>
            </a:r>
            <a:r>
              <a:rPr lang="en-US" sz="2000">
                <a:latin typeface="Montserrat" panose="00000500000000000000" pitchFamily="2" charset="0"/>
              </a:rPr>
              <a:t> ga je </a:t>
            </a:r>
            <a:r>
              <a:rPr lang="en-US" sz="2000" err="1">
                <a:latin typeface="Montserrat" panose="00000500000000000000" pitchFamily="2" charset="0"/>
              </a:rPr>
              <a:t>andere</a:t>
            </a:r>
            <a:r>
              <a:rPr lang="en-US" sz="2000">
                <a:latin typeface="Montserrat" panose="00000500000000000000" pitchFamily="2" charset="0"/>
              </a:rPr>
              <a:t> </a:t>
            </a:r>
            <a:r>
              <a:rPr lang="en-US" sz="2000" err="1">
                <a:latin typeface="Montserrat" panose="00000500000000000000" pitchFamily="2" charset="0"/>
              </a:rPr>
              <a:t>dingen</a:t>
            </a:r>
            <a:r>
              <a:rPr lang="en-US" sz="2000">
                <a:latin typeface="Montserrat" panose="00000500000000000000" pitchFamily="2" charset="0"/>
              </a:rPr>
              <a:t> </a:t>
            </a:r>
            <a:r>
              <a:rPr lang="en-US" sz="2000" err="1">
                <a:latin typeface="Montserrat" panose="00000500000000000000" pitchFamily="2" charset="0"/>
              </a:rPr>
              <a:t>zien</a:t>
            </a:r>
            <a:r>
              <a:rPr lang="en-US" sz="2000">
                <a:latin typeface="Montserrat" panose="00000500000000000000" pitchFamily="2" charset="0"/>
              </a:rPr>
              <a:t>. Door </a:t>
            </a:r>
            <a:r>
              <a:rPr lang="en-US" sz="2000" err="1">
                <a:latin typeface="Montserrat" panose="00000500000000000000" pitchFamily="2" charset="0"/>
              </a:rPr>
              <a:t>bewust</a:t>
            </a:r>
            <a:r>
              <a:rPr lang="en-US" sz="2000">
                <a:latin typeface="Montserrat" panose="00000500000000000000" pitchFamily="2" charset="0"/>
              </a:rPr>
              <a:t> </a:t>
            </a:r>
            <a:r>
              <a:rPr lang="en-US" sz="2000" err="1">
                <a:latin typeface="Montserrat" panose="00000500000000000000" pitchFamily="2" charset="0"/>
              </a:rPr>
              <a:t>anders</a:t>
            </a:r>
            <a:r>
              <a:rPr lang="en-US" sz="2000">
                <a:latin typeface="Montserrat" panose="00000500000000000000" pitchFamily="2" charset="0"/>
              </a:rPr>
              <a:t> </a:t>
            </a:r>
            <a:r>
              <a:rPr lang="en-US" sz="2000" err="1">
                <a:latin typeface="Montserrat" panose="00000500000000000000" pitchFamily="2" charset="0"/>
              </a:rPr>
              <a:t>te</a:t>
            </a:r>
            <a:r>
              <a:rPr lang="en-US" sz="2000">
                <a:latin typeface="Montserrat" panose="00000500000000000000" pitchFamily="2" charset="0"/>
              </a:rPr>
              <a:t> </a:t>
            </a:r>
            <a:r>
              <a:rPr lang="en-US" sz="2000" err="1">
                <a:latin typeface="Montserrat" panose="00000500000000000000" pitchFamily="2" charset="0"/>
              </a:rPr>
              <a:t>kijken</a:t>
            </a:r>
            <a:r>
              <a:rPr lang="en-US" sz="2000">
                <a:latin typeface="Montserrat" panose="00000500000000000000" pitchFamily="2" charset="0"/>
              </a:rPr>
              <a:t> </a:t>
            </a:r>
            <a:r>
              <a:rPr lang="en-US" sz="2000" err="1">
                <a:latin typeface="Montserrat" panose="00000500000000000000" pitchFamily="2" charset="0"/>
              </a:rPr>
              <a:t>naar</a:t>
            </a:r>
            <a:r>
              <a:rPr lang="en-US" sz="2000">
                <a:latin typeface="Montserrat" panose="00000500000000000000" pitchFamily="2" charset="0"/>
              </a:rPr>
              <a:t>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situatie</a:t>
            </a:r>
            <a:r>
              <a:rPr lang="en-US" sz="2000">
                <a:latin typeface="Montserrat" panose="00000500000000000000" pitchFamily="2" charset="0"/>
              </a:rPr>
              <a:t> </a:t>
            </a:r>
            <a:r>
              <a:rPr lang="en-US" sz="2000" err="1">
                <a:latin typeface="Montserrat" panose="00000500000000000000" pitchFamily="2" charset="0"/>
              </a:rPr>
              <a:t>krijg</a:t>
            </a:r>
            <a:r>
              <a:rPr lang="en-US" sz="2000">
                <a:latin typeface="Montserrat" panose="00000500000000000000" pitchFamily="2" charset="0"/>
              </a:rPr>
              <a:t> je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rijker</a:t>
            </a:r>
            <a:r>
              <a:rPr lang="en-US" sz="2000">
                <a:latin typeface="Montserrat" panose="00000500000000000000" pitchFamily="2" charset="0"/>
              </a:rPr>
              <a:t> </a:t>
            </a:r>
            <a:r>
              <a:rPr lang="en-US" sz="2000" err="1">
                <a:latin typeface="Montserrat" panose="00000500000000000000" pitchFamily="2" charset="0"/>
              </a:rPr>
              <a:t>genuanceerd</a:t>
            </a:r>
            <a:r>
              <a:rPr lang="en-US" sz="2000">
                <a:latin typeface="Montserrat" panose="00000500000000000000" pitchFamily="2" charset="0"/>
              </a:rPr>
              <a:t> </a:t>
            </a:r>
            <a:r>
              <a:rPr lang="en-US" sz="2000" err="1">
                <a:latin typeface="Montserrat" panose="00000500000000000000" pitchFamily="2" charset="0"/>
              </a:rPr>
              <a:t>beeld</a:t>
            </a:r>
            <a:r>
              <a:rPr lang="en-US" sz="2000">
                <a:latin typeface="Montserrat" panose="00000500000000000000" pitchFamily="2" charset="0"/>
              </a:rPr>
              <a:t> van </a:t>
            </a:r>
            <a:r>
              <a:rPr lang="en-US" sz="2000" err="1">
                <a:latin typeface="Montserrat" panose="00000500000000000000" pitchFamily="2" charset="0"/>
              </a:rPr>
              <a:t>jezelf</a:t>
            </a:r>
            <a:r>
              <a:rPr lang="en-US" sz="2000">
                <a:latin typeface="Montserrat" panose="00000500000000000000" pitchFamily="2" charset="0"/>
              </a:rPr>
              <a:t>, je </a:t>
            </a:r>
            <a:r>
              <a:rPr lang="en-US" sz="2000" err="1">
                <a:latin typeface="Montserrat" panose="00000500000000000000" pitchFamily="2" charset="0"/>
              </a:rPr>
              <a:t>ervaring</a:t>
            </a:r>
            <a:r>
              <a:rPr lang="en-US" sz="2000">
                <a:latin typeface="Montserrat" panose="00000500000000000000" pitchFamily="2" charset="0"/>
              </a:rPr>
              <a:t>, de </a:t>
            </a:r>
            <a:r>
              <a:rPr lang="en-US" sz="2000" err="1">
                <a:latin typeface="Montserrat" panose="00000500000000000000" pitchFamily="2" charset="0"/>
              </a:rPr>
              <a:t>ander</a:t>
            </a:r>
            <a:r>
              <a:rPr lang="en-US" sz="2000">
                <a:latin typeface="Montserrat" panose="00000500000000000000" pitchFamily="2" charset="0"/>
              </a:rPr>
              <a:t>, de </a:t>
            </a:r>
            <a:r>
              <a:rPr lang="en-US" sz="2000" err="1">
                <a:latin typeface="Montserrat" panose="00000500000000000000" pitchFamily="2" charset="0"/>
              </a:rPr>
              <a:t>situatie</a:t>
            </a:r>
            <a:r>
              <a:rPr lang="en-US" sz="2000">
                <a:latin typeface="Montserrat" panose="00000500000000000000" pitchFamily="2" charset="0"/>
              </a:rPr>
              <a:t>.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probleem</a:t>
            </a:r>
            <a:r>
              <a:rPr lang="en-US" sz="2000">
                <a:latin typeface="Montserrat" panose="00000500000000000000" pitchFamily="2" charset="0"/>
              </a:rPr>
              <a:t> </a:t>
            </a:r>
            <a:r>
              <a:rPr lang="en-US" sz="2000" err="1">
                <a:latin typeface="Montserrat" panose="00000500000000000000" pitchFamily="2" charset="0"/>
              </a:rPr>
              <a:t>kan</a:t>
            </a:r>
            <a:r>
              <a:rPr lang="en-US" sz="2000">
                <a:latin typeface="Montserrat" panose="00000500000000000000" pitchFamily="2" charset="0"/>
              </a:rPr>
              <a:t> je </a:t>
            </a:r>
            <a:r>
              <a:rPr lang="en-US" sz="2000" err="1">
                <a:latin typeface="Montserrat" panose="00000500000000000000" pitchFamily="2" charset="0"/>
              </a:rPr>
              <a:t>omdenken</a:t>
            </a:r>
            <a:r>
              <a:rPr lang="en-US" sz="2000">
                <a:latin typeface="Montserrat" panose="00000500000000000000" pitchFamily="2" charset="0"/>
              </a:rPr>
              <a:t> tot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mogelijkheid</a:t>
            </a:r>
            <a:r>
              <a:rPr lang="en-US" sz="2000">
                <a:latin typeface="Montserrat" panose="00000500000000000000" pitchFamily="2" charset="0"/>
              </a:rPr>
              <a:t>. </a:t>
            </a:r>
            <a:r>
              <a:rPr lang="en-US" sz="2000" err="1">
                <a:latin typeface="Montserrat" panose="00000500000000000000" pitchFamily="2" charset="0"/>
              </a:rPr>
              <a:t>Onder</a:t>
            </a:r>
            <a:r>
              <a:rPr lang="en-US" sz="2000">
                <a:latin typeface="Montserrat" panose="00000500000000000000" pitchFamily="2" charset="0"/>
              </a:rPr>
              <a:t>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buitenkant</a:t>
            </a:r>
            <a:r>
              <a:rPr lang="en-US" sz="2000">
                <a:latin typeface="Montserrat" panose="00000500000000000000" pitchFamily="2" charset="0"/>
              </a:rPr>
              <a:t> </a:t>
            </a:r>
            <a:r>
              <a:rPr lang="en-US" sz="2000" err="1">
                <a:latin typeface="Montserrat" panose="00000500000000000000" pitchFamily="2" charset="0"/>
              </a:rPr>
              <a:t>schuilt</a:t>
            </a:r>
            <a:r>
              <a:rPr lang="en-US" sz="2000">
                <a:latin typeface="Montserrat" panose="00000500000000000000" pitchFamily="2" charset="0"/>
              </a:rPr>
              <a:t>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binnenkant</a:t>
            </a:r>
            <a:r>
              <a:rPr lang="en-US" sz="2000">
                <a:latin typeface="Montserrat" panose="00000500000000000000" pitchFamily="2" charset="0"/>
              </a:rPr>
              <a:t>. Door de </a:t>
            </a:r>
            <a:r>
              <a:rPr lang="en-US" sz="2000" err="1">
                <a:latin typeface="Montserrat" panose="00000500000000000000" pitchFamily="2" charset="0"/>
              </a:rPr>
              <a:t>vragen</a:t>
            </a:r>
            <a:r>
              <a:rPr lang="en-US" sz="2000">
                <a:latin typeface="Montserrat" panose="00000500000000000000" pitchFamily="2" charset="0"/>
              </a:rPr>
              <a:t> die we </a:t>
            </a:r>
            <a:r>
              <a:rPr lang="en-US" sz="2000" err="1">
                <a:latin typeface="Montserrat" panose="00000500000000000000" pitchFamily="2" charset="0"/>
              </a:rPr>
              <a:t>stellen</a:t>
            </a:r>
            <a:r>
              <a:rPr lang="en-US" sz="2000">
                <a:latin typeface="Montserrat" panose="00000500000000000000" pitchFamily="2" charset="0"/>
              </a:rPr>
              <a:t> </a:t>
            </a:r>
            <a:r>
              <a:rPr lang="en-US" sz="2000" err="1">
                <a:latin typeface="Montserrat" panose="00000500000000000000" pitchFamily="2" charset="0"/>
              </a:rPr>
              <a:t>kunnen</a:t>
            </a:r>
            <a:r>
              <a:rPr lang="en-US" sz="2000">
                <a:latin typeface="Montserrat" panose="00000500000000000000" pitchFamily="2" charset="0"/>
              </a:rPr>
              <a:t> we </a:t>
            </a:r>
            <a:r>
              <a:rPr lang="en-US" sz="2000" err="1">
                <a:latin typeface="Montserrat" panose="00000500000000000000" pitchFamily="2" charset="0"/>
              </a:rPr>
              <a:t>als</a:t>
            </a:r>
            <a:r>
              <a:rPr lang="en-US" sz="2000">
                <a:latin typeface="Montserrat" panose="00000500000000000000" pitchFamily="2" charset="0"/>
              </a:rPr>
              <a:t> </a:t>
            </a:r>
            <a:r>
              <a:rPr lang="en-US" sz="2000" err="1">
                <a:latin typeface="Montserrat" panose="00000500000000000000" pitchFamily="2" charset="0"/>
              </a:rPr>
              <a:t>begeleider</a:t>
            </a:r>
            <a:r>
              <a:rPr lang="en-US" sz="2000">
                <a:latin typeface="Montserrat" panose="00000500000000000000" pitchFamily="2" charset="0"/>
              </a:rPr>
              <a:t> het kind </a:t>
            </a:r>
            <a:r>
              <a:rPr lang="en-US" sz="2000" err="1">
                <a:latin typeface="Montserrat" panose="00000500000000000000" pitchFamily="2" charset="0"/>
              </a:rPr>
              <a:t>stimuleren</a:t>
            </a:r>
            <a:r>
              <a:rPr lang="en-US" sz="2000">
                <a:latin typeface="Montserrat" panose="00000500000000000000" pitchFamily="2" charset="0"/>
              </a:rPr>
              <a:t> om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rijkere</a:t>
            </a:r>
            <a:r>
              <a:rPr lang="en-US" sz="2000">
                <a:latin typeface="Montserrat" panose="00000500000000000000" pitchFamily="2" charset="0"/>
              </a:rPr>
              <a:t>, </a:t>
            </a:r>
            <a:r>
              <a:rPr lang="en-US" sz="2000" err="1">
                <a:latin typeface="Montserrat" panose="00000500000000000000" pitchFamily="2" charset="0"/>
              </a:rPr>
              <a:t>bredere</a:t>
            </a:r>
            <a:r>
              <a:rPr lang="en-US" sz="2000">
                <a:latin typeface="Montserrat" panose="00000500000000000000" pitchFamily="2" charset="0"/>
              </a:rPr>
              <a:t> </a:t>
            </a:r>
            <a:r>
              <a:rPr lang="en-US" sz="2000" err="1">
                <a:latin typeface="Montserrat" panose="00000500000000000000" pitchFamily="2" charset="0"/>
              </a:rPr>
              <a:t>kijk</a:t>
            </a:r>
            <a:r>
              <a:rPr lang="en-US" sz="2000">
                <a:latin typeface="Montserrat" panose="00000500000000000000" pitchFamily="2" charset="0"/>
              </a:rPr>
              <a:t> over </a:t>
            </a:r>
            <a:r>
              <a:rPr lang="en-US" sz="2000" err="1">
                <a:latin typeface="Montserrat" panose="00000500000000000000" pitchFamily="2" charset="0"/>
              </a:rPr>
              <a:t>zichzelf</a:t>
            </a:r>
            <a:r>
              <a:rPr lang="en-US" sz="2000">
                <a:latin typeface="Montserrat" panose="00000500000000000000" pitchFamily="2" charset="0"/>
              </a:rPr>
              <a:t> </a:t>
            </a:r>
            <a:r>
              <a:rPr lang="en-US" sz="2000" err="1">
                <a:latin typeface="Montserrat" panose="00000500000000000000" pitchFamily="2" charset="0"/>
              </a:rPr>
              <a:t>en</a:t>
            </a:r>
            <a:r>
              <a:rPr lang="en-US" sz="2000">
                <a:latin typeface="Montserrat" panose="00000500000000000000" pitchFamily="2" charset="0"/>
              </a:rPr>
              <a:t> de </a:t>
            </a:r>
            <a:r>
              <a:rPr lang="en-US" sz="2000" err="1">
                <a:latin typeface="Montserrat" panose="00000500000000000000" pitchFamily="2" charset="0"/>
              </a:rPr>
              <a:t>ander</a:t>
            </a:r>
            <a:r>
              <a:rPr lang="en-US" sz="2000">
                <a:latin typeface="Montserrat" panose="00000500000000000000" pitchFamily="2" charset="0"/>
              </a:rPr>
              <a:t> </a:t>
            </a:r>
            <a:r>
              <a:rPr lang="en-US" sz="2000" err="1">
                <a:latin typeface="Montserrat" panose="00000500000000000000" pitchFamily="2" charset="0"/>
              </a:rPr>
              <a:t>te</a:t>
            </a:r>
            <a:r>
              <a:rPr lang="en-US" sz="2000">
                <a:latin typeface="Montserrat" panose="00000500000000000000" pitchFamily="2" charset="0"/>
              </a:rPr>
              <a:t> </a:t>
            </a:r>
            <a:r>
              <a:rPr lang="en-US" sz="2000" err="1">
                <a:latin typeface="Montserrat" panose="00000500000000000000" pitchFamily="2" charset="0"/>
              </a:rPr>
              <a:t>vormen</a:t>
            </a:r>
            <a:r>
              <a:rPr lang="en-US" sz="2000">
                <a:latin typeface="Montserrat" panose="00000500000000000000" pitchFamily="2" charset="0"/>
              </a:rPr>
              <a:t>. </a:t>
            </a:r>
          </a:p>
        </p:txBody>
      </p:sp>
    </p:spTree>
    <p:extLst>
      <p:ext uri="{BB962C8B-B14F-4D97-AF65-F5344CB8AC3E}">
        <p14:creationId xmlns:p14="http://schemas.microsoft.com/office/powerpoint/2010/main" val="200190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EDFF3-89BE-42BC-BC9B-464348214BDE}"/>
              </a:ext>
            </a:extLst>
          </p:cNvPr>
          <p:cNvSpPr>
            <a:spLocks noGrp="1"/>
          </p:cNvSpPr>
          <p:nvPr>
            <p:ph type="title"/>
          </p:nvPr>
        </p:nvSpPr>
        <p:spPr>
          <a:xfrm>
            <a:off x="5755598" y="1138036"/>
            <a:ext cx="5598202" cy="1402470"/>
          </a:xfrm>
        </p:spPr>
        <p:txBody>
          <a:bodyPr vert="horz" lIns="91440" tIns="45720" rIns="91440" bIns="45720" rtlCol="0" anchor="t">
            <a:normAutofit/>
          </a:bodyPr>
          <a:lstStyle/>
          <a:p>
            <a:r>
              <a:rPr lang="en-US" sz="3200">
                <a:latin typeface="Montserrat ExtraBold"/>
              </a:rPr>
              <a:t>De </a:t>
            </a:r>
            <a:r>
              <a:rPr lang="en-US" sz="3200" err="1">
                <a:latin typeface="Montserrat ExtraBold"/>
              </a:rPr>
              <a:t>vulkaan</a:t>
            </a:r>
            <a:endParaRPr lang="en-US" sz="3200">
              <a:latin typeface="Montserrat ExtraBold"/>
            </a:endParaRPr>
          </a:p>
        </p:txBody>
      </p:sp>
      <p:pic>
        <p:nvPicPr>
          <p:cNvPr id="8" name="Afbeelding 7">
            <a:extLst>
              <a:ext uri="{FF2B5EF4-FFF2-40B4-BE49-F238E27FC236}">
                <a16:creationId xmlns:a16="http://schemas.microsoft.com/office/drawing/2014/main" id="{2ED994EC-BDC3-459A-B9B5-8E986157B0D5}"/>
              </a:ext>
            </a:extLst>
          </p:cNvPr>
          <p:cNvPicPr/>
          <p:nvPr/>
        </p:nvPicPr>
        <p:blipFill rotWithShape="1">
          <a:blip r:embed="rId3" cstate="print">
            <a:extLst>
              <a:ext uri="{28A0092B-C50C-407E-A947-70E740481C1C}">
                <a14:useLocalDpi xmlns:a14="http://schemas.microsoft.com/office/drawing/2010/main" val="0"/>
              </a:ext>
            </a:extLst>
          </a:blip>
          <a:srcRect l="36996" t="15232" r="31777" b="36351"/>
          <a:stretch/>
        </p:blipFill>
        <p:spPr bwMode="auto">
          <a:xfrm>
            <a:off x="742122" y="1383400"/>
            <a:ext cx="4365438" cy="4230345"/>
          </a:xfrm>
          <a:prstGeom prst="rect">
            <a:avLst/>
          </a:prstGeom>
          <a:extLst>
            <a:ext uri="{53640926-AAD7-44D8-BBD7-CCE9431645EC}">
              <a14:shadowObscured xmlns:a14="http://schemas.microsoft.com/office/drawing/2010/main"/>
            </a:ext>
          </a:extLst>
        </p:spPr>
      </p:pic>
      <p:cxnSp>
        <p:nvCxnSpPr>
          <p:cNvPr id="28" name="Straight Connector 2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6FEAC9B3-0EA8-4A99-ACB0-4694884522EE}"/>
              </a:ext>
            </a:extLst>
          </p:cNvPr>
          <p:cNvSpPr>
            <a:spLocks noGrp="1"/>
          </p:cNvSpPr>
          <p:nvPr>
            <p:ph sz="half" idx="1"/>
          </p:nvPr>
        </p:nvSpPr>
        <p:spPr>
          <a:xfrm>
            <a:off x="5755598" y="2551176"/>
            <a:ext cx="5444382" cy="3591207"/>
          </a:xfrm>
        </p:spPr>
        <p:txBody>
          <a:bodyPr vert="horz" lIns="91440" tIns="45720" rIns="91440" bIns="45720" rtlCol="0">
            <a:normAutofit/>
          </a:bodyPr>
          <a:lstStyle/>
          <a:p>
            <a:pPr marL="0" indent="0">
              <a:buNone/>
            </a:pPr>
            <a:r>
              <a:rPr lang="en-US" sz="2000">
                <a:latin typeface="Montserrat" panose="00000500000000000000" pitchFamily="2" charset="0"/>
              </a:rPr>
              <a:t>Boos </a:t>
            </a:r>
            <a:r>
              <a:rPr lang="en-US" sz="2000" err="1">
                <a:latin typeface="Montserrat" panose="00000500000000000000" pitchFamily="2" charset="0"/>
              </a:rPr>
              <a:t>zijn</a:t>
            </a:r>
            <a:r>
              <a:rPr lang="en-US" sz="2000">
                <a:latin typeface="Montserrat" panose="00000500000000000000" pitchFamily="2" charset="0"/>
              </a:rPr>
              <a:t> mag. Het is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gezonde</a:t>
            </a:r>
            <a:r>
              <a:rPr lang="en-US" sz="2000">
                <a:latin typeface="Montserrat" panose="00000500000000000000" pitchFamily="2" charset="0"/>
              </a:rPr>
              <a:t> </a:t>
            </a:r>
            <a:r>
              <a:rPr lang="en-US" sz="2000" err="1">
                <a:latin typeface="Montserrat" panose="00000500000000000000" pitchFamily="2" charset="0"/>
              </a:rPr>
              <a:t>emotie</a:t>
            </a:r>
            <a:r>
              <a:rPr lang="en-US" sz="2000">
                <a:latin typeface="Montserrat" panose="00000500000000000000" pitchFamily="2" charset="0"/>
              </a:rPr>
              <a:t>. </a:t>
            </a:r>
            <a:r>
              <a:rPr lang="en-US" sz="2000" err="1">
                <a:latin typeface="Montserrat" panose="00000500000000000000" pitchFamily="2" charset="0"/>
              </a:rPr>
              <a:t>Wanneer</a:t>
            </a:r>
            <a:r>
              <a:rPr lang="en-US" sz="2000">
                <a:latin typeface="Montserrat" panose="00000500000000000000" pitchFamily="2" charset="0"/>
              </a:rPr>
              <a:t> je </a:t>
            </a:r>
            <a:r>
              <a:rPr lang="en-US" sz="2000" err="1">
                <a:latin typeface="Montserrat" panose="00000500000000000000" pitchFamily="2" charset="0"/>
              </a:rPr>
              <a:t>je</a:t>
            </a:r>
            <a:r>
              <a:rPr lang="en-US" sz="2000">
                <a:latin typeface="Montserrat" panose="00000500000000000000" pitchFamily="2" charset="0"/>
              </a:rPr>
              <a:t> </a:t>
            </a:r>
            <a:r>
              <a:rPr lang="en-US" sz="2000" err="1">
                <a:latin typeface="Montserrat" panose="00000500000000000000" pitchFamily="2" charset="0"/>
              </a:rPr>
              <a:t>boosheid</a:t>
            </a:r>
            <a:r>
              <a:rPr lang="en-US" sz="2000">
                <a:latin typeface="Montserrat" panose="00000500000000000000" pitchFamily="2" charset="0"/>
              </a:rPr>
              <a:t> op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constructieve</a:t>
            </a:r>
            <a:r>
              <a:rPr lang="en-US" sz="2000">
                <a:latin typeface="Montserrat" panose="00000500000000000000" pitchFamily="2" charset="0"/>
              </a:rPr>
              <a:t> </a:t>
            </a:r>
            <a:r>
              <a:rPr lang="en-US" sz="2000" err="1">
                <a:latin typeface="Montserrat" panose="00000500000000000000" pitchFamily="2" charset="0"/>
              </a:rPr>
              <a:t>manier</a:t>
            </a:r>
            <a:r>
              <a:rPr lang="en-US" sz="2000">
                <a:latin typeface="Montserrat" panose="00000500000000000000" pitchFamily="2" charset="0"/>
              </a:rPr>
              <a:t> </a:t>
            </a:r>
            <a:r>
              <a:rPr lang="en-US" sz="2000" err="1">
                <a:latin typeface="Montserrat" panose="00000500000000000000" pitchFamily="2" charset="0"/>
              </a:rPr>
              <a:t>kan</a:t>
            </a:r>
            <a:r>
              <a:rPr lang="en-US" sz="2000">
                <a:latin typeface="Montserrat" panose="00000500000000000000" pitchFamily="2" charset="0"/>
              </a:rPr>
              <a:t> </a:t>
            </a:r>
            <a:r>
              <a:rPr lang="en-US" sz="2000" err="1">
                <a:latin typeface="Montserrat" panose="00000500000000000000" pitchFamily="2" charset="0"/>
              </a:rPr>
              <a:t>tonen</a:t>
            </a:r>
            <a:r>
              <a:rPr lang="en-US" sz="2000">
                <a:latin typeface="Montserrat" panose="00000500000000000000" pitchFamily="2" charset="0"/>
              </a:rPr>
              <a:t>, dan </a:t>
            </a:r>
            <a:r>
              <a:rPr lang="en-US" sz="2000" err="1">
                <a:latin typeface="Montserrat" panose="00000500000000000000" pitchFamily="2" charset="0"/>
              </a:rPr>
              <a:t>ontplof</a:t>
            </a:r>
            <a:r>
              <a:rPr lang="en-US" sz="2000">
                <a:latin typeface="Montserrat" panose="00000500000000000000" pitchFamily="2" charset="0"/>
              </a:rPr>
              <a:t> je </a:t>
            </a:r>
            <a:r>
              <a:rPr lang="en-US" sz="2000" err="1">
                <a:latin typeface="Montserrat" panose="00000500000000000000" pitchFamily="2" charset="0"/>
              </a:rPr>
              <a:t>niet</a:t>
            </a:r>
            <a:r>
              <a:rPr lang="en-US" sz="2000">
                <a:latin typeface="Montserrat" panose="00000500000000000000" pitchFamily="2" charset="0"/>
              </a:rPr>
              <a:t>. Het is </a:t>
            </a:r>
            <a:r>
              <a:rPr lang="en-US" sz="2000" err="1">
                <a:latin typeface="Montserrat" panose="00000500000000000000" pitchFamily="2" charset="0"/>
              </a:rPr>
              <a:t>belangrijk</a:t>
            </a:r>
            <a:r>
              <a:rPr lang="en-US" sz="2000">
                <a:latin typeface="Montserrat" panose="00000500000000000000" pitchFamily="2" charset="0"/>
              </a:rPr>
              <a:t> </a:t>
            </a:r>
            <a:r>
              <a:rPr lang="en-US" sz="2000" err="1">
                <a:latin typeface="Montserrat" panose="00000500000000000000" pitchFamily="2" charset="0"/>
              </a:rPr>
              <a:t>dat</a:t>
            </a:r>
            <a:r>
              <a:rPr lang="en-US" sz="2000">
                <a:latin typeface="Montserrat" panose="00000500000000000000" pitchFamily="2" charset="0"/>
              </a:rPr>
              <a:t> </a:t>
            </a:r>
            <a:r>
              <a:rPr lang="en-US" sz="2000" err="1">
                <a:latin typeface="Montserrat" panose="00000500000000000000" pitchFamily="2" charset="0"/>
              </a:rPr>
              <a:t>een</a:t>
            </a:r>
            <a:r>
              <a:rPr lang="en-US" sz="2000">
                <a:latin typeface="Montserrat" panose="00000500000000000000" pitchFamily="2" charset="0"/>
              </a:rPr>
              <a:t> kind </a:t>
            </a:r>
            <a:r>
              <a:rPr lang="en-US" sz="2000" err="1">
                <a:latin typeface="Montserrat" panose="00000500000000000000" pitchFamily="2" charset="0"/>
              </a:rPr>
              <a:t>zijn</a:t>
            </a:r>
            <a:r>
              <a:rPr lang="en-US" sz="2000">
                <a:latin typeface="Montserrat" panose="00000500000000000000" pitchFamily="2" charset="0"/>
              </a:rPr>
              <a:t> eigen </a:t>
            </a:r>
            <a:r>
              <a:rPr lang="en-US" sz="2000" err="1">
                <a:latin typeface="Montserrat" panose="00000500000000000000" pitchFamily="2" charset="0"/>
              </a:rPr>
              <a:t>spanningsopbouw</a:t>
            </a:r>
            <a:r>
              <a:rPr lang="en-US" sz="2000">
                <a:latin typeface="Montserrat" panose="00000500000000000000" pitchFamily="2" charset="0"/>
              </a:rPr>
              <a:t> </a:t>
            </a:r>
            <a:r>
              <a:rPr lang="en-US" sz="2000" err="1">
                <a:latin typeface="Montserrat" panose="00000500000000000000" pitchFamily="2" charset="0"/>
              </a:rPr>
              <a:t>leert</a:t>
            </a:r>
            <a:r>
              <a:rPr lang="en-US" sz="2000">
                <a:latin typeface="Montserrat" panose="00000500000000000000" pitchFamily="2" charset="0"/>
              </a:rPr>
              <a:t> (her)</a:t>
            </a:r>
            <a:r>
              <a:rPr lang="en-US" sz="2000" err="1">
                <a:latin typeface="Montserrat" panose="00000500000000000000" pitchFamily="2" charset="0"/>
              </a:rPr>
              <a:t>kennen</a:t>
            </a:r>
            <a:r>
              <a:rPr lang="en-US" sz="2000">
                <a:latin typeface="Montserrat" panose="00000500000000000000" pitchFamily="2" charset="0"/>
              </a:rPr>
              <a:t> om zo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uitbarsting</a:t>
            </a:r>
            <a:r>
              <a:rPr lang="en-US" sz="2000">
                <a:latin typeface="Montserrat" panose="00000500000000000000" pitchFamily="2" charset="0"/>
              </a:rPr>
              <a:t> </a:t>
            </a:r>
            <a:r>
              <a:rPr lang="en-US" sz="2000" err="1">
                <a:latin typeface="Montserrat" panose="00000500000000000000" pitchFamily="2" charset="0"/>
              </a:rPr>
              <a:t>te</a:t>
            </a:r>
            <a:r>
              <a:rPr lang="en-US" sz="2000">
                <a:latin typeface="Montserrat" panose="00000500000000000000" pitchFamily="2" charset="0"/>
              </a:rPr>
              <a:t> </a:t>
            </a:r>
            <a:r>
              <a:rPr lang="en-US" sz="2000" err="1">
                <a:latin typeface="Montserrat" panose="00000500000000000000" pitchFamily="2" charset="0"/>
              </a:rPr>
              <a:t>voorkomen</a:t>
            </a:r>
            <a:r>
              <a:rPr lang="en-US" sz="2000">
                <a:latin typeface="Montserrat" panose="00000500000000000000" pitchFamily="2" charset="0"/>
              </a:rPr>
              <a:t>. De </a:t>
            </a:r>
            <a:r>
              <a:rPr lang="en-US" sz="2000" err="1">
                <a:latin typeface="Montserrat" panose="00000500000000000000" pitchFamily="2" charset="0"/>
              </a:rPr>
              <a:t>vulkaan</a:t>
            </a:r>
            <a:r>
              <a:rPr lang="en-US" sz="2000">
                <a:latin typeface="Montserrat" panose="00000500000000000000" pitchFamily="2" charset="0"/>
              </a:rPr>
              <a:t> </a:t>
            </a:r>
            <a:r>
              <a:rPr lang="en-US" sz="2000" err="1">
                <a:latin typeface="Montserrat" panose="00000500000000000000" pitchFamily="2" charset="0"/>
              </a:rPr>
              <a:t>barst</a:t>
            </a:r>
            <a:r>
              <a:rPr lang="en-US" sz="2000">
                <a:latin typeface="Montserrat" panose="00000500000000000000" pitchFamily="2" charset="0"/>
              </a:rPr>
              <a:t> pas </a:t>
            </a:r>
            <a:r>
              <a:rPr lang="en-US" sz="2000" err="1">
                <a:latin typeface="Montserrat" panose="00000500000000000000" pitchFamily="2" charset="0"/>
              </a:rPr>
              <a:t>na</a:t>
            </a:r>
            <a:r>
              <a:rPr lang="en-US" sz="2000">
                <a:latin typeface="Montserrat" panose="00000500000000000000" pitchFamily="2" charset="0"/>
              </a:rPr>
              <a:t> </a:t>
            </a:r>
            <a:r>
              <a:rPr lang="en-US" sz="2000" err="1">
                <a:latin typeface="Montserrat" panose="00000500000000000000" pitchFamily="2" charset="0"/>
              </a:rPr>
              <a:t>en</a:t>
            </a:r>
            <a:r>
              <a:rPr lang="en-US" sz="2000">
                <a:latin typeface="Montserrat" panose="00000500000000000000" pitchFamily="2" charset="0"/>
              </a:rPr>
              <a:t> </a:t>
            </a:r>
            <a:r>
              <a:rPr lang="en-US" sz="2000" err="1">
                <a:latin typeface="Montserrat" panose="00000500000000000000" pitchFamily="2" charset="0"/>
              </a:rPr>
              <a:t>tijdje</a:t>
            </a:r>
            <a:r>
              <a:rPr lang="en-US" sz="2000">
                <a:latin typeface="Montserrat" panose="00000500000000000000" pitchFamily="2" charset="0"/>
              </a:rPr>
              <a:t> </a:t>
            </a:r>
            <a:r>
              <a:rPr lang="en-US" sz="2000" err="1">
                <a:latin typeface="Montserrat" panose="00000500000000000000" pitchFamily="2" charset="0"/>
              </a:rPr>
              <a:t>uit</a:t>
            </a:r>
            <a:r>
              <a:rPr lang="en-US" sz="2000">
                <a:latin typeface="Montserrat" panose="00000500000000000000" pitchFamily="2" charset="0"/>
              </a:rPr>
              <a:t>. Er </a:t>
            </a:r>
            <a:r>
              <a:rPr lang="en-US" sz="2000" err="1">
                <a:latin typeface="Montserrat" panose="00000500000000000000" pitchFamily="2" charset="0"/>
              </a:rPr>
              <a:t>gaat</a:t>
            </a:r>
            <a:r>
              <a:rPr lang="en-US" sz="2000">
                <a:latin typeface="Montserrat" panose="00000500000000000000" pitchFamily="2" charset="0"/>
              </a:rPr>
              <a:t>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lange</a:t>
            </a:r>
            <a:r>
              <a:rPr lang="en-US" sz="2000">
                <a:latin typeface="Montserrat" panose="00000500000000000000" pitchFamily="2" charset="0"/>
              </a:rPr>
              <a:t> </a:t>
            </a:r>
            <a:r>
              <a:rPr lang="en-US" sz="2000" err="1">
                <a:latin typeface="Montserrat" panose="00000500000000000000" pitchFamily="2" charset="0"/>
              </a:rPr>
              <a:t>periode</a:t>
            </a:r>
            <a:r>
              <a:rPr lang="en-US" sz="2000">
                <a:latin typeface="Montserrat" panose="00000500000000000000" pitchFamily="2" charset="0"/>
              </a:rPr>
              <a:t> van </a:t>
            </a:r>
            <a:r>
              <a:rPr lang="en-US" sz="2000" err="1">
                <a:latin typeface="Montserrat" panose="00000500000000000000" pitchFamily="2" charset="0"/>
              </a:rPr>
              <a:t>onrust</a:t>
            </a:r>
            <a:r>
              <a:rPr lang="en-US" sz="2000">
                <a:latin typeface="Montserrat" panose="00000500000000000000" pitchFamily="2" charset="0"/>
              </a:rPr>
              <a:t> </a:t>
            </a:r>
            <a:r>
              <a:rPr lang="en-US" sz="2000" err="1">
                <a:latin typeface="Montserrat" panose="00000500000000000000" pitchFamily="2" charset="0"/>
              </a:rPr>
              <a:t>aan</a:t>
            </a:r>
            <a:r>
              <a:rPr lang="en-US" sz="2000">
                <a:latin typeface="Montserrat" panose="00000500000000000000" pitchFamily="2" charset="0"/>
              </a:rPr>
              <a:t> </a:t>
            </a:r>
            <a:r>
              <a:rPr lang="en-US" sz="2000" err="1">
                <a:latin typeface="Montserrat" panose="00000500000000000000" pitchFamily="2" charset="0"/>
              </a:rPr>
              <a:t>vooraf</a:t>
            </a:r>
            <a:r>
              <a:rPr lang="en-US" sz="2000">
                <a:latin typeface="Montserrat" panose="00000500000000000000" pitchFamily="2" charset="0"/>
              </a:rPr>
              <a:t>.</a:t>
            </a:r>
          </a:p>
        </p:txBody>
      </p:sp>
    </p:spTree>
    <p:extLst>
      <p:ext uri="{BB962C8B-B14F-4D97-AF65-F5344CB8AC3E}">
        <p14:creationId xmlns:p14="http://schemas.microsoft.com/office/powerpoint/2010/main" val="228495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Animatie, Tekenfilm, clipart, schermopname&#10;&#10;Automatisch gegenereerde beschrijving">
            <a:extLst>
              <a:ext uri="{FF2B5EF4-FFF2-40B4-BE49-F238E27FC236}">
                <a16:creationId xmlns:a16="http://schemas.microsoft.com/office/drawing/2014/main" id="{6E017F37-0F16-4FC1-BDBE-EF1F58206859}"/>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3528D76-C028-4770-833E-9A6F629EE293}"/>
              </a:ext>
            </a:extLst>
          </p:cNvPr>
          <p:cNvSpPr>
            <a:spLocks noGrp="1"/>
          </p:cNvSpPr>
          <p:nvPr>
            <p:ph type="ctrTitle"/>
          </p:nvPr>
        </p:nvSpPr>
        <p:spPr>
          <a:xfrm>
            <a:off x="1524000" y="1122362"/>
            <a:ext cx="9144000" cy="2900518"/>
          </a:xfrm>
        </p:spPr>
        <p:txBody>
          <a:bodyPr>
            <a:normAutofit/>
          </a:bodyPr>
          <a:lstStyle/>
          <a:p>
            <a:r>
              <a:rPr lang="nl-BE" sz="4400" dirty="0">
                <a:solidFill>
                  <a:srgbClr val="FFFFFF"/>
                </a:solidFill>
                <a:latin typeface="Montserrat ExtraBold"/>
              </a:rPr>
              <a:t>LifeCity app</a:t>
            </a:r>
          </a:p>
        </p:txBody>
      </p:sp>
      <p:sp>
        <p:nvSpPr>
          <p:cNvPr id="3" name="Ondertitel 2">
            <a:extLst>
              <a:ext uri="{FF2B5EF4-FFF2-40B4-BE49-F238E27FC236}">
                <a16:creationId xmlns:a16="http://schemas.microsoft.com/office/drawing/2014/main" id="{C7D600E0-0C8F-4240-A2EF-42983D408F5C}"/>
              </a:ext>
            </a:extLst>
          </p:cNvPr>
          <p:cNvSpPr>
            <a:spLocks noGrp="1"/>
          </p:cNvSpPr>
          <p:nvPr>
            <p:ph type="subTitle" idx="1"/>
          </p:nvPr>
        </p:nvSpPr>
        <p:spPr>
          <a:xfrm>
            <a:off x="1524000" y="4159404"/>
            <a:ext cx="9144000" cy="1098395"/>
          </a:xfrm>
        </p:spPr>
        <p:txBody>
          <a:bodyPr>
            <a:normAutofit/>
          </a:bodyPr>
          <a:lstStyle/>
          <a:p>
            <a:r>
              <a:rPr lang="nl-BE" sz="1700" dirty="0" err="1">
                <a:solidFill>
                  <a:srgbClr val="FFFFFF"/>
                </a:solidFill>
                <a:latin typeface="Montserrat" panose="00000500000000000000" pitchFamily="2" charset="0"/>
              </a:rPr>
              <a:t>Blended</a:t>
            </a:r>
            <a:r>
              <a:rPr lang="nl-BE" sz="1700" dirty="0">
                <a:solidFill>
                  <a:srgbClr val="FFFFFF"/>
                </a:solidFill>
                <a:latin typeface="Montserrat" panose="00000500000000000000" pitchFamily="2" charset="0"/>
              </a:rPr>
              <a:t> tool om het gesprek met kinderen rond emoties, talenten, dromen, hulpbronnen en steunfiguren te faciliteren. De app draagt bij aan de hulpcontinuïteit en brengt belangrijke levensgebeurtenissen in kaart. LifeCity zet in op een positief leefklimaat vanuit de regie van het kind.</a:t>
            </a:r>
          </a:p>
        </p:txBody>
      </p:sp>
    </p:spTree>
    <p:extLst>
      <p:ext uri="{BB962C8B-B14F-4D97-AF65-F5344CB8AC3E}">
        <p14:creationId xmlns:p14="http://schemas.microsoft.com/office/powerpoint/2010/main" val="410192443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EDFF3-89BE-42BC-BC9B-464348214BDE}"/>
              </a:ext>
            </a:extLst>
          </p:cNvPr>
          <p:cNvSpPr>
            <a:spLocks noGrp="1"/>
          </p:cNvSpPr>
          <p:nvPr>
            <p:ph type="title"/>
          </p:nvPr>
        </p:nvSpPr>
        <p:spPr>
          <a:xfrm>
            <a:off x="5755598" y="1138036"/>
            <a:ext cx="5598202" cy="1402470"/>
          </a:xfrm>
        </p:spPr>
        <p:txBody>
          <a:bodyPr vert="horz" lIns="91440" tIns="45720" rIns="91440" bIns="45720" rtlCol="0" anchor="t">
            <a:normAutofit/>
          </a:bodyPr>
          <a:lstStyle/>
          <a:p>
            <a:r>
              <a:rPr lang="en-US" sz="3200">
                <a:latin typeface="Montserrat ExtraBold"/>
              </a:rPr>
              <a:t>Het </a:t>
            </a:r>
            <a:r>
              <a:rPr lang="en-US" sz="3200" err="1">
                <a:latin typeface="Montserrat ExtraBold"/>
              </a:rPr>
              <a:t>stoplicht</a:t>
            </a:r>
            <a:endParaRPr lang="en-US" sz="3200">
              <a:latin typeface="Montserrat ExtraBold"/>
            </a:endParaRPr>
          </a:p>
        </p:txBody>
      </p:sp>
      <p:pic>
        <p:nvPicPr>
          <p:cNvPr id="3" name="Afbeelding 2">
            <a:extLst>
              <a:ext uri="{FF2B5EF4-FFF2-40B4-BE49-F238E27FC236}">
                <a16:creationId xmlns:a16="http://schemas.microsoft.com/office/drawing/2014/main" id="{EDCA3FD3-B56A-43A6-AFE6-F9CDEF92F7EC}"/>
              </a:ext>
            </a:extLst>
          </p:cNvPr>
          <p:cNvPicPr>
            <a:picLocks noChangeAspect="1"/>
          </p:cNvPicPr>
          <p:nvPr/>
        </p:nvPicPr>
        <p:blipFill>
          <a:blip r:embed="rId3"/>
          <a:stretch>
            <a:fillRect/>
          </a:stretch>
        </p:blipFill>
        <p:spPr>
          <a:xfrm>
            <a:off x="1385952" y="768626"/>
            <a:ext cx="3077777" cy="5459894"/>
          </a:xfrm>
          <a:prstGeom prst="rect">
            <a:avLst/>
          </a:prstGeom>
        </p:spPr>
      </p:pic>
      <p:cxnSp>
        <p:nvCxnSpPr>
          <p:cNvPr id="28" name="Straight Connector 2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6FEAC9B3-0EA8-4A99-ACB0-4694884522EE}"/>
              </a:ext>
            </a:extLst>
          </p:cNvPr>
          <p:cNvSpPr>
            <a:spLocks noGrp="1"/>
          </p:cNvSpPr>
          <p:nvPr>
            <p:ph sz="half" idx="1"/>
          </p:nvPr>
        </p:nvSpPr>
        <p:spPr>
          <a:xfrm>
            <a:off x="5858738" y="1926954"/>
            <a:ext cx="5444382" cy="3591207"/>
          </a:xfrm>
        </p:spPr>
        <p:txBody>
          <a:bodyPr vert="horz" lIns="91440" tIns="45720" rIns="91440" bIns="45720" rtlCol="0">
            <a:noAutofit/>
          </a:bodyPr>
          <a:lstStyle/>
          <a:p>
            <a:pPr marL="0" indent="0">
              <a:buNone/>
            </a:pPr>
            <a:r>
              <a:rPr lang="en-US" sz="1800">
                <a:latin typeface="Montserrat" panose="00000500000000000000" pitchFamily="2" charset="0"/>
              </a:rPr>
              <a:t>Het is </a:t>
            </a:r>
            <a:r>
              <a:rPr lang="en-US" sz="1800" err="1">
                <a:latin typeface="Montserrat" panose="00000500000000000000" pitchFamily="2" charset="0"/>
              </a:rPr>
              <a:t>belangrijk</a:t>
            </a:r>
            <a:r>
              <a:rPr lang="en-US" sz="1800">
                <a:latin typeface="Montserrat" panose="00000500000000000000" pitchFamily="2" charset="0"/>
              </a:rPr>
              <a:t> om even </a:t>
            </a:r>
            <a:r>
              <a:rPr lang="en-US" sz="1800" err="1">
                <a:latin typeface="Montserrat" panose="00000500000000000000" pitchFamily="2" charset="0"/>
              </a:rPr>
              <a:t>stil</a:t>
            </a:r>
            <a:r>
              <a:rPr lang="en-US" sz="1800">
                <a:latin typeface="Montserrat" panose="00000500000000000000" pitchFamily="2" charset="0"/>
              </a:rPr>
              <a:t> </a:t>
            </a:r>
            <a:r>
              <a:rPr lang="en-US" sz="1800" err="1">
                <a:latin typeface="Montserrat" panose="00000500000000000000" pitchFamily="2" charset="0"/>
              </a:rPr>
              <a:t>te</a:t>
            </a:r>
            <a:r>
              <a:rPr lang="en-US" sz="1800">
                <a:latin typeface="Montserrat" panose="00000500000000000000" pitchFamily="2" charset="0"/>
              </a:rPr>
              <a:t> </a:t>
            </a:r>
            <a:r>
              <a:rPr lang="en-US" sz="1800" err="1">
                <a:latin typeface="Montserrat" panose="00000500000000000000" pitchFamily="2" charset="0"/>
              </a:rPr>
              <a:t>staan</a:t>
            </a:r>
            <a:r>
              <a:rPr lang="en-US" sz="1800">
                <a:latin typeface="Montserrat" panose="00000500000000000000" pitchFamily="2" charset="0"/>
              </a:rPr>
              <a:t>. </a:t>
            </a:r>
            <a:r>
              <a:rPr lang="en-US" sz="1800" err="1">
                <a:latin typeface="Montserrat" panose="00000500000000000000" pitchFamily="2" charset="0"/>
              </a:rPr>
              <a:t>Stoppen</a:t>
            </a:r>
            <a:r>
              <a:rPr lang="en-US" sz="1800">
                <a:latin typeface="Montserrat" panose="00000500000000000000" pitchFamily="2" charset="0"/>
              </a:rPr>
              <a:t>, </a:t>
            </a:r>
            <a:r>
              <a:rPr lang="en-US" sz="1800" err="1">
                <a:latin typeface="Montserrat" panose="00000500000000000000" pitchFamily="2" charset="0"/>
              </a:rPr>
              <a:t>denken</a:t>
            </a:r>
            <a:r>
              <a:rPr lang="en-US" sz="1800">
                <a:latin typeface="Montserrat" panose="00000500000000000000" pitchFamily="2" charset="0"/>
              </a:rPr>
              <a:t> </a:t>
            </a:r>
            <a:r>
              <a:rPr lang="en-US" sz="1800" err="1">
                <a:latin typeface="Montserrat" panose="00000500000000000000" pitchFamily="2" charset="0"/>
              </a:rPr>
              <a:t>en</a:t>
            </a:r>
            <a:r>
              <a:rPr lang="en-US" sz="1800">
                <a:latin typeface="Montserrat" panose="00000500000000000000" pitchFamily="2" charset="0"/>
              </a:rPr>
              <a:t> dan pas </a:t>
            </a:r>
            <a:r>
              <a:rPr lang="en-US" sz="1800" err="1">
                <a:latin typeface="Montserrat" panose="00000500000000000000" pitchFamily="2" charset="0"/>
              </a:rPr>
              <a:t>doen</a:t>
            </a:r>
            <a:r>
              <a:rPr lang="en-US" sz="1800">
                <a:latin typeface="Montserrat" panose="00000500000000000000" pitchFamily="2" charset="0"/>
              </a:rPr>
              <a:t>. Door over </a:t>
            </a:r>
            <a:r>
              <a:rPr lang="en-US" sz="1800" err="1">
                <a:latin typeface="Montserrat" panose="00000500000000000000" pitchFamily="2" charset="0"/>
              </a:rPr>
              <a:t>problemen</a:t>
            </a:r>
            <a:r>
              <a:rPr lang="en-US" sz="1800">
                <a:latin typeface="Montserrat" panose="00000500000000000000" pitchFamily="2" charset="0"/>
              </a:rPr>
              <a:t> </a:t>
            </a:r>
            <a:r>
              <a:rPr lang="en-US" sz="1800" err="1">
                <a:latin typeface="Montserrat" panose="00000500000000000000" pitchFamily="2" charset="0"/>
              </a:rPr>
              <a:t>te</a:t>
            </a:r>
            <a:r>
              <a:rPr lang="en-US" sz="1800">
                <a:latin typeface="Montserrat" panose="00000500000000000000" pitchFamily="2" charset="0"/>
              </a:rPr>
              <a:t> </a:t>
            </a:r>
            <a:r>
              <a:rPr lang="en-US" sz="1800" err="1">
                <a:latin typeface="Montserrat" panose="00000500000000000000" pitchFamily="2" charset="0"/>
              </a:rPr>
              <a:t>praten</a:t>
            </a:r>
            <a:r>
              <a:rPr lang="en-US" sz="1800">
                <a:latin typeface="Montserrat" panose="00000500000000000000" pitchFamily="2" charset="0"/>
              </a:rPr>
              <a:t>, </a:t>
            </a:r>
            <a:r>
              <a:rPr lang="en-US" sz="1800" err="1">
                <a:latin typeface="Montserrat" panose="00000500000000000000" pitchFamily="2" charset="0"/>
              </a:rPr>
              <a:t>kan</a:t>
            </a:r>
            <a:r>
              <a:rPr lang="en-US" sz="1800">
                <a:latin typeface="Montserrat" panose="00000500000000000000" pitchFamily="2" charset="0"/>
              </a:rPr>
              <a:t> je ze </a:t>
            </a:r>
            <a:r>
              <a:rPr lang="en-US" sz="1800" err="1">
                <a:latin typeface="Montserrat" panose="00000500000000000000" pitchFamily="2" charset="0"/>
              </a:rPr>
              <a:t>helder</a:t>
            </a:r>
            <a:r>
              <a:rPr lang="en-US" sz="1800">
                <a:latin typeface="Montserrat" panose="00000500000000000000" pitchFamily="2" charset="0"/>
              </a:rPr>
              <a:t> </a:t>
            </a:r>
            <a:r>
              <a:rPr lang="en-US" sz="1800" err="1">
                <a:latin typeface="Montserrat" panose="00000500000000000000" pitchFamily="2" charset="0"/>
              </a:rPr>
              <a:t>krijgen</a:t>
            </a:r>
            <a:r>
              <a:rPr lang="en-US" sz="1800">
                <a:latin typeface="Montserrat" panose="00000500000000000000" pitchFamily="2" charset="0"/>
              </a:rPr>
              <a:t>. </a:t>
            </a:r>
            <a:r>
              <a:rPr lang="en-US" sz="1800" err="1">
                <a:latin typeface="Montserrat" panose="00000500000000000000" pitchFamily="2" charset="0"/>
              </a:rPr>
              <a:t>Niemand</a:t>
            </a:r>
            <a:r>
              <a:rPr lang="en-US" sz="1800">
                <a:latin typeface="Montserrat" panose="00000500000000000000" pitchFamily="2" charset="0"/>
              </a:rPr>
              <a:t> </a:t>
            </a:r>
            <a:r>
              <a:rPr lang="en-US" sz="1800" err="1">
                <a:latin typeface="Montserrat" panose="00000500000000000000" pitchFamily="2" charset="0"/>
              </a:rPr>
              <a:t>gaat</a:t>
            </a:r>
            <a:r>
              <a:rPr lang="en-US" sz="1800">
                <a:latin typeface="Montserrat" panose="00000500000000000000" pitchFamily="2" charset="0"/>
              </a:rPr>
              <a:t> </a:t>
            </a:r>
            <a:r>
              <a:rPr lang="en-US" sz="1800" err="1">
                <a:latin typeface="Montserrat" panose="00000500000000000000" pitchFamily="2" charset="0"/>
              </a:rPr>
              <a:t>ineens</a:t>
            </a:r>
            <a:r>
              <a:rPr lang="en-US" sz="1800">
                <a:latin typeface="Montserrat" panose="00000500000000000000" pitchFamily="2" charset="0"/>
              </a:rPr>
              <a:t> van </a:t>
            </a:r>
            <a:r>
              <a:rPr lang="en-US" sz="1800" err="1">
                <a:latin typeface="Montserrat" panose="00000500000000000000" pitchFamily="2" charset="0"/>
              </a:rPr>
              <a:t>groen</a:t>
            </a:r>
            <a:r>
              <a:rPr lang="en-US" sz="1800">
                <a:latin typeface="Montserrat" panose="00000500000000000000" pitchFamily="2" charset="0"/>
              </a:rPr>
              <a:t> </a:t>
            </a:r>
            <a:r>
              <a:rPr lang="en-US" sz="1800" err="1">
                <a:latin typeface="Montserrat" panose="00000500000000000000" pitchFamily="2" charset="0"/>
              </a:rPr>
              <a:t>naar</a:t>
            </a:r>
            <a:r>
              <a:rPr lang="en-US" sz="1800">
                <a:latin typeface="Montserrat" panose="00000500000000000000" pitchFamily="2" charset="0"/>
              </a:rPr>
              <a:t> rood. </a:t>
            </a:r>
            <a:r>
              <a:rPr lang="en-US" sz="1800" err="1">
                <a:latin typeface="Montserrat" panose="00000500000000000000" pitchFamily="2" charset="0"/>
              </a:rPr>
              <a:t>Oranje</a:t>
            </a:r>
            <a:r>
              <a:rPr lang="en-US" sz="1800">
                <a:latin typeface="Montserrat" panose="00000500000000000000" pitchFamily="2" charset="0"/>
              </a:rPr>
              <a:t> is </a:t>
            </a:r>
            <a:r>
              <a:rPr lang="en-US" sz="1800" err="1">
                <a:latin typeface="Montserrat" panose="00000500000000000000" pitchFamily="2" charset="0"/>
              </a:rPr>
              <a:t>een</a:t>
            </a:r>
            <a:r>
              <a:rPr lang="en-US" sz="1800">
                <a:latin typeface="Montserrat" panose="00000500000000000000" pitchFamily="2" charset="0"/>
              </a:rPr>
              <a:t> </a:t>
            </a:r>
            <a:r>
              <a:rPr lang="en-US" sz="1800" err="1">
                <a:latin typeface="Montserrat" panose="00000500000000000000" pitchFamily="2" charset="0"/>
              </a:rPr>
              <a:t>waarschuwing</a:t>
            </a:r>
            <a:r>
              <a:rPr lang="en-US" sz="1800">
                <a:latin typeface="Montserrat" panose="00000500000000000000" pitchFamily="2" charset="0"/>
              </a:rPr>
              <a:t>. </a:t>
            </a:r>
            <a:r>
              <a:rPr lang="en-US" sz="1800" err="1">
                <a:latin typeface="Montserrat" panose="00000500000000000000" pitchFamily="2" charset="0"/>
              </a:rPr>
              <a:t>Een</a:t>
            </a:r>
            <a:r>
              <a:rPr lang="en-US" sz="1800">
                <a:latin typeface="Montserrat" panose="00000500000000000000" pitchFamily="2" charset="0"/>
              </a:rPr>
              <a:t> </a:t>
            </a:r>
            <a:r>
              <a:rPr lang="en-US" sz="1800" err="1">
                <a:latin typeface="Montserrat" panose="00000500000000000000" pitchFamily="2" charset="0"/>
              </a:rPr>
              <a:t>keuzemoment</a:t>
            </a:r>
            <a:r>
              <a:rPr lang="en-US" sz="1800">
                <a:latin typeface="Montserrat" panose="00000500000000000000" pitchFamily="2" charset="0"/>
              </a:rPr>
              <a:t>. Het is </a:t>
            </a:r>
            <a:r>
              <a:rPr lang="en-US" sz="1800" err="1">
                <a:latin typeface="Montserrat" panose="00000500000000000000" pitchFamily="2" charset="0"/>
              </a:rPr>
              <a:t>belangrijk</a:t>
            </a:r>
            <a:r>
              <a:rPr lang="en-US" sz="1800">
                <a:latin typeface="Montserrat" panose="00000500000000000000" pitchFamily="2" charset="0"/>
              </a:rPr>
              <a:t> </a:t>
            </a:r>
            <a:r>
              <a:rPr lang="en-US" sz="1800" err="1">
                <a:latin typeface="Montserrat" panose="00000500000000000000" pitchFamily="2" charset="0"/>
              </a:rPr>
              <a:t>dat</a:t>
            </a:r>
            <a:r>
              <a:rPr lang="en-US" sz="1800">
                <a:latin typeface="Montserrat" panose="00000500000000000000" pitchFamily="2" charset="0"/>
              </a:rPr>
              <a:t> je ‘</a:t>
            </a:r>
            <a:r>
              <a:rPr lang="en-US" sz="1800" err="1">
                <a:latin typeface="Montserrat" panose="00000500000000000000" pitchFamily="2" charset="0"/>
              </a:rPr>
              <a:t>oranje</a:t>
            </a:r>
            <a:r>
              <a:rPr lang="en-US" sz="1800">
                <a:latin typeface="Montserrat" panose="00000500000000000000" pitchFamily="2" charset="0"/>
              </a:rPr>
              <a:t>’ </a:t>
            </a:r>
            <a:r>
              <a:rPr lang="en-US" sz="1800" err="1">
                <a:latin typeface="Montserrat" panose="00000500000000000000" pitchFamily="2" charset="0"/>
              </a:rPr>
              <a:t>leert</a:t>
            </a:r>
            <a:r>
              <a:rPr lang="en-US" sz="1800">
                <a:latin typeface="Montserrat" panose="00000500000000000000" pitchFamily="2" charset="0"/>
              </a:rPr>
              <a:t> </a:t>
            </a:r>
            <a:r>
              <a:rPr lang="en-US" sz="1800" err="1">
                <a:latin typeface="Montserrat" panose="00000500000000000000" pitchFamily="2" charset="0"/>
              </a:rPr>
              <a:t>herkennen</a:t>
            </a:r>
            <a:r>
              <a:rPr lang="en-US" sz="1800">
                <a:latin typeface="Montserrat" panose="00000500000000000000" pitchFamily="2" charset="0"/>
              </a:rPr>
              <a:t> </a:t>
            </a:r>
            <a:r>
              <a:rPr lang="en-US" sz="1800" err="1">
                <a:latin typeface="Montserrat" panose="00000500000000000000" pitchFamily="2" charset="0"/>
              </a:rPr>
              <a:t>zodat</a:t>
            </a:r>
            <a:r>
              <a:rPr lang="en-US" sz="1800">
                <a:latin typeface="Montserrat" panose="00000500000000000000" pitchFamily="2" charset="0"/>
              </a:rPr>
              <a:t> je </a:t>
            </a:r>
            <a:r>
              <a:rPr lang="en-US" sz="1800" err="1">
                <a:latin typeface="Montserrat" panose="00000500000000000000" pitchFamily="2" charset="0"/>
              </a:rPr>
              <a:t>daar</a:t>
            </a:r>
            <a:r>
              <a:rPr lang="en-US" sz="1800">
                <a:latin typeface="Montserrat" panose="00000500000000000000" pitchFamily="2" charset="0"/>
              </a:rPr>
              <a:t> </a:t>
            </a:r>
            <a:r>
              <a:rPr lang="en-US" sz="1800" err="1">
                <a:latin typeface="Montserrat" panose="00000500000000000000" pitchFamily="2" charset="0"/>
              </a:rPr>
              <a:t>beter</a:t>
            </a:r>
            <a:r>
              <a:rPr lang="en-US" sz="1800">
                <a:latin typeface="Montserrat" panose="00000500000000000000" pitchFamily="2" charset="0"/>
              </a:rPr>
              <a:t> mee </a:t>
            </a:r>
            <a:r>
              <a:rPr lang="en-US" sz="1800" err="1">
                <a:latin typeface="Montserrat" panose="00000500000000000000" pitchFamily="2" charset="0"/>
              </a:rPr>
              <a:t>kan</a:t>
            </a:r>
            <a:r>
              <a:rPr lang="en-US" sz="1800">
                <a:latin typeface="Montserrat" panose="00000500000000000000" pitchFamily="2" charset="0"/>
              </a:rPr>
              <a:t> </a:t>
            </a:r>
            <a:r>
              <a:rPr lang="en-US" sz="1800" err="1">
                <a:latin typeface="Montserrat" panose="00000500000000000000" pitchFamily="2" charset="0"/>
              </a:rPr>
              <a:t>omgaan</a:t>
            </a:r>
            <a:r>
              <a:rPr lang="en-US" sz="1800">
                <a:latin typeface="Montserrat" panose="00000500000000000000" pitchFamily="2" charset="0"/>
              </a:rPr>
              <a:t> (</a:t>
            </a:r>
            <a:r>
              <a:rPr lang="en-US" sz="1800" err="1">
                <a:latin typeface="Montserrat" panose="00000500000000000000" pitchFamily="2" charset="0"/>
              </a:rPr>
              <a:t>zelfcontrole</a:t>
            </a:r>
            <a:r>
              <a:rPr lang="en-US" sz="1800">
                <a:latin typeface="Montserrat" panose="00000500000000000000" pitchFamily="2" charset="0"/>
              </a:rPr>
              <a:t>). Door </a:t>
            </a:r>
            <a:r>
              <a:rPr lang="en-US" sz="1800" err="1">
                <a:latin typeface="Montserrat" panose="00000500000000000000" pitchFamily="2" charset="0"/>
              </a:rPr>
              <a:t>te</a:t>
            </a:r>
            <a:r>
              <a:rPr lang="en-US" sz="1800">
                <a:latin typeface="Montserrat" panose="00000500000000000000" pitchFamily="2" charset="0"/>
              </a:rPr>
              <a:t> </a:t>
            </a:r>
            <a:r>
              <a:rPr lang="en-US" sz="1800" err="1">
                <a:latin typeface="Montserrat" panose="00000500000000000000" pitchFamily="2" charset="0"/>
              </a:rPr>
              <a:t>kijken</a:t>
            </a:r>
            <a:r>
              <a:rPr lang="en-US" sz="1800">
                <a:latin typeface="Montserrat" panose="00000500000000000000" pitchFamily="2" charset="0"/>
              </a:rPr>
              <a:t> </a:t>
            </a:r>
            <a:r>
              <a:rPr lang="en-US" sz="1800" err="1">
                <a:latin typeface="Montserrat" panose="00000500000000000000" pitchFamily="2" charset="0"/>
              </a:rPr>
              <a:t>naar</a:t>
            </a:r>
            <a:r>
              <a:rPr lang="en-US" sz="1800">
                <a:latin typeface="Montserrat" panose="00000500000000000000" pitchFamily="2" charset="0"/>
              </a:rPr>
              <a:t> wat er </a:t>
            </a:r>
            <a:r>
              <a:rPr lang="en-US" sz="1800" err="1">
                <a:latin typeface="Montserrat" panose="00000500000000000000" pitchFamily="2" charset="0"/>
              </a:rPr>
              <a:t>allemaal</a:t>
            </a:r>
            <a:r>
              <a:rPr lang="en-US" sz="1800">
                <a:latin typeface="Montserrat" panose="00000500000000000000" pitchFamily="2" charset="0"/>
              </a:rPr>
              <a:t> is </a:t>
            </a:r>
            <a:r>
              <a:rPr lang="en-US" sz="1800" err="1">
                <a:latin typeface="Montserrat" panose="00000500000000000000" pitchFamily="2" charset="0"/>
              </a:rPr>
              <a:t>als</a:t>
            </a:r>
            <a:r>
              <a:rPr lang="en-US" sz="1800">
                <a:latin typeface="Montserrat" panose="00000500000000000000" pitchFamily="2" charset="0"/>
              </a:rPr>
              <a:t> het </a:t>
            </a:r>
            <a:r>
              <a:rPr lang="en-US" sz="1800" err="1">
                <a:latin typeface="Montserrat" panose="00000500000000000000" pitchFamily="2" charset="0"/>
              </a:rPr>
              <a:t>goed</a:t>
            </a:r>
            <a:r>
              <a:rPr lang="en-US" sz="1800">
                <a:latin typeface="Montserrat" panose="00000500000000000000" pitchFamily="2" charset="0"/>
              </a:rPr>
              <a:t> </a:t>
            </a:r>
            <a:r>
              <a:rPr lang="en-US" sz="1800" err="1">
                <a:latin typeface="Montserrat" panose="00000500000000000000" pitchFamily="2" charset="0"/>
              </a:rPr>
              <a:t>gaat</a:t>
            </a:r>
            <a:r>
              <a:rPr lang="en-US" sz="1800">
                <a:latin typeface="Montserrat" panose="00000500000000000000" pitchFamily="2" charset="0"/>
              </a:rPr>
              <a:t> met je, </a:t>
            </a:r>
            <a:r>
              <a:rPr lang="en-US" sz="1800" err="1">
                <a:latin typeface="Montserrat" panose="00000500000000000000" pitchFamily="2" charset="0"/>
              </a:rPr>
              <a:t>vind</a:t>
            </a:r>
            <a:r>
              <a:rPr lang="en-US" sz="1800">
                <a:latin typeface="Montserrat" panose="00000500000000000000" pitchFamily="2" charset="0"/>
              </a:rPr>
              <a:t> je </a:t>
            </a:r>
            <a:r>
              <a:rPr lang="en-US" sz="1800" err="1">
                <a:latin typeface="Montserrat" panose="00000500000000000000" pitchFamily="2" charset="0"/>
              </a:rPr>
              <a:t>oplossingen</a:t>
            </a:r>
            <a:r>
              <a:rPr lang="en-US" sz="1800">
                <a:latin typeface="Montserrat" panose="00000500000000000000" pitchFamily="2" charset="0"/>
              </a:rPr>
              <a:t>/</a:t>
            </a:r>
            <a:r>
              <a:rPr lang="en-US" sz="1800" err="1">
                <a:latin typeface="Montserrat" panose="00000500000000000000" pitchFamily="2" charset="0"/>
              </a:rPr>
              <a:t>ideeën</a:t>
            </a:r>
            <a:r>
              <a:rPr lang="en-US" sz="1800">
                <a:latin typeface="Montserrat" panose="00000500000000000000" pitchFamily="2" charset="0"/>
              </a:rPr>
              <a:t> </a:t>
            </a:r>
            <a:r>
              <a:rPr lang="en-US" sz="1800" err="1">
                <a:latin typeface="Montserrat" panose="00000500000000000000" pitchFamily="2" charset="0"/>
              </a:rPr>
              <a:t>voor</a:t>
            </a:r>
            <a:r>
              <a:rPr lang="en-US" sz="1800">
                <a:latin typeface="Montserrat" panose="00000500000000000000" pitchFamily="2" charset="0"/>
              </a:rPr>
              <a:t> wat je </a:t>
            </a:r>
            <a:r>
              <a:rPr lang="en-US" sz="1800" err="1">
                <a:latin typeface="Montserrat" panose="00000500000000000000" pitchFamily="2" charset="0"/>
              </a:rPr>
              <a:t>kan</a:t>
            </a:r>
            <a:r>
              <a:rPr lang="en-US" sz="1800">
                <a:latin typeface="Montserrat" panose="00000500000000000000" pitchFamily="2" charset="0"/>
              </a:rPr>
              <a:t> </a:t>
            </a:r>
            <a:r>
              <a:rPr lang="en-US" sz="1800" err="1">
                <a:latin typeface="Montserrat" panose="00000500000000000000" pitchFamily="2" charset="0"/>
              </a:rPr>
              <a:t>doen</a:t>
            </a:r>
            <a:r>
              <a:rPr lang="en-US" sz="1800">
                <a:latin typeface="Montserrat" panose="00000500000000000000" pitchFamily="2" charset="0"/>
              </a:rPr>
              <a:t> </a:t>
            </a:r>
            <a:r>
              <a:rPr lang="en-US" sz="1800" err="1">
                <a:latin typeface="Montserrat" panose="00000500000000000000" pitchFamily="2" charset="0"/>
              </a:rPr>
              <a:t>wanneer</a:t>
            </a:r>
            <a:r>
              <a:rPr lang="en-US" sz="1800">
                <a:latin typeface="Montserrat" panose="00000500000000000000" pitchFamily="2" charset="0"/>
              </a:rPr>
              <a:t> je in het </a:t>
            </a:r>
            <a:r>
              <a:rPr lang="en-US" sz="1800" err="1">
                <a:latin typeface="Montserrat" panose="00000500000000000000" pitchFamily="2" charset="0"/>
              </a:rPr>
              <a:t>oranje</a:t>
            </a:r>
            <a:r>
              <a:rPr lang="en-US" sz="1800">
                <a:latin typeface="Montserrat" panose="00000500000000000000" pitchFamily="2" charset="0"/>
              </a:rPr>
              <a:t> of rood </a:t>
            </a:r>
            <a:r>
              <a:rPr lang="en-US" sz="1800" err="1">
                <a:latin typeface="Montserrat" panose="00000500000000000000" pitchFamily="2" charset="0"/>
              </a:rPr>
              <a:t>gaat</a:t>
            </a:r>
            <a:r>
              <a:rPr lang="en-US" sz="1800">
                <a:latin typeface="Montserrat" panose="00000500000000000000" pitchFamily="2" charset="0"/>
              </a:rPr>
              <a:t>. </a:t>
            </a:r>
            <a:r>
              <a:rPr lang="en-US" sz="1800" err="1">
                <a:latin typeface="Montserrat" panose="00000500000000000000" pitchFamily="2" charset="0"/>
              </a:rPr>
              <a:t>Kinderen</a:t>
            </a:r>
            <a:r>
              <a:rPr lang="en-US" sz="1800">
                <a:latin typeface="Montserrat" panose="00000500000000000000" pitchFamily="2" charset="0"/>
              </a:rPr>
              <a:t> </a:t>
            </a:r>
            <a:r>
              <a:rPr lang="en-US" sz="1800" err="1">
                <a:latin typeface="Montserrat" panose="00000500000000000000" pitchFamily="2" charset="0"/>
              </a:rPr>
              <a:t>kunnen</a:t>
            </a:r>
            <a:r>
              <a:rPr lang="en-US" sz="1800">
                <a:latin typeface="Montserrat" panose="00000500000000000000" pitchFamily="2" charset="0"/>
              </a:rPr>
              <a:t> </a:t>
            </a:r>
            <a:r>
              <a:rPr lang="en-US" sz="1800" err="1">
                <a:latin typeface="Montserrat" panose="00000500000000000000" pitchFamily="2" charset="0"/>
              </a:rPr>
              <a:t>meestal</a:t>
            </a:r>
            <a:r>
              <a:rPr lang="en-US" sz="1800">
                <a:latin typeface="Montserrat" panose="00000500000000000000" pitchFamily="2" charset="0"/>
              </a:rPr>
              <a:t> </a:t>
            </a:r>
            <a:r>
              <a:rPr lang="en-US" sz="1800" err="1">
                <a:latin typeface="Montserrat" panose="00000500000000000000" pitchFamily="2" charset="0"/>
              </a:rPr>
              <a:t>zelf</a:t>
            </a:r>
            <a:r>
              <a:rPr lang="en-US" sz="1800">
                <a:latin typeface="Montserrat" panose="00000500000000000000" pitchFamily="2" charset="0"/>
              </a:rPr>
              <a:t> </a:t>
            </a:r>
            <a:r>
              <a:rPr lang="en-US" sz="1800" err="1">
                <a:latin typeface="Montserrat" panose="00000500000000000000" pitchFamily="2" charset="0"/>
              </a:rPr>
              <a:t>goed</a:t>
            </a:r>
            <a:r>
              <a:rPr lang="en-US" sz="1800">
                <a:latin typeface="Montserrat" panose="00000500000000000000" pitchFamily="2" charset="0"/>
              </a:rPr>
              <a:t> </a:t>
            </a:r>
            <a:r>
              <a:rPr lang="en-US" sz="1800" err="1">
                <a:latin typeface="Montserrat" panose="00000500000000000000" pitchFamily="2" charset="0"/>
              </a:rPr>
              <a:t>aangeven</a:t>
            </a:r>
            <a:r>
              <a:rPr lang="en-US" sz="1800">
                <a:latin typeface="Montserrat" panose="00000500000000000000" pitchFamily="2" charset="0"/>
              </a:rPr>
              <a:t> wat ze </a:t>
            </a:r>
            <a:r>
              <a:rPr lang="en-US" sz="1800" err="1">
                <a:latin typeface="Montserrat" panose="00000500000000000000" pitchFamily="2" charset="0"/>
              </a:rPr>
              <a:t>nodig</a:t>
            </a:r>
            <a:r>
              <a:rPr lang="en-US" sz="1800">
                <a:latin typeface="Montserrat" panose="00000500000000000000" pitchFamily="2" charset="0"/>
              </a:rPr>
              <a:t> </a:t>
            </a:r>
            <a:r>
              <a:rPr lang="en-US" sz="1800" err="1">
                <a:latin typeface="Montserrat" panose="00000500000000000000" pitchFamily="2" charset="0"/>
              </a:rPr>
              <a:t>hebben</a:t>
            </a:r>
            <a:r>
              <a:rPr lang="en-US" sz="1800">
                <a:latin typeface="Montserrat" panose="00000500000000000000" pitchFamily="2" charset="0"/>
              </a:rPr>
              <a:t> om ‘</a:t>
            </a:r>
            <a:r>
              <a:rPr lang="en-US" sz="1800" err="1">
                <a:latin typeface="Montserrat" panose="00000500000000000000" pitchFamily="2" charset="0"/>
              </a:rPr>
              <a:t>uit</a:t>
            </a:r>
            <a:r>
              <a:rPr lang="en-US" sz="1800">
                <a:latin typeface="Montserrat" panose="00000500000000000000" pitchFamily="2" charset="0"/>
              </a:rPr>
              <a:t> het </a:t>
            </a:r>
            <a:r>
              <a:rPr lang="en-US" sz="1800" err="1">
                <a:latin typeface="Montserrat" panose="00000500000000000000" pitchFamily="2" charset="0"/>
              </a:rPr>
              <a:t>oranje</a:t>
            </a:r>
            <a:r>
              <a:rPr lang="en-US" sz="1800">
                <a:latin typeface="Montserrat" panose="00000500000000000000" pitchFamily="2" charset="0"/>
              </a:rPr>
              <a:t>’ </a:t>
            </a:r>
            <a:r>
              <a:rPr lang="en-US" sz="1800" err="1">
                <a:latin typeface="Montserrat" panose="00000500000000000000" pitchFamily="2" charset="0"/>
              </a:rPr>
              <a:t>te</a:t>
            </a:r>
            <a:r>
              <a:rPr lang="en-US" sz="1800">
                <a:latin typeface="Montserrat" panose="00000500000000000000" pitchFamily="2" charset="0"/>
              </a:rPr>
              <a:t> </a:t>
            </a:r>
            <a:r>
              <a:rPr lang="en-US" sz="1800" err="1">
                <a:latin typeface="Montserrat" panose="00000500000000000000" pitchFamily="2" charset="0"/>
              </a:rPr>
              <a:t>komen</a:t>
            </a:r>
            <a:r>
              <a:rPr lang="en-US" sz="1800">
                <a:latin typeface="Montserrat" panose="00000500000000000000" pitchFamily="2" charset="0"/>
              </a:rPr>
              <a:t>. Het is </a:t>
            </a:r>
            <a:r>
              <a:rPr lang="en-US" sz="1800" err="1">
                <a:latin typeface="Montserrat" panose="00000500000000000000" pitchFamily="2" charset="0"/>
              </a:rPr>
              <a:t>niet</a:t>
            </a:r>
            <a:r>
              <a:rPr lang="en-US" sz="1800">
                <a:latin typeface="Montserrat" panose="00000500000000000000" pitchFamily="2" charset="0"/>
              </a:rPr>
              <a:t> </a:t>
            </a:r>
            <a:r>
              <a:rPr lang="en-US" sz="1800" err="1">
                <a:latin typeface="Montserrat" panose="00000500000000000000" pitchFamily="2" charset="0"/>
              </a:rPr>
              <a:t>nodig</a:t>
            </a:r>
            <a:r>
              <a:rPr lang="en-US" sz="1800">
                <a:latin typeface="Montserrat" panose="00000500000000000000" pitchFamily="2" charset="0"/>
              </a:rPr>
              <a:t> om </a:t>
            </a:r>
            <a:r>
              <a:rPr lang="en-US" sz="1800" err="1">
                <a:latin typeface="Montserrat" panose="00000500000000000000" pitchFamily="2" charset="0"/>
              </a:rPr>
              <a:t>dit</a:t>
            </a:r>
            <a:r>
              <a:rPr lang="en-US" sz="1800">
                <a:latin typeface="Montserrat" panose="00000500000000000000" pitchFamily="2" charset="0"/>
              </a:rPr>
              <a:t> in </a:t>
            </a:r>
            <a:r>
              <a:rPr lang="en-US" sz="1800" err="1">
                <a:latin typeface="Montserrat" panose="00000500000000000000" pitchFamily="2" charset="0"/>
              </a:rPr>
              <a:t>hun</a:t>
            </a:r>
            <a:r>
              <a:rPr lang="en-US" sz="1800">
                <a:latin typeface="Montserrat" panose="00000500000000000000" pitchFamily="2" charset="0"/>
              </a:rPr>
              <a:t> </a:t>
            </a:r>
            <a:r>
              <a:rPr lang="en-US" sz="1800" err="1">
                <a:latin typeface="Montserrat" panose="00000500000000000000" pitchFamily="2" charset="0"/>
              </a:rPr>
              <a:t>plaats</a:t>
            </a:r>
            <a:r>
              <a:rPr lang="en-US" sz="1800">
                <a:latin typeface="Montserrat" panose="00000500000000000000" pitchFamily="2" charset="0"/>
              </a:rPr>
              <a:t> in </a:t>
            </a:r>
            <a:r>
              <a:rPr lang="en-US" sz="1800" err="1">
                <a:latin typeface="Montserrat" panose="00000500000000000000" pitchFamily="2" charset="0"/>
              </a:rPr>
              <a:t>te</a:t>
            </a:r>
            <a:r>
              <a:rPr lang="en-US" sz="1800">
                <a:latin typeface="Montserrat" panose="00000500000000000000" pitchFamily="2" charset="0"/>
              </a:rPr>
              <a:t> </a:t>
            </a:r>
            <a:r>
              <a:rPr lang="en-US" sz="1800" err="1">
                <a:latin typeface="Montserrat" panose="00000500000000000000" pitchFamily="2" charset="0"/>
              </a:rPr>
              <a:t>vullen</a:t>
            </a:r>
            <a:r>
              <a:rPr lang="en-US" sz="1800">
                <a:latin typeface="Montserrat" panose="00000500000000000000" pitchFamily="2" charset="0"/>
              </a:rPr>
              <a:t>. </a:t>
            </a:r>
            <a:r>
              <a:rPr lang="en-US" sz="1800" err="1">
                <a:latin typeface="Montserrat" panose="00000500000000000000" pitchFamily="2" charset="0"/>
              </a:rPr>
              <a:t>Een</a:t>
            </a:r>
            <a:r>
              <a:rPr lang="en-US" sz="1800">
                <a:latin typeface="Montserrat" panose="00000500000000000000" pitchFamily="2" charset="0"/>
              </a:rPr>
              <a:t> idee of </a:t>
            </a:r>
            <a:r>
              <a:rPr lang="en-US" sz="1800" err="1">
                <a:latin typeface="Montserrat" panose="00000500000000000000" pitchFamily="2" charset="0"/>
              </a:rPr>
              <a:t>oplossing</a:t>
            </a:r>
            <a:r>
              <a:rPr lang="en-US" sz="1800">
                <a:latin typeface="Montserrat" panose="00000500000000000000" pitchFamily="2" charset="0"/>
              </a:rPr>
              <a:t> </a:t>
            </a:r>
            <a:r>
              <a:rPr lang="en-US" sz="1800" err="1">
                <a:latin typeface="Montserrat" panose="00000500000000000000" pitchFamily="2" charset="0"/>
              </a:rPr>
              <a:t>vanuit</a:t>
            </a:r>
            <a:r>
              <a:rPr lang="en-US" sz="1800">
                <a:latin typeface="Montserrat" panose="00000500000000000000" pitchFamily="2" charset="0"/>
              </a:rPr>
              <a:t> het kind </a:t>
            </a:r>
            <a:r>
              <a:rPr lang="en-US" sz="1800" err="1">
                <a:latin typeface="Montserrat" panose="00000500000000000000" pitchFamily="2" charset="0"/>
              </a:rPr>
              <a:t>zelf</a:t>
            </a:r>
            <a:r>
              <a:rPr lang="en-US" sz="1800">
                <a:latin typeface="Montserrat" panose="00000500000000000000" pitchFamily="2" charset="0"/>
              </a:rPr>
              <a:t> </a:t>
            </a:r>
            <a:r>
              <a:rPr lang="en-US" sz="1800" err="1">
                <a:latin typeface="Montserrat" panose="00000500000000000000" pitchFamily="2" charset="0"/>
              </a:rPr>
              <a:t>werkt</a:t>
            </a:r>
            <a:r>
              <a:rPr lang="en-US" sz="1800">
                <a:latin typeface="Montserrat" panose="00000500000000000000" pitchFamily="2" charset="0"/>
              </a:rPr>
              <a:t> het </a:t>
            </a:r>
            <a:r>
              <a:rPr lang="en-US" sz="1800" err="1">
                <a:latin typeface="Montserrat" panose="00000500000000000000" pitchFamily="2" charset="0"/>
              </a:rPr>
              <a:t>beste</a:t>
            </a:r>
            <a:r>
              <a:rPr lang="en-US" sz="1800">
                <a:latin typeface="Montserrat" panose="00000500000000000000" pitchFamily="2" charset="0"/>
              </a:rPr>
              <a:t> (</a:t>
            </a:r>
            <a:r>
              <a:rPr lang="en-US" sz="1800" err="1">
                <a:latin typeface="Montserrat" panose="00000500000000000000" pitchFamily="2" charset="0"/>
              </a:rPr>
              <a:t>zelfregie</a:t>
            </a:r>
            <a:r>
              <a:rPr lang="en-US" sz="1800">
                <a:latin typeface="Montserrat" panose="00000500000000000000" pitchFamily="2" charset="0"/>
              </a:rPr>
              <a:t>).</a:t>
            </a:r>
          </a:p>
        </p:txBody>
      </p:sp>
    </p:spTree>
    <p:extLst>
      <p:ext uri="{BB962C8B-B14F-4D97-AF65-F5344CB8AC3E}">
        <p14:creationId xmlns:p14="http://schemas.microsoft.com/office/powerpoint/2010/main" val="232476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EDFF3-89BE-42BC-BC9B-464348214BDE}"/>
              </a:ext>
            </a:extLst>
          </p:cNvPr>
          <p:cNvSpPr>
            <a:spLocks noGrp="1"/>
          </p:cNvSpPr>
          <p:nvPr>
            <p:ph type="title"/>
          </p:nvPr>
        </p:nvSpPr>
        <p:spPr>
          <a:xfrm>
            <a:off x="5755598" y="1138036"/>
            <a:ext cx="5598202" cy="1402470"/>
          </a:xfrm>
        </p:spPr>
        <p:txBody>
          <a:bodyPr vert="horz" lIns="91440" tIns="45720" rIns="91440" bIns="45720" rtlCol="0" anchor="t">
            <a:normAutofit/>
          </a:bodyPr>
          <a:lstStyle/>
          <a:p>
            <a:r>
              <a:rPr lang="en-US" sz="3200">
                <a:latin typeface="Montserrat ExtraBold"/>
              </a:rPr>
              <a:t>De </a:t>
            </a:r>
            <a:r>
              <a:rPr lang="en-US" sz="3200" err="1">
                <a:latin typeface="Montserrat ExtraBold"/>
              </a:rPr>
              <a:t>gevoelsthermometer</a:t>
            </a:r>
            <a:endParaRPr lang="en-US" sz="3200">
              <a:latin typeface="Montserrat ExtraBold"/>
            </a:endParaRPr>
          </a:p>
        </p:txBody>
      </p:sp>
      <p:pic>
        <p:nvPicPr>
          <p:cNvPr id="8" name="Afbeelding 7">
            <a:extLst>
              <a:ext uri="{FF2B5EF4-FFF2-40B4-BE49-F238E27FC236}">
                <a16:creationId xmlns:a16="http://schemas.microsoft.com/office/drawing/2014/main" id="{094B0520-95B0-4F31-8164-3FB1DA69124A}"/>
              </a:ext>
            </a:extLst>
          </p:cNvPr>
          <p:cNvPicPr/>
          <p:nvPr/>
        </p:nvPicPr>
        <p:blipFill rotWithShape="1">
          <a:blip r:embed="rId3" cstate="print">
            <a:extLst>
              <a:ext uri="{28A0092B-C50C-407E-A947-70E740481C1C}">
                <a14:useLocalDpi xmlns:a14="http://schemas.microsoft.com/office/drawing/2010/main" val="0"/>
              </a:ext>
            </a:extLst>
          </a:blip>
          <a:srcRect l="13438" t="11984" r="68303" b="31858"/>
          <a:stretch/>
        </p:blipFill>
        <p:spPr bwMode="auto">
          <a:xfrm>
            <a:off x="1192931" y="768626"/>
            <a:ext cx="3463819" cy="5459894"/>
          </a:xfrm>
          <a:prstGeom prst="rect">
            <a:avLst/>
          </a:prstGeom>
          <a:extLst>
            <a:ext uri="{53640926-AAD7-44D8-BBD7-CCE9431645EC}">
              <a14:shadowObscured xmlns:a14="http://schemas.microsoft.com/office/drawing/2010/main"/>
            </a:ext>
          </a:extLst>
        </p:spPr>
      </p:pic>
      <p:cxnSp>
        <p:nvCxnSpPr>
          <p:cNvPr id="28" name="Straight Connector 2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6FEAC9B3-0EA8-4A99-ACB0-4694884522EE}"/>
              </a:ext>
            </a:extLst>
          </p:cNvPr>
          <p:cNvSpPr>
            <a:spLocks noGrp="1"/>
          </p:cNvSpPr>
          <p:nvPr>
            <p:ph sz="half" idx="1"/>
          </p:nvPr>
        </p:nvSpPr>
        <p:spPr>
          <a:xfrm>
            <a:off x="5755598" y="2551176"/>
            <a:ext cx="5444382" cy="3591207"/>
          </a:xfrm>
        </p:spPr>
        <p:txBody>
          <a:bodyPr vert="horz" lIns="91440" tIns="45720" rIns="91440" bIns="45720" rtlCol="0">
            <a:normAutofit/>
          </a:bodyPr>
          <a:lstStyle/>
          <a:p>
            <a:pPr marL="0" indent="0">
              <a:buNone/>
            </a:pPr>
            <a:r>
              <a:rPr lang="en-US" sz="2000" err="1">
                <a:latin typeface="Montserrat" panose="00000500000000000000" pitchFamily="2" charset="0"/>
              </a:rPr>
              <a:t>Emoties</a:t>
            </a:r>
            <a:r>
              <a:rPr lang="en-US" sz="2000">
                <a:latin typeface="Montserrat" panose="00000500000000000000" pitchFamily="2" charset="0"/>
              </a:rPr>
              <a:t> </a:t>
            </a:r>
            <a:r>
              <a:rPr lang="en-US" sz="2000" err="1">
                <a:latin typeface="Montserrat" panose="00000500000000000000" pitchFamily="2" charset="0"/>
              </a:rPr>
              <a:t>zijn</a:t>
            </a:r>
            <a:r>
              <a:rPr lang="en-US" sz="2000">
                <a:latin typeface="Montserrat" panose="00000500000000000000" pitchFamily="2" charset="0"/>
              </a:rPr>
              <a:t> </a:t>
            </a:r>
            <a:r>
              <a:rPr lang="en-US" sz="2000" err="1">
                <a:latin typeface="Montserrat" panose="00000500000000000000" pitchFamily="2" charset="0"/>
              </a:rPr>
              <a:t>belangenbehartigers</a:t>
            </a:r>
            <a:r>
              <a:rPr lang="en-US" sz="2000">
                <a:latin typeface="Montserrat" panose="00000500000000000000" pitchFamily="2" charset="0"/>
              </a:rPr>
              <a:t>. We </a:t>
            </a:r>
            <a:r>
              <a:rPr lang="en-US" sz="2000" err="1">
                <a:latin typeface="Montserrat" panose="00000500000000000000" pitchFamily="2" charset="0"/>
              </a:rPr>
              <a:t>onderscheiden</a:t>
            </a:r>
            <a:r>
              <a:rPr lang="en-US" sz="2000">
                <a:latin typeface="Montserrat" panose="00000500000000000000" pitchFamily="2" charset="0"/>
              </a:rPr>
              <a:t> </a:t>
            </a:r>
            <a:r>
              <a:rPr lang="en-US" sz="2000" err="1">
                <a:latin typeface="Montserrat" panose="00000500000000000000" pitchFamily="2" charset="0"/>
              </a:rPr>
              <a:t>fijne</a:t>
            </a:r>
            <a:r>
              <a:rPr lang="en-US" sz="2000">
                <a:latin typeface="Montserrat" panose="00000500000000000000" pitchFamily="2" charset="0"/>
              </a:rPr>
              <a:t> </a:t>
            </a:r>
            <a:r>
              <a:rPr lang="en-US" sz="2000" err="1">
                <a:latin typeface="Montserrat" panose="00000500000000000000" pitchFamily="2" charset="0"/>
              </a:rPr>
              <a:t>en</a:t>
            </a:r>
            <a:r>
              <a:rPr lang="en-US" sz="2000">
                <a:latin typeface="Montserrat" panose="00000500000000000000" pitchFamily="2" charset="0"/>
              </a:rPr>
              <a:t> </a:t>
            </a:r>
            <a:r>
              <a:rPr lang="en-US" sz="2000" err="1">
                <a:latin typeface="Montserrat" panose="00000500000000000000" pitchFamily="2" charset="0"/>
              </a:rPr>
              <a:t>lastige</a:t>
            </a:r>
            <a:r>
              <a:rPr lang="en-US" sz="2000">
                <a:latin typeface="Montserrat" panose="00000500000000000000" pitchFamily="2" charset="0"/>
              </a:rPr>
              <a:t> </a:t>
            </a:r>
            <a:r>
              <a:rPr lang="en-US" sz="2000" err="1">
                <a:latin typeface="Montserrat" panose="00000500000000000000" pitchFamily="2" charset="0"/>
              </a:rPr>
              <a:t>gevoelens</a:t>
            </a:r>
            <a:r>
              <a:rPr lang="en-US" sz="2000">
                <a:latin typeface="Montserrat" panose="00000500000000000000" pitchFamily="2" charset="0"/>
              </a:rPr>
              <a:t>. </a:t>
            </a:r>
            <a:r>
              <a:rPr lang="en-US" sz="2000" err="1">
                <a:latin typeface="Montserrat" panose="00000500000000000000" pitchFamily="2" charset="0"/>
              </a:rPr>
              <a:t>Emoties</a:t>
            </a:r>
            <a:r>
              <a:rPr lang="en-US" sz="2000">
                <a:latin typeface="Montserrat" panose="00000500000000000000" pitchFamily="2" charset="0"/>
              </a:rPr>
              <a:t> </a:t>
            </a:r>
            <a:r>
              <a:rPr lang="en-US" sz="2000" err="1">
                <a:latin typeface="Montserrat" panose="00000500000000000000" pitchFamily="2" charset="0"/>
              </a:rPr>
              <a:t>kennen</a:t>
            </a:r>
            <a:r>
              <a:rPr lang="en-US" sz="2000">
                <a:latin typeface="Montserrat" panose="00000500000000000000" pitchFamily="2" charset="0"/>
              </a:rPr>
              <a:t> </a:t>
            </a:r>
            <a:r>
              <a:rPr lang="en-US" sz="2000" err="1">
                <a:latin typeface="Montserrat" panose="00000500000000000000" pitchFamily="2" charset="0"/>
              </a:rPr>
              <a:t>gradaties</a:t>
            </a:r>
            <a:r>
              <a:rPr lang="en-US" sz="2000">
                <a:latin typeface="Montserrat" panose="00000500000000000000" pitchFamily="2" charset="0"/>
              </a:rPr>
              <a:t>. Als je </a:t>
            </a:r>
            <a:r>
              <a:rPr lang="en-US" sz="2000" err="1">
                <a:latin typeface="Montserrat" panose="00000500000000000000" pitchFamily="2" charset="0"/>
              </a:rPr>
              <a:t>aangeeft</a:t>
            </a:r>
            <a:r>
              <a:rPr lang="en-US" sz="2000">
                <a:latin typeface="Montserrat" panose="00000500000000000000" pitchFamily="2" charset="0"/>
              </a:rPr>
              <a:t> wat je </a:t>
            </a:r>
            <a:r>
              <a:rPr lang="en-US" sz="2000" err="1">
                <a:latin typeface="Montserrat" panose="00000500000000000000" pitchFamily="2" charset="0"/>
              </a:rPr>
              <a:t>voelt</a:t>
            </a:r>
            <a:r>
              <a:rPr lang="en-US" sz="2000">
                <a:latin typeface="Montserrat" panose="00000500000000000000" pitchFamily="2" charset="0"/>
              </a:rPr>
              <a:t>, </a:t>
            </a:r>
            <a:r>
              <a:rPr lang="en-US" sz="2000" err="1">
                <a:latin typeface="Montserrat" panose="00000500000000000000" pitchFamily="2" charset="0"/>
              </a:rPr>
              <a:t>kan</a:t>
            </a:r>
            <a:r>
              <a:rPr lang="en-US" sz="2000">
                <a:latin typeface="Montserrat" panose="00000500000000000000" pitchFamily="2" charset="0"/>
              </a:rPr>
              <a:t> de </a:t>
            </a:r>
            <a:r>
              <a:rPr lang="en-US" sz="2000" err="1">
                <a:latin typeface="Montserrat" panose="00000500000000000000" pitchFamily="2" charset="0"/>
              </a:rPr>
              <a:t>ander</a:t>
            </a:r>
            <a:r>
              <a:rPr lang="en-US" sz="2000">
                <a:latin typeface="Montserrat" panose="00000500000000000000" pitchFamily="2" charset="0"/>
              </a:rPr>
              <a:t> </a:t>
            </a:r>
            <a:r>
              <a:rPr lang="en-US" sz="2000" err="1">
                <a:latin typeface="Montserrat" panose="00000500000000000000" pitchFamily="2" charset="0"/>
              </a:rPr>
              <a:t>rekening</a:t>
            </a:r>
            <a:r>
              <a:rPr lang="en-US" sz="2000">
                <a:latin typeface="Montserrat" panose="00000500000000000000" pitchFamily="2" charset="0"/>
              </a:rPr>
              <a:t> </a:t>
            </a:r>
            <a:r>
              <a:rPr lang="en-US" sz="2000" err="1">
                <a:latin typeface="Montserrat" panose="00000500000000000000" pitchFamily="2" charset="0"/>
              </a:rPr>
              <a:t>houden</a:t>
            </a:r>
            <a:r>
              <a:rPr lang="en-US" sz="2000">
                <a:latin typeface="Montserrat" panose="00000500000000000000" pitchFamily="2" charset="0"/>
              </a:rPr>
              <a:t> met je </a:t>
            </a:r>
            <a:r>
              <a:rPr lang="en-US" sz="2000" err="1">
                <a:latin typeface="Montserrat" panose="00000500000000000000" pitchFamily="2" charset="0"/>
              </a:rPr>
              <a:t>gevoelens</a:t>
            </a:r>
            <a:r>
              <a:rPr lang="en-US" sz="2000">
                <a:latin typeface="Montserrat" panose="00000500000000000000" pitchFamily="2" charset="0"/>
              </a:rPr>
              <a:t>. Ook </a:t>
            </a:r>
            <a:r>
              <a:rPr lang="en-US" sz="2000" err="1">
                <a:latin typeface="Montserrat" panose="00000500000000000000" pitchFamily="2" charset="0"/>
              </a:rPr>
              <a:t>positieve</a:t>
            </a:r>
            <a:r>
              <a:rPr lang="en-US" sz="2000">
                <a:latin typeface="Montserrat" panose="00000500000000000000" pitchFamily="2" charset="0"/>
              </a:rPr>
              <a:t> </a:t>
            </a:r>
            <a:r>
              <a:rPr lang="en-US" sz="2000" err="1">
                <a:latin typeface="Montserrat" panose="00000500000000000000" pitchFamily="2" charset="0"/>
              </a:rPr>
              <a:t>emoties</a:t>
            </a:r>
            <a:r>
              <a:rPr lang="en-US" sz="2000">
                <a:latin typeface="Montserrat" panose="00000500000000000000" pitchFamily="2" charset="0"/>
              </a:rPr>
              <a:t> </a:t>
            </a:r>
            <a:r>
              <a:rPr lang="en-US" sz="2000" err="1">
                <a:latin typeface="Montserrat" panose="00000500000000000000" pitchFamily="2" charset="0"/>
              </a:rPr>
              <a:t>kan</a:t>
            </a:r>
            <a:r>
              <a:rPr lang="en-US" sz="2000">
                <a:latin typeface="Montserrat" panose="00000500000000000000" pitchFamily="2" charset="0"/>
              </a:rPr>
              <a:t> je </a:t>
            </a:r>
            <a:r>
              <a:rPr lang="en-US" sz="2000" err="1">
                <a:latin typeface="Montserrat" panose="00000500000000000000" pitchFamily="2" charset="0"/>
              </a:rPr>
              <a:t>leren</a:t>
            </a:r>
            <a:r>
              <a:rPr lang="en-US" sz="2000">
                <a:latin typeface="Montserrat" panose="00000500000000000000" pitchFamily="2" charset="0"/>
              </a:rPr>
              <a:t> </a:t>
            </a:r>
            <a:r>
              <a:rPr lang="en-US" sz="2000" err="1">
                <a:latin typeface="Montserrat" panose="00000500000000000000" pitchFamily="2" charset="0"/>
              </a:rPr>
              <a:t>behouden</a:t>
            </a:r>
            <a:r>
              <a:rPr lang="en-US" sz="2000">
                <a:latin typeface="Montserrat" panose="00000500000000000000" pitchFamily="2" charset="0"/>
              </a:rPr>
              <a:t> of </a:t>
            </a:r>
            <a:r>
              <a:rPr lang="en-US" sz="2000" err="1">
                <a:latin typeface="Montserrat" panose="00000500000000000000" pitchFamily="2" charset="0"/>
              </a:rPr>
              <a:t>versterken</a:t>
            </a:r>
            <a:r>
              <a:rPr lang="en-US" sz="2000">
                <a:latin typeface="Montserrat" panose="00000500000000000000" pitchFamily="2" charset="0"/>
              </a:rPr>
              <a:t>.</a:t>
            </a:r>
          </a:p>
        </p:txBody>
      </p:sp>
    </p:spTree>
    <p:extLst>
      <p:ext uri="{BB962C8B-B14F-4D97-AF65-F5344CB8AC3E}">
        <p14:creationId xmlns:p14="http://schemas.microsoft.com/office/powerpoint/2010/main" val="767965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EDFF3-89BE-42BC-BC9B-464348214BDE}"/>
              </a:ext>
            </a:extLst>
          </p:cNvPr>
          <p:cNvSpPr>
            <a:spLocks noGrp="1"/>
          </p:cNvSpPr>
          <p:nvPr>
            <p:ph type="title"/>
          </p:nvPr>
        </p:nvSpPr>
        <p:spPr>
          <a:xfrm>
            <a:off x="5755598" y="1138036"/>
            <a:ext cx="5598202" cy="1402470"/>
          </a:xfrm>
        </p:spPr>
        <p:txBody>
          <a:bodyPr vert="horz" lIns="91440" tIns="45720" rIns="91440" bIns="45720" rtlCol="0" anchor="t">
            <a:normAutofit/>
          </a:bodyPr>
          <a:lstStyle/>
          <a:p>
            <a:r>
              <a:rPr lang="en-US" sz="3200">
                <a:latin typeface="Montserrat ExtraBold"/>
              </a:rPr>
              <a:t>De </a:t>
            </a:r>
            <a:r>
              <a:rPr lang="en-US" sz="3200" err="1">
                <a:latin typeface="Montserrat ExtraBold"/>
              </a:rPr>
              <a:t>toverstaf</a:t>
            </a:r>
            <a:endParaRPr lang="en-US" sz="3200">
              <a:latin typeface="Montserrat ExtraBold"/>
            </a:endParaRPr>
          </a:p>
        </p:txBody>
      </p:sp>
      <p:pic>
        <p:nvPicPr>
          <p:cNvPr id="4" name="Afbeelding 3">
            <a:extLst>
              <a:ext uri="{FF2B5EF4-FFF2-40B4-BE49-F238E27FC236}">
                <a16:creationId xmlns:a16="http://schemas.microsoft.com/office/drawing/2014/main" id="{45CA7F15-62EF-4C69-B410-07EDAD2DAF0E}"/>
              </a:ext>
            </a:extLst>
          </p:cNvPr>
          <p:cNvPicPr>
            <a:picLocks noChangeAspect="1"/>
          </p:cNvPicPr>
          <p:nvPr/>
        </p:nvPicPr>
        <p:blipFill>
          <a:blip r:embed="rId3"/>
          <a:stretch>
            <a:fillRect/>
          </a:stretch>
        </p:blipFill>
        <p:spPr>
          <a:xfrm>
            <a:off x="742122" y="1175445"/>
            <a:ext cx="4365438" cy="4646256"/>
          </a:xfrm>
          <a:prstGeom prst="rect">
            <a:avLst/>
          </a:prstGeom>
        </p:spPr>
      </p:pic>
      <p:cxnSp>
        <p:nvCxnSpPr>
          <p:cNvPr id="28" name="Straight Connector 2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6FEAC9B3-0EA8-4A99-ACB0-4694884522EE}"/>
              </a:ext>
            </a:extLst>
          </p:cNvPr>
          <p:cNvSpPr>
            <a:spLocks noGrp="1"/>
          </p:cNvSpPr>
          <p:nvPr>
            <p:ph sz="half" idx="1"/>
          </p:nvPr>
        </p:nvSpPr>
        <p:spPr>
          <a:xfrm>
            <a:off x="5755598" y="2551176"/>
            <a:ext cx="5444382" cy="3591207"/>
          </a:xfrm>
        </p:spPr>
        <p:txBody>
          <a:bodyPr vert="horz" lIns="91440" tIns="45720" rIns="91440" bIns="45720" rtlCol="0">
            <a:normAutofit/>
          </a:bodyPr>
          <a:lstStyle/>
          <a:p>
            <a:pPr marL="0" indent="0">
              <a:buNone/>
            </a:pPr>
            <a:r>
              <a:rPr lang="en-US" sz="2000" err="1">
                <a:latin typeface="Montserrat" panose="00000500000000000000" pitchFamily="2" charset="0"/>
              </a:rPr>
              <a:t>Eventjes</a:t>
            </a:r>
            <a:r>
              <a:rPr lang="en-US" sz="2000">
                <a:latin typeface="Montserrat" panose="00000500000000000000" pitchFamily="2" charset="0"/>
              </a:rPr>
              <a:t> </a:t>
            </a:r>
            <a:r>
              <a:rPr lang="en-US" sz="2000" err="1">
                <a:latin typeface="Montserrat" panose="00000500000000000000" pitchFamily="2" charset="0"/>
              </a:rPr>
              <a:t>dromen</a:t>
            </a:r>
            <a:r>
              <a:rPr lang="en-US" sz="2000">
                <a:latin typeface="Montserrat" panose="00000500000000000000" pitchFamily="2" charset="0"/>
              </a:rPr>
              <a:t> </a:t>
            </a:r>
            <a:r>
              <a:rPr lang="en-US" sz="2000" err="1">
                <a:latin typeface="Montserrat" panose="00000500000000000000" pitchFamily="2" charset="0"/>
              </a:rPr>
              <a:t>helpt</a:t>
            </a:r>
            <a:r>
              <a:rPr lang="en-US" sz="2000">
                <a:latin typeface="Montserrat" panose="00000500000000000000" pitchFamily="2" charset="0"/>
              </a:rPr>
              <a:t> om </a:t>
            </a:r>
            <a:r>
              <a:rPr lang="en-US" sz="2000" err="1">
                <a:latin typeface="Montserrat" panose="00000500000000000000" pitchFamily="2" charset="0"/>
              </a:rPr>
              <a:t>te</a:t>
            </a:r>
            <a:r>
              <a:rPr lang="en-US" sz="2000">
                <a:latin typeface="Montserrat" panose="00000500000000000000" pitchFamily="2" charset="0"/>
              </a:rPr>
              <a:t> </a:t>
            </a:r>
            <a:r>
              <a:rPr lang="en-US" sz="2000" err="1">
                <a:latin typeface="Montserrat" panose="00000500000000000000" pitchFamily="2" charset="0"/>
              </a:rPr>
              <a:t>komen</a:t>
            </a:r>
            <a:r>
              <a:rPr lang="en-US" sz="2000">
                <a:latin typeface="Montserrat" panose="00000500000000000000" pitchFamily="2" charset="0"/>
              </a:rPr>
              <a:t> </a:t>
            </a:r>
            <a:r>
              <a:rPr lang="en-US" sz="2000" err="1">
                <a:latin typeface="Montserrat" panose="00000500000000000000" pitchFamily="2" charset="0"/>
              </a:rPr>
              <a:t>bij</a:t>
            </a:r>
            <a:r>
              <a:rPr lang="en-US" sz="2000">
                <a:latin typeface="Montserrat" panose="00000500000000000000" pitchFamily="2" charset="0"/>
              </a:rPr>
              <a:t> het </a:t>
            </a:r>
            <a:r>
              <a:rPr lang="en-US" sz="2000" err="1">
                <a:latin typeface="Montserrat" panose="00000500000000000000" pitchFamily="2" charset="0"/>
              </a:rPr>
              <a:t>verlangen</a:t>
            </a:r>
            <a:r>
              <a:rPr lang="en-US" sz="2000">
                <a:latin typeface="Montserrat" panose="00000500000000000000" pitchFamily="2" charset="0"/>
              </a:rPr>
              <a:t> </a:t>
            </a:r>
            <a:r>
              <a:rPr lang="en-US" sz="2000" err="1">
                <a:latin typeface="Montserrat" panose="00000500000000000000" pitchFamily="2" charset="0"/>
              </a:rPr>
              <a:t>naar</a:t>
            </a:r>
            <a:r>
              <a:rPr lang="en-US" sz="2000">
                <a:latin typeface="Montserrat" panose="00000500000000000000" pitchFamily="2" charset="0"/>
              </a:rPr>
              <a:t> </a:t>
            </a:r>
            <a:r>
              <a:rPr lang="en-US" sz="2000" err="1">
                <a:latin typeface="Montserrat" panose="00000500000000000000" pitchFamily="2" charset="0"/>
              </a:rPr>
              <a:t>verandering</a:t>
            </a:r>
            <a:r>
              <a:rPr lang="en-US" sz="2000">
                <a:latin typeface="Montserrat" panose="00000500000000000000" pitchFamily="2" charset="0"/>
              </a:rPr>
              <a:t>. In het </a:t>
            </a:r>
            <a:r>
              <a:rPr lang="en-US" sz="2000" err="1">
                <a:latin typeface="Montserrat" panose="00000500000000000000" pitchFamily="2" charset="0"/>
              </a:rPr>
              <a:t>verlangen</a:t>
            </a:r>
            <a:r>
              <a:rPr lang="en-US" sz="2000">
                <a:latin typeface="Montserrat" panose="00000500000000000000" pitchFamily="2" charset="0"/>
              </a:rPr>
              <a:t> </a:t>
            </a:r>
            <a:r>
              <a:rPr lang="en-US" sz="2000" err="1">
                <a:latin typeface="Montserrat" panose="00000500000000000000" pitchFamily="2" charset="0"/>
              </a:rPr>
              <a:t>naar</a:t>
            </a:r>
            <a:r>
              <a:rPr lang="en-US" sz="2000">
                <a:latin typeface="Montserrat" panose="00000500000000000000" pitchFamily="2" charset="0"/>
              </a:rPr>
              <a:t> </a:t>
            </a:r>
            <a:r>
              <a:rPr lang="en-US" sz="2000" err="1">
                <a:latin typeface="Montserrat" panose="00000500000000000000" pitchFamily="2" charset="0"/>
              </a:rPr>
              <a:t>verandering</a:t>
            </a:r>
            <a:r>
              <a:rPr lang="en-US" sz="2000">
                <a:latin typeface="Montserrat" panose="00000500000000000000" pitchFamily="2" charset="0"/>
              </a:rPr>
              <a:t> </a:t>
            </a:r>
            <a:r>
              <a:rPr lang="en-US" sz="2000" err="1">
                <a:latin typeface="Montserrat" panose="00000500000000000000" pitchFamily="2" charset="0"/>
              </a:rPr>
              <a:t>kom</a:t>
            </a:r>
            <a:r>
              <a:rPr lang="en-US" sz="2000">
                <a:latin typeface="Montserrat" panose="00000500000000000000" pitchFamily="2" charset="0"/>
              </a:rPr>
              <a:t> je </a:t>
            </a:r>
            <a:r>
              <a:rPr lang="en-US" sz="2000" err="1">
                <a:latin typeface="Montserrat" panose="00000500000000000000" pitchFamily="2" charset="0"/>
              </a:rPr>
              <a:t>bij</a:t>
            </a:r>
            <a:r>
              <a:rPr lang="en-US" sz="2000">
                <a:latin typeface="Montserrat" panose="00000500000000000000" pitchFamily="2" charset="0"/>
              </a:rPr>
              <a:t> wat je </a:t>
            </a:r>
            <a:r>
              <a:rPr lang="en-US" sz="2000" err="1">
                <a:latin typeface="Montserrat" panose="00000500000000000000" pitchFamily="2" charset="0"/>
              </a:rPr>
              <a:t>zelf</a:t>
            </a:r>
            <a:r>
              <a:rPr lang="en-US" sz="2000">
                <a:latin typeface="Montserrat" panose="00000500000000000000" pitchFamily="2" charset="0"/>
              </a:rPr>
              <a:t> </a:t>
            </a:r>
            <a:r>
              <a:rPr lang="en-US" sz="2000" err="1">
                <a:latin typeface="Montserrat" panose="00000500000000000000" pitchFamily="2" charset="0"/>
              </a:rPr>
              <a:t>kunt</a:t>
            </a:r>
            <a:r>
              <a:rPr lang="en-US" sz="2000">
                <a:latin typeface="Montserrat" panose="00000500000000000000" pitchFamily="2" charset="0"/>
              </a:rPr>
              <a:t> </a:t>
            </a:r>
            <a:r>
              <a:rPr lang="en-US" sz="2000" err="1">
                <a:latin typeface="Montserrat" panose="00000500000000000000" pitchFamily="2" charset="0"/>
              </a:rPr>
              <a:t>doen</a:t>
            </a:r>
            <a:r>
              <a:rPr lang="en-US" sz="2000">
                <a:latin typeface="Montserrat" panose="00000500000000000000" pitchFamily="2" charset="0"/>
              </a:rPr>
              <a:t>. </a:t>
            </a:r>
            <a:r>
              <a:rPr lang="en-US" sz="2000" err="1">
                <a:latin typeface="Montserrat" panose="00000500000000000000" pitchFamily="2" charset="0"/>
              </a:rPr>
              <a:t>Kinderen</a:t>
            </a:r>
            <a:r>
              <a:rPr lang="en-US" sz="2000">
                <a:latin typeface="Montserrat" panose="00000500000000000000" pitchFamily="2" charset="0"/>
              </a:rPr>
              <a:t> met </a:t>
            </a:r>
            <a:r>
              <a:rPr lang="en-US" sz="2000" err="1">
                <a:latin typeface="Montserrat" panose="00000500000000000000" pitchFamily="2" charset="0"/>
              </a:rPr>
              <a:t>veel</a:t>
            </a:r>
            <a:r>
              <a:rPr lang="en-US" sz="2000">
                <a:latin typeface="Montserrat" panose="00000500000000000000" pitchFamily="2" charset="0"/>
              </a:rPr>
              <a:t> </a:t>
            </a:r>
            <a:r>
              <a:rPr lang="en-US" sz="2000" err="1">
                <a:latin typeface="Montserrat" panose="00000500000000000000" pitchFamily="2" charset="0"/>
              </a:rPr>
              <a:t>fantasie</a:t>
            </a:r>
            <a:r>
              <a:rPr lang="en-US" sz="2000">
                <a:latin typeface="Montserrat" panose="00000500000000000000" pitchFamily="2" charset="0"/>
              </a:rPr>
              <a:t> </a:t>
            </a:r>
            <a:r>
              <a:rPr lang="en-US" sz="2000" err="1">
                <a:latin typeface="Montserrat" panose="00000500000000000000" pitchFamily="2" charset="0"/>
              </a:rPr>
              <a:t>komen</a:t>
            </a:r>
            <a:r>
              <a:rPr lang="en-US" sz="2000">
                <a:latin typeface="Montserrat" panose="00000500000000000000" pitchFamily="2" charset="0"/>
              </a:rPr>
              <a:t> tot </a:t>
            </a:r>
            <a:r>
              <a:rPr lang="en-US" sz="2000" err="1">
                <a:latin typeface="Montserrat" panose="00000500000000000000" pitchFamily="2" charset="0"/>
              </a:rPr>
              <a:t>creatieve</a:t>
            </a:r>
            <a:r>
              <a:rPr lang="en-US" sz="2000">
                <a:latin typeface="Montserrat" panose="00000500000000000000" pitchFamily="2" charset="0"/>
              </a:rPr>
              <a:t> </a:t>
            </a:r>
            <a:r>
              <a:rPr lang="en-US" sz="2000" err="1">
                <a:latin typeface="Montserrat" panose="00000500000000000000" pitchFamily="2" charset="0"/>
              </a:rPr>
              <a:t>oplossingen</a:t>
            </a:r>
            <a:r>
              <a:rPr lang="en-US" sz="2000">
                <a:latin typeface="Montserrat" panose="00000500000000000000" pitchFamily="2" charset="0"/>
              </a:rPr>
              <a:t> </a:t>
            </a:r>
            <a:r>
              <a:rPr lang="en-US" sz="2000" err="1">
                <a:latin typeface="Montserrat" panose="00000500000000000000" pitchFamily="2" charset="0"/>
              </a:rPr>
              <a:t>voor</a:t>
            </a:r>
            <a:r>
              <a:rPr lang="en-US" sz="2000">
                <a:latin typeface="Montserrat" panose="00000500000000000000" pitchFamily="2" charset="0"/>
              </a:rPr>
              <a:t> </a:t>
            </a:r>
            <a:r>
              <a:rPr lang="en-US" sz="2000" err="1">
                <a:latin typeface="Montserrat" panose="00000500000000000000" pitchFamily="2" charset="0"/>
              </a:rPr>
              <a:t>problemen</a:t>
            </a:r>
            <a:r>
              <a:rPr lang="en-US" sz="2000">
                <a:latin typeface="Montserrat" panose="00000500000000000000" pitchFamily="2" charset="0"/>
              </a:rPr>
              <a:t>. </a:t>
            </a:r>
            <a:r>
              <a:rPr lang="en-US" sz="2000" err="1">
                <a:latin typeface="Montserrat" panose="00000500000000000000" pitchFamily="2" charset="0"/>
              </a:rPr>
              <a:t>Kinderen</a:t>
            </a:r>
            <a:r>
              <a:rPr lang="en-US" sz="2000">
                <a:latin typeface="Montserrat" panose="00000500000000000000" pitchFamily="2" charset="0"/>
              </a:rPr>
              <a:t> </a:t>
            </a:r>
            <a:r>
              <a:rPr lang="en-US" sz="2000" err="1">
                <a:latin typeface="Montserrat" panose="00000500000000000000" pitchFamily="2" charset="0"/>
              </a:rPr>
              <a:t>weten</a:t>
            </a:r>
            <a:r>
              <a:rPr lang="en-US" sz="2000">
                <a:latin typeface="Montserrat" panose="00000500000000000000" pitchFamily="2" charset="0"/>
              </a:rPr>
              <a:t> </a:t>
            </a:r>
            <a:r>
              <a:rPr lang="en-US" sz="2000" err="1">
                <a:latin typeface="Montserrat" panose="00000500000000000000" pitchFamily="2" charset="0"/>
              </a:rPr>
              <a:t>vaak</a:t>
            </a:r>
            <a:r>
              <a:rPr lang="en-US" sz="2000">
                <a:latin typeface="Montserrat" panose="00000500000000000000" pitchFamily="2" charset="0"/>
              </a:rPr>
              <a:t> heel </a:t>
            </a:r>
            <a:r>
              <a:rPr lang="en-US" sz="2000" err="1">
                <a:latin typeface="Montserrat" panose="00000500000000000000" pitchFamily="2" charset="0"/>
              </a:rPr>
              <a:t>goed</a:t>
            </a:r>
            <a:r>
              <a:rPr lang="en-US" sz="2000">
                <a:latin typeface="Montserrat" panose="00000500000000000000" pitchFamily="2" charset="0"/>
              </a:rPr>
              <a:t> wat ze in de </a:t>
            </a:r>
            <a:r>
              <a:rPr lang="en-US" sz="2000" err="1">
                <a:latin typeface="Montserrat" panose="00000500000000000000" pitchFamily="2" charset="0"/>
              </a:rPr>
              <a:t>plaats</a:t>
            </a:r>
            <a:r>
              <a:rPr lang="en-US" sz="2000">
                <a:latin typeface="Montserrat" panose="00000500000000000000" pitchFamily="2" charset="0"/>
              </a:rPr>
              <a:t> van het </a:t>
            </a:r>
            <a:r>
              <a:rPr lang="en-US" sz="2000" err="1">
                <a:latin typeface="Montserrat" panose="00000500000000000000" pitchFamily="2" charset="0"/>
              </a:rPr>
              <a:t>probleem</a:t>
            </a:r>
            <a:r>
              <a:rPr lang="en-US" sz="2000">
                <a:latin typeface="Montserrat" panose="00000500000000000000" pitchFamily="2" charset="0"/>
              </a:rPr>
              <a:t> </a:t>
            </a:r>
            <a:r>
              <a:rPr lang="en-US" sz="2000" err="1">
                <a:latin typeface="Montserrat" panose="00000500000000000000" pitchFamily="2" charset="0"/>
              </a:rPr>
              <a:t>willen</a:t>
            </a:r>
            <a:r>
              <a:rPr lang="en-US" sz="2000">
                <a:latin typeface="Montserrat" panose="00000500000000000000" pitchFamily="2" charset="0"/>
              </a:rPr>
              <a:t>. Het is </a:t>
            </a:r>
            <a:r>
              <a:rPr lang="en-US" sz="2000" err="1">
                <a:latin typeface="Montserrat" panose="00000500000000000000" pitchFamily="2" charset="0"/>
              </a:rPr>
              <a:t>een</a:t>
            </a:r>
            <a:r>
              <a:rPr lang="en-US" sz="2000">
                <a:latin typeface="Montserrat" panose="00000500000000000000" pitchFamily="2" charset="0"/>
              </a:rPr>
              <a:t> </a:t>
            </a:r>
            <a:r>
              <a:rPr lang="en-US" sz="2000" err="1">
                <a:latin typeface="Montserrat" panose="00000500000000000000" pitchFamily="2" charset="0"/>
              </a:rPr>
              <a:t>mooie</a:t>
            </a:r>
            <a:r>
              <a:rPr lang="en-US" sz="2000">
                <a:latin typeface="Montserrat" panose="00000500000000000000" pitchFamily="2" charset="0"/>
              </a:rPr>
              <a:t> </a:t>
            </a:r>
            <a:r>
              <a:rPr lang="en-US" sz="2000" err="1">
                <a:latin typeface="Montserrat" panose="00000500000000000000" pitchFamily="2" charset="0"/>
              </a:rPr>
              <a:t>aanzet</a:t>
            </a:r>
            <a:r>
              <a:rPr lang="en-US" sz="2000">
                <a:latin typeface="Montserrat" panose="00000500000000000000" pitchFamily="2" charset="0"/>
              </a:rPr>
              <a:t> om </a:t>
            </a:r>
            <a:r>
              <a:rPr lang="en-US" sz="2000" err="1">
                <a:latin typeface="Montserrat" panose="00000500000000000000" pitchFamily="2" charset="0"/>
              </a:rPr>
              <a:t>naar</a:t>
            </a:r>
            <a:r>
              <a:rPr lang="en-US" sz="2000">
                <a:latin typeface="Montserrat" panose="00000500000000000000" pitchFamily="2" charset="0"/>
              </a:rPr>
              <a:t> de </a:t>
            </a:r>
            <a:r>
              <a:rPr lang="en-US" sz="2000" err="1">
                <a:latin typeface="Montserrat" panose="00000500000000000000" pitchFamily="2" charset="0"/>
              </a:rPr>
              <a:t>wolkenkrabber</a:t>
            </a:r>
            <a:r>
              <a:rPr lang="en-US" sz="2000">
                <a:latin typeface="Montserrat" panose="00000500000000000000" pitchFamily="2" charset="0"/>
              </a:rPr>
              <a:t> </a:t>
            </a:r>
            <a:r>
              <a:rPr lang="en-US" sz="2000" err="1">
                <a:latin typeface="Montserrat" panose="00000500000000000000" pitchFamily="2" charset="0"/>
              </a:rPr>
              <a:t>te</a:t>
            </a:r>
            <a:r>
              <a:rPr lang="en-US" sz="2000">
                <a:latin typeface="Montserrat" panose="00000500000000000000" pitchFamily="2" charset="0"/>
              </a:rPr>
              <a:t> </a:t>
            </a:r>
            <a:r>
              <a:rPr lang="en-US" sz="2000" err="1">
                <a:latin typeface="Montserrat" panose="00000500000000000000" pitchFamily="2" charset="0"/>
              </a:rPr>
              <a:t>gaan</a:t>
            </a:r>
            <a:r>
              <a:rPr lang="en-US" sz="2000">
                <a:latin typeface="Montserrat" panose="00000500000000000000" pitchFamily="2" charset="0"/>
              </a:rPr>
              <a:t> want het </a:t>
            </a:r>
            <a:r>
              <a:rPr lang="en-US" sz="2000" err="1">
                <a:latin typeface="Montserrat" panose="00000500000000000000" pitchFamily="2" charset="0"/>
              </a:rPr>
              <a:t>helpt</a:t>
            </a:r>
            <a:r>
              <a:rPr lang="en-US" sz="2000">
                <a:latin typeface="Montserrat" panose="00000500000000000000" pitchFamily="2" charset="0"/>
              </a:rPr>
              <a:t> om </a:t>
            </a:r>
            <a:r>
              <a:rPr lang="en-US" sz="2000" err="1">
                <a:latin typeface="Montserrat" panose="00000500000000000000" pitchFamily="2" charset="0"/>
              </a:rPr>
              <a:t>voeling</a:t>
            </a:r>
            <a:r>
              <a:rPr lang="en-US" sz="2000">
                <a:latin typeface="Montserrat" panose="00000500000000000000" pitchFamily="2" charset="0"/>
              </a:rPr>
              <a:t> </a:t>
            </a:r>
            <a:r>
              <a:rPr lang="en-US" sz="2000" err="1">
                <a:latin typeface="Montserrat" panose="00000500000000000000" pitchFamily="2" charset="0"/>
              </a:rPr>
              <a:t>te</a:t>
            </a:r>
            <a:r>
              <a:rPr lang="en-US" sz="2000">
                <a:latin typeface="Montserrat" panose="00000500000000000000" pitchFamily="2" charset="0"/>
              </a:rPr>
              <a:t> </a:t>
            </a:r>
            <a:r>
              <a:rPr lang="en-US" sz="2000" err="1">
                <a:latin typeface="Montserrat" panose="00000500000000000000" pitchFamily="2" charset="0"/>
              </a:rPr>
              <a:t>krijgen</a:t>
            </a:r>
            <a:r>
              <a:rPr lang="en-US" sz="2000">
                <a:latin typeface="Montserrat" panose="00000500000000000000" pitchFamily="2" charset="0"/>
              </a:rPr>
              <a:t> met de </a:t>
            </a:r>
            <a:r>
              <a:rPr lang="en-US" sz="2000" err="1">
                <a:latin typeface="Montserrat" panose="00000500000000000000" pitchFamily="2" charset="0"/>
              </a:rPr>
              <a:t>gewenste</a:t>
            </a:r>
            <a:r>
              <a:rPr lang="en-US" sz="2000">
                <a:latin typeface="Montserrat" panose="00000500000000000000" pitchFamily="2" charset="0"/>
              </a:rPr>
              <a:t> </a:t>
            </a:r>
            <a:r>
              <a:rPr lang="en-US" sz="2000" err="1">
                <a:latin typeface="Montserrat" panose="00000500000000000000" pitchFamily="2" charset="0"/>
              </a:rPr>
              <a:t>situatie</a:t>
            </a:r>
            <a:r>
              <a:rPr lang="en-US" sz="2000">
                <a:latin typeface="Montserrat" panose="00000500000000000000" pitchFamily="2" charset="0"/>
              </a:rPr>
              <a:t>.</a:t>
            </a:r>
          </a:p>
        </p:txBody>
      </p:sp>
    </p:spTree>
    <p:extLst>
      <p:ext uri="{BB962C8B-B14F-4D97-AF65-F5344CB8AC3E}">
        <p14:creationId xmlns:p14="http://schemas.microsoft.com/office/powerpoint/2010/main" val="1158521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EDFF3-89BE-42BC-BC9B-464348214BDE}"/>
              </a:ext>
            </a:extLst>
          </p:cNvPr>
          <p:cNvSpPr>
            <a:spLocks noGrp="1"/>
          </p:cNvSpPr>
          <p:nvPr>
            <p:ph type="title"/>
          </p:nvPr>
        </p:nvSpPr>
        <p:spPr>
          <a:xfrm>
            <a:off x="5755598" y="1138036"/>
            <a:ext cx="5598202" cy="1402470"/>
          </a:xfrm>
        </p:spPr>
        <p:txBody>
          <a:bodyPr vert="horz" lIns="91440" tIns="45720" rIns="91440" bIns="45720" rtlCol="0" anchor="t">
            <a:normAutofit/>
          </a:bodyPr>
          <a:lstStyle/>
          <a:p>
            <a:r>
              <a:rPr lang="en-US" sz="3200">
                <a:latin typeface="Montserrat ExtraBold"/>
              </a:rPr>
              <a:t>De zee van </a:t>
            </a:r>
            <a:r>
              <a:rPr lang="en-US" sz="3200" err="1">
                <a:latin typeface="Montserrat ExtraBold"/>
              </a:rPr>
              <a:t>verdriet</a:t>
            </a:r>
            <a:endParaRPr lang="en-US" sz="3200">
              <a:latin typeface="Montserrat ExtraBold"/>
            </a:endParaRPr>
          </a:p>
        </p:txBody>
      </p:sp>
      <p:pic>
        <p:nvPicPr>
          <p:cNvPr id="8" name="Afbeelding 7">
            <a:extLst>
              <a:ext uri="{FF2B5EF4-FFF2-40B4-BE49-F238E27FC236}">
                <a16:creationId xmlns:a16="http://schemas.microsoft.com/office/drawing/2014/main" id="{91AE3CB7-5323-40EC-93E2-CF68CAD853EC}"/>
              </a:ext>
            </a:extLst>
          </p:cNvPr>
          <p:cNvPicPr/>
          <p:nvPr/>
        </p:nvPicPr>
        <p:blipFill rotWithShape="1">
          <a:blip r:embed="rId3" cstate="print">
            <a:extLst>
              <a:ext uri="{28A0092B-C50C-407E-A947-70E740481C1C}">
                <a14:useLocalDpi xmlns:a14="http://schemas.microsoft.com/office/drawing/2010/main" val="0"/>
              </a:ext>
            </a:extLst>
          </a:blip>
          <a:srcRect l="51850" t="2427" r="15590" b="46024"/>
          <a:stretch/>
        </p:blipFill>
        <p:spPr bwMode="auto">
          <a:xfrm>
            <a:off x="742122" y="1338773"/>
            <a:ext cx="4365438" cy="4319600"/>
          </a:xfrm>
          <a:prstGeom prst="rect">
            <a:avLst/>
          </a:prstGeom>
          <a:extLst>
            <a:ext uri="{53640926-AAD7-44D8-BBD7-CCE9431645EC}">
              <a14:shadowObscured xmlns:a14="http://schemas.microsoft.com/office/drawing/2010/main"/>
            </a:ext>
          </a:extLst>
        </p:spPr>
      </p:pic>
      <p:cxnSp>
        <p:nvCxnSpPr>
          <p:cNvPr id="28" name="Straight Connector 2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6FEAC9B3-0EA8-4A99-ACB0-4694884522EE}"/>
              </a:ext>
            </a:extLst>
          </p:cNvPr>
          <p:cNvSpPr>
            <a:spLocks noGrp="1"/>
          </p:cNvSpPr>
          <p:nvPr>
            <p:ph sz="half" idx="1"/>
          </p:nvPr>
        </p:nvSpPr>
        <p:spPr>
          <a:xfrm>
            <a:off x="5755598" y="2551176"/>
            <a:ext cx="5444382" cy="3591207"/>
          </a:xfrm>
        </p:spPr>
        <p:txBody>
          <a:bodyPr vert="horz" lIns="91440" tIns="45720" rIns="91440" bIns="45720" rtlCol="0">
            <a:normAutofit/>
          </a:bodyPr>
          <a:lstStyle/>
          <a:p>
            <a:pPr marL="0" indent="0">
              <a:buNone/>
            </a:pPr>
            <a:r>
              <a:rPr lang="en-US" sz="2000" err="1">
                <a:latin typeface="Montserrat" panose="00000500000000000000" pitchFamily="2" charset="0"/>
              </a:rPr>
              <a:t>Verdriet</a:t>
            </a:r>
            <a:r>
              <a:rPr lang="en-US" sz="2000">
                <a:latin typeface="Montserrat" panose="00000500000000000000" pitchFamily="2" charset="0"/>
              </a:rPr>
              <a:t> mag er </a:t>
            </a:r>
            <a:r>
              <a:rPr lang="en-US" sz="2000" err="1">
                <a:latin typeface="Montserrat" panose="00000500000000000000" pitchFamily="2" charset="0"/>
              </a:rPr>
              <a:t>zijn</a:t>
            </a:r>
            <a:r>
              <a:rPr lang="en-US" sz="2000">
                <a:latin typeface="Montserrat" panose="00000500000000000000" pitchFamily="2" charset="0"/>
              </a:rPr>
              <a:t>. Als het er </a:t>
            </a:r>
            <a:r>
              <a:rPr lang="en-US" sz="2000" err="1">
                <a:latin typeface="Montserrat" panose="00000500000000000000" pitchFamily="2" charset="0"/>
              </a:rPr>
              <a:t>kan</a:t>
            </a:r>
            <a:r>
              <a:rPr lang="en-US" sz="2000">
                <a:latin typeface="Montserrat" panose="00000500000000000000" pitchFamily="2" charset="0"/>
              </a:rPr>
              <a:t> </a:t>
            </a:r>
            <a:r>
              <a:rPr lang="en-US" sz="2000" err="1">
                <a:latin typeface="Montserrat" panose="00000500000000000000" pitchFamily="2" charset="0"/>
              </a:rPr>
              <a:t>zijn</a:t>
            </a:r>
            <a:r>
              <a:rPr lang="en-US" sz="2000">
                <a:latin typeface="Montserrat" panose="00000500000000000000" pitchFamily="2" charset="0"/>
              </a:rPr>
              <a:t> </a:t>
            </a:r>
            <a:r>
              <a:rPr lang="en-US" sz="2000" err="1">
                <a:latin typeface="Montserrat" panose="00000500000000000000" pitchFamily="2" charset="0"/>
              </a:rPr>
              <a:t>wordt</a:t>
            </a:r>
            <a:r>
              <a:rPr lang="en-US" sz="2000">
                <a:latin typeface="Montserrat" panose="00000500000000000000" pitchFamily="2" charset="0"/>
              </a:rPr>
              <a:t> het </a:t>
            </a:r>
            <a:r>
              <a:rPr lang="en-US" sz="2000" err="1">
                <a:latin typeface="Montserrat" panose="00000500000000000000" pitchFamily="2" charset="0"/>
              </a:rPr>
              <a:t>gaandeweg</a:t>
            </a:r>
            <a:r>
              <a:rPr lang="en-US" sz="2000">
                <a:latin typeface="Montserrat" panose="00000500000000000000" pitchFamily="2" charset="0"/>
              </a:rPr>
              <a:t> minder. Je </a:t>
            </a:r>
            <a:r>
              <a:rPr lang="en-US" sz="2000" err="1">
                <a:latin typeface="Montserrat" panose="00000500000000000000" pitchFamily="2" charset="0"/>
              </a:rPr>
              <a:t>hoeft</a:t>
            </a:r>
            <a:r>
              <a:rPr lang="en-US" sz="2000">
                <a:latin typeface="Montserrat" panose="00000500000000000000" pitchFamily="2" charset="0"/>
              </a:rPr>
              <a:t> je </a:t>
            </a:r>
            <a:r>
              <a:rPr lang="en-US" sz="2000" err="1">
                <a:latin typeface="Montserrat" panose="00000500000000000000" pitchFamily="2" charset="0"/>
              </a:rPr>
              <a:t>verdriet</a:t>
            </a:r>
            <a:r>
              <a:rPr lang="en-US" sz="2000">
                <a:latin typeface="Montserrat" panose="00000500000000000000" pitchFamily="2" charset="0"/>
              </a:rPr>
              <a:t> </a:t>
            </a:r>
            <a:r>
              <a:rPr lang="en-US" sz="2000" err="1">
                <a:latin typeface="Montserrat" panose="00000500000000000000" pitchFamily="2" charset="0"/>
              </a:rPr>
              <a:t>niet</a:t>
            </a:r>
            <a:r>
              <a:rPr lang="en-US" sz="2000">
                <a:latin typeface="Montserrat" panose="00000500000000000000" pitchFamily="2" charset="0"/>
              </a:rPr>
              <a:t> </a:t>
            </a:r>
            <a:r>
              <a:rPr lang="en-US" sz="2000" err="1">
                <a:latin typeface="Montserrat" panose="00000500000000000000" pitchFamily="2" charset="0"/>
              </a:rPr>
              <a:t>los</a:t>
            </a:r>
            <a:r>
              <a:rPr lang="en-US" sz="2000">
                <a:latin typeface="Montserrat" panose="00000500000000000000" pitchFamily="2" charset="0"/>
              </a:rPr>
              <a:t> </a:t>
            </a:r>
            <a:r>
              <a:rPr lang="en-US" sz="2000" err="1">
                <a:latin typeface="Montserrat" panose="00000500000000000000" pitchFamily="2" charset="0"/>
              </a:rPr>
              <a:t>te</a:t>
            </a:r>
            <a:r>
              <a:rPr lang="en-US" sz="2000">
                <a:latin typeface="Montserrat" panose="00000500000000000000" pitchFamily="2" charset="0"/>
              </a:rPr>
              <a:t> laten, maar je </a:t>
            </a:r>
            <a:r>
              <a:rPr lang="en-US" sz="2000" err="1">
                <a:latin typeface="Montserrat" panose="00000500000000000000" pitchFamily="2" charset="0"/>
              </a:rPr>
              <a:t>kan</a:t>
            </a:r>
            <a:r>
              <a:rPr lang="en-US" sz="2000">
                <a:latin typeface="Montserrat" panose="00000500000000000000" pitchFamily="2" charset="0"/>
              </a:rPr>
              <a:t> je </a:t>
            </a:r>
            <a:r>
              <a:rPr lang="en-US" sz="2000" err="1">
                <a:latin typeface="Montserrat" panose="00000500000000000000" pitchFamily="2" charset="0"/>
              </a:rPr>
              <a:t>ook</a:t>
            </a:r>
            <a:r>
              <a:rPr lang="en-US" sz="2000">
                <a:latin typeface="Montserrat" panose="00000500000000000000" pitchFamily="2" charset="0"/>
              </a:rPr>
              <a:t> </a:t>
            </a:r>
            <a:r>
              <a:rPr lang="en-US" sz="2000" err="1">
                <a:latin typeface="Montserrat" panose="00000500000000000000" pitchFamily="2" charset="0"/>
              </a:rPr>
              <a:t>verbinden</a:t>
            </a:r>
            <a:r>
              <a:rPr lang="en-US" sz="2000">
                <a:latin typeface="Montserrat" panose="00000500000000000000" pitchFamily="2" charset="0"/>
              </a:rPr>
              <a:t> met wat je bent </a:t>
            </a:r>
            <a:r>
              <a:rPr lang="en-US" sz="2000" err="1">
                <a:latin typeface="Montserrat" panose="00000500000000000000" pitchFamily="2" charset="0"/>
              </a:rPr>
              <a:t>verloren</a:t>
            </a:r>
            <a:r>
              <a:rPr lang="en-US" sz="2000">
                <a:latin typeface="Montserrat" panose="00000500000000000000" pitchFamily="2" charset="0"/>
              </a:rPr>
              <a:t>. </a:t>
            </a:r>
            <a:r>
              <a:rPr lang="en-US" sz="2000" err="1">
                <a:latin typeface="Montserrat" panose="00000500000000000000" pitchFamily="2" charset="0"/>
              </a:rPr>
              <a:t>Wanneer</a:t>
            </a:r>
            <a:r>
              <a:rPr lang="en-US" sz="2000">
                <a:latin typeface="Montserrat" panose="00000500000000000000" pitchFamily="2" charset="0"/>
              </a:rPr>
              <a:t> je </a:t>
            </a:r>
            <a:r>
              <a:rPr lang="en-US" sz="2000" err="1">
                <a:latin typeface="Montserrat" panose="00000500000000000000" pitchFamily="2" charset="0"/>
              </a:rPr>
              <a:t>verdriet</a:t>
            </a:r>
            <a:r>
              <a:rPr lang="en-US" sz="2000">
                <a:latin typeface="Montserrat" panose="00000500000000000000" pitchFamily="2" charset="0"/>
              </a:rPr>
              <a:t> </a:t>
            </a:r>
            <a:r>
              <a:rPr lang="en-US" sz="2000" err="1">
                <a:latin typeface="Montserrat" panose="00000500000000000000" pitchFamily="2" charset="0"/>
              </a:rPr>
              <a:t>telkens</a:t>
            </a:r>
            <a:r>
              <a:rPr lang="en-US" sz="2000">
                <a:latin typeface="Montserrat" panose="00000500000000000000" pitchFamily="2" charset="0"/>
              </a:rPr>
              <a:t> </a:t>
            </a:r>
            <a:r>
              <a:rPr lang="en-US" sz="2000" err="1">
                <a:latin typeface="Montserrat" panose="00000500000000000000" pitchFamily="2" charset="0"/>
              </a:rPr>
              <a:t>weer</a:t>
            </a:r>
            <a:r>
              <a:rPr lang="en-US" sz="2000">
                <a:latin typeface="Montserrat" panose="00000500000000000000" pitchFamily="2" charset="0"/>
              </a:rPr>
              <a:t> </a:t>
            </a:r>
            <a:r>
              <a:rPr lang="en-US" sz="2000" err="1">
                <a:latin typeface="Montserrat" panose="00000500000000000000" pitchFamily="2" charset="0"/>
              </a:rPr>
              <a:t>inslikt</a:t>
            </a:r>
            <a:r>
              <a:rPr lang="en-US" sz="2000">
                <a:latin typeface="Montserrat" panose="00000500000000000000" pitchFamily="2" charset="0"/>
              </a:rPr>
              <a:t>, </a:t>
            </a:r>
            <a:r>
              <a:rPr lang="en-US" sz="2000" err="1">
                <a:latin typeface="Montserrat" panose="00000500000000000000" pitchFamily="2" charset="0"/>
              </a:rPr>
              <a:t>verstopt</a:t>
            </a:r>
            <a:r>
              <a:rPr lang="en-US" sz="2000">
                <a:latin typeface="Montserrat" panose="00000500000000000000" pitchFamily="2" charset="0"/>
              </a:rPr>
              <a:t> of </a:t>
            </a:r>
            <a:r>
              <a:rPr lang="en-US" sz="2000" err="1">
                <a:latin typeface="Montserrat" panose="00000500000000000000" pitchFamily="2" charset="0"/>
              </a:rPr>
              <a:t>opspaart</a:t>
            </a:r>
            <a:r>
              <a:rPr lang="en-US" sz="2000">
                <a:latin typeface="Montserrat" panose="00000500000000000000" pitchFamily="2" charset="0"/>
              </a:rPr>
              <a:t> dan </a:t>
            </a:r>
            <a:r>
              <a:rPr lang="en-US" sz="2000" err="1">
                <a:latin typeface="Montserrat" panose="00000500000000000000" pitchFamily="2" charset="0"/>
              </a:rPr>
              <a:t>stapelt</a:t>
            </a:r>
            <a:r>
              <a:rPr lang="en-US" sz="2000">
                <a:latin typeface="Montserrat" panose="00000500000000000000" pitchFamily="2" charset="0"/>
              </a:rPr>
              <a:t> het op. </a:t>
            </a:r>
            <a:r>
              <a:rPr lang="en-US" sz="2000" err="1">
                <a:latin typeface="Montserrat" panose="00000500000000000000" pitchFamily="2" charset="0"/>
              </a:rPr>
              <a:t>Verdriet</a:t>
            </a:r>
            <a:r>
              <a:rPr lang="en-US" sz="2000">
                <a:latin typeface="Montserrat" panose="00000500000000000000" pitchFamily="2" charset="0"/>
              </a:rPr>
              <a:t> is </a:t>
            </a:r>
            <a:r>
              <a:rPr lang="en-US" sz="2000" err="1">
                <a:latin typeface="Montserrat" panose="00000500000000000000" pitchFamily="2" charset="0"/>
              </a:rPr>
              <a:t>als</a:t>
            </a:r>
            <a:r>
              <a:rPr lang="en-US" sz="2000">
                <a:latin typeface="Montserrat" panose="00000500000000000000" pitchFamily="2" charset="0"/>
              </a:rPr>
              <a:t> </a:t>
            </a:r>
            <a:r>
              <a:rPr lang="en-US" sz="2000" err="1">
                <a:latin typeface="Montserrat" panose="00000500000000000000" pitchFamily="2" charset="0"/>
              </a:rPr>
              <a:t>eb</a:t>
            </a:r>
            <a:r>
              <a:rPr lang="en-US" sz="2000">
                <a:latin typeface="Montserrat" panose="00000500000000000000" pitchFamily="2" charset="0"/>
              </a:rPr>
              <a:t> </a:t>
            </a:r>
            <a:r>
              <a:rPr lang="en-US" sz="2000" err="1">
                <a:latin typeface="Montserrat" panose="00000500000000000000" pitchFamily="2" charset="0"/>
              </a:rPr>
              <a:t>en</a:t>
            </a:r>
            <a:r>
              <a:rPr lang="en-US" sz="2000">
                <a:latin typeface="Montserrat" panose="00000500000000000000" pitchFamily="2" charset="0"/>
              </a:rPr>
              <a:t> </a:t>
            </a:r>
            <a:r>
              <a:rPr lang="en-US" sz="2000" err="1">
                <a:latin typeface="Montserrat" panose="00000500000000000000" pitchFamily="2" charset="0"/>
              </a:rPr>
              <a:t>vloed</a:t>
            </a:r>
            <a:r>
              <a:rPr lang="en-US" sz="2000">
                <a:latin typeface="Montserrat" panose="00000500000000000000" pitchFamily="2" charset="0"/>
              </a:rPr>
              <a:t>. Het </a:t>
            </a:r>
            <a:r>
              <a:rPr lang="en-US" sz="2000" err="1">
                <a:latin typeface="Montserrat" panose="00000500000000000000" pitchFamily="2" charset="0"/>
              </a:rPr>
              <a:t>komt</a:t>
            </a:r>
            <a:r>
              <a:rPr lang="en-US" sz="2000">
                <a:latin typeface="Montserrat" panose="00000500000000000000" pitchFamily="2" charset="0"/>
              </a:rPr>
              <a:t> </a:t>
            </a:r>
            <a:r>
              <a:rPr lang="en-US" sz="2000" err="1">
                <a:latin typeface="Montserrat" panose="00000500000000000000" pitchFamily="2" charset="0"/>
              </a:rPr>
              <a:t>en</a:t>
            </a:r>
            <a:r>
              <a:rPr lang="en-US" sz="2000">
                <a:latin typeface="Montserrat" panose="00000500000000000000" pitchFamily="2" charset="0"/>
              </a:rPr>
              <a:t> </a:t>
            </a:r>
            <a:r>
              <a:rPr lang="en-US" sz="2000" err="1">
                <a:latin typeface="Montserrat" panose="00000500000000000000" pitchFamily="2" charset="0"/>
              </a:rPr>
              <a:t>gaat</a:t>
            </a:r>
            <a:r>
              <a:rPr lang="en-US" sz="2000">
                <a:latin typeface="Montserrat" panose="00000500000000000000" pitchFamily="2" charset="0"/>
              </a:rPr>
              <a:t>.</a:t>
            </a:r>
          </a:p>
          <a:p>
            <a:pPr marL="0"/>
            <a:endParaRPr lang="en-US" sz="2000"/>
          </a:p>
        </p:txBody>
      </p:sp>
    </p:spTree>
    <p:extLst>
      <p:ext uri="{BB962C8B-B14F-4D97-AF65-F5344CB8AC3E}">
        <p14:creationId xmlns:p14="http://schemas.microsoft.com/office/powerpoint/2010/main" val="204897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0814E-F170-40E4-949E-E776CA652EA9}"/>
              </a:ext>
            </a:extLst>
          </p:cNvPr>
          <p:cNvSpPr>
            <a:spLocks noGrp="1"/>
          </p:cNvSpPr>
          <p:nvPr>
            <p:ph type="title"/>
          </p:nvPr>
        </p:nvSpPr>
        <p:spPr>
          <a:xfrm>
            <a:off x="5868557" y="1138036"/>
            <a:ext cx="5444382" cy="1402470"/>
          </a:xfrm>
        </p:spPr>
        <p:txBody>
          <a:bodyPr anchor="t">
            <a:normAutofit/>
          </a:bodyPr>
          <a:lstStyle/>
          <a:p>
            <a:r>
              <a:rPr lang="en-US" sz="3200">
                <a:latin typeface="Montserrat ExtraBold"/>
              </a:rPr>
              <a:t>De </a:t>
            </a:r>
            <a:r>
              <a:rPr lang="en-US" sz="3200" err="1">
                <a:latin typeface="Montserrat ExtraBold"/>
              </a:rPr>
              <a:t>cognitieve</a:t>
            </a:r>
            <a:r>
              <a:rPr lang="en-US" sz="3200">
                <a:latin typeface="Montserrat ExtraBold"/>
              </a:rPr>
              <a:t> </a:t>
            </a:r>
            <a:r>
              <a:rPr lang="en-US" sz="3200" err="1">
                <a:latin typeface="Montserrat ExtraBold"/>
              </a:rPr>
              <a:t>driehoek</a:t>
            </a:r>
            <a:r>
              <a:rPr lang="en-US" sz="3200">
                <a:latin typeface="Montserrat ExtraBold"/>
              </a:rPr>
              <a:t> </a:t>
            </a:r>
            <a:r>
              <a:rPr lang="en-US" sz="3200" err="1">
                <a:latin typeface="Montserrat ExtraBold"/>
              </a:rPr>
              <a:t>en</a:t>
            </a:r>
            <a:r>
              <a:rPr lang="en-US" sz="3200">
                <a:latin typeface="Montserrat Extra Bold"/>
              </a:rPr>
              <a:t> </a:t>
            </a:r>
            <a:r>
              <a:rPr lang="en-US" sz="3200" err="1">
                <a:latin typeface="Montserrat ExtraBold"/>
              </a:rPr>
              <a:t>conflictcyclus</a:t>
            </a:r>
            <a:endParaRPr lang="nl-BE" sz="3200">
              <a:latin typeface="Montserrat ExtraBold"/>
            </a:endParaRPr>
          </a:p>
        </p:txBody>
      </p:sp>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DF6F6E-E400-4FD4-9F94-53A8A7324AD8}"/>
              </a:ext>
            </a:extLst>
          </p:cNvPr>
          <p:cNvSpPr>
            <a:spLocks noGrp="1"/>
          </p:cNvSpPr>
          <p:nvPr>
            <p:ph idx="1"/>
          </p:nvPr>
        </p:nvSpPr>
        <p:spPr>
          <a:xfrm>
            <a:off x="5981291" y="2275604"/>
            <a:ext cx="5444382" cy="3591207"/>
          </a:xfrm>
        </p:spPr>
        <p:txBody>
          <a:bodyPr>
            <a:noAutofit/>
          </a:bodyPr>
          <a:lstStyle/>
          <a:p>
            <a:pPr marL="0" indent="0">
              <a:buNone/>
            </a:pPr>
            <a:r>
              <a:rPr lang="nl-BE" sz="1600">
                <a:latin typeface="Montserrat" panose="00000500000000000000" pitchFamily="2" charset="0"/>
              </a:rPr>
              <a:t>Beide methodieken leggen een verbinding tussen gevoelens, gedachten en gedrag. De conflictcyclus vertrek vanuit een stresserende gebeurtenis.</a:t>
            </a:r>
          </a:p>
          <a:p>
            <a:pPr marL="285750" indent="-285750">
              <a:buFont typeface="Arial" panose="020B0604020202020204" pitchFamily="34" charset="0"/>
              <a:buChar char="•"/>
            </a:pPr>
            <a:r>
              <a:rPr lang="nl-BE" sz="1600">
                <a:latin typeface="Montserrat" panose="00000500000000000000" pitchFamily="2" charset="0"/>
              </a:rPr>
              <a:t>Gedachten, gevoelens en gedrag hangen sterk samen en beïnvloeden elkaar. Mensen reageren verschillen op eenzelfde gebeurtenis doordat ze er verschillende gedachten bij hebben.</a:t>
            </a:r>
          </a:p>
          <a:p>
            <a:pPr marL="285750" indent="-285750">
              <a:buFont typeface="Arial" panose="020B0604020202020204" pitchFamily="34" charset="0"/>
              <a:buChar char="•"/>
            </a:pPr>
            <a:r>
              <a:rPr lang="nl-BE" sz="1600">
                <a:latin typeface="Montserrat" panose="00000500000000000000" pitchFamily="2" charset="0"/>
              </a:rPr>
              <a:t>Een gebeurtenis kan je niet altijd veranderen, wel de gedachte erover.</a:t>
            </a:r>
          </a:p>
          <a:p>
            <a:pPr marL="285750" indent="-285750">
              <a:buFont typeface="Arial" panose="020B0604020202020204" pitchFamily="34" charset="0"/>
              <a:buChar char="•"/>
            </a:pPr>
            <a:r>
              <a:rPr lang="nl-BE" sz="1600">
                <a:latin typeface="Montserrat" panose="00000500000000000000" pitchFamily="2" charset="0"/>
              </a:rPr>
              <a:t>Door ander te gaan denken kan je je ander gaan voelen.</a:t>
            </a:r>
          </a:p>
          <a:p>
            <a:pPr marL="285750" indent="-285750">
              <a:buFont typeface="Arial" panose="020B0604020202020204" pitchFamily="34" charset="0"/>
              <a:buChar char="•"/>
            </a:pPr>
            <a:r>
              <a:rPr lang="nl-BE" sz="1600">
                <a:latin typeface="Montserrat" panose="00000500000000000000" pitchFamily="2" charset="0"/>
              </a:rPr>
              <a:t>“Never waste a </a:t>
            </a:r>
            <a:r>
              <a:rPr lang="nl-BE" sz="1600" err="1">
                <a:latin typeface="Montserrat" panose="00000500000000000000" pitchFamily="2" charset="0"/>
              </a:rPr>
              <a:t>good</a:t>
            </a:r>
            <a:r>
              <a:rPr lang="nl-BE" sz="1600">
                <a:latin typeface="Montserrat" panose="00000500000000000000" pitchFamily="2" charset="0"/>
              </a:rPr>
              <a:t> crisis”</a:t>
            </a:r>
          </a:p>
          <a:p>
            <a:pPr marL="285750" indent="-285750">
              <a:buFont typeface="Arial" panose="020B0604020202020204" pitchFamily="34" charset="0"/>
              <a:buChar char="•"/>
            </a:pPr>
            <a:r>
              <a:rPr lang="nl-BE" sz="1600">
                <a:latin typeface="Montserrat" panose="00000500000000000000" pitchFamily="2" charset="0"/>
              </a:rPr>
              <a:t>Een crisissituatie of stresserende gebeurtenis kan je ombuigen tot een leermoment.</a:t>
            </a:r>
          </a:p>
        </p:txBody>
      </p:sp>
      <p:pic>
        <p:nvPicPr>
          <p:cNvPr id="4" name="Afbeelding 3">
            <a:extLst>
              <a:ext uri="{FF2B5EF4-FFF2-40B4-BE49-F238E27FC236}">
                <a16:creationId xmlns:a16="http://schemas.microsoft.com/office/drawing/2014/main" id="{A35A8E0E-ED63-4776-BE06-E903BC747507}"/>
              </a:ext>
            </a:extLst>
          </p:cNvPr>
          <p:cNvPicPr>
            <a:picLocks noChangeAspect="1"/>
          </p:cNvPicPr>
          <p:nvPr/>
        </p:nvPicPr>
        <p:blipFill>
          <a:blip r:embed="rId3"/>
          <a:stretch>
            <a:fillRect/>
          </a:stretch>
        </p:blipFill>
        <p:spPr>
          <a:xfrm>
            <a:off x="2184894" y="368841"/>
            <a:ext cx="2884612" cy="273503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pic>
        <p:nvPicPr>
          <p:cNvPr id="6" name="Afbeelding 5">
            <a:extLst>
              <a:ext uri="{FF2B5EF4-FFF2-40B4-BE49-F238E27FC236}">
                <a16:creationId xmlns:a16="http://schemas.microsoft.com/office/drawing/2014/main" id="{32536C69-7CF7-4C1C-AA37-E7B28E8CE5FF}"/>
              </a:ext>
            </a:extLst>
          </p:cNvPr>
          <p:cNvPicPr>
            <a:picLocks noChangeAspect="1"/>
          </p:cNvPicPr>
          <p:nvPr/>
        </p:nvPicPr>
        <p:blipFill>
          <a:blip r:embed="rId4"/>
          <a:stretch>
            <a:fillRect/>
          </a:stretch>
        </p:blipFill>
        <p:spPr>
          <a:xfrm>
            <a:off x="1003414" y="3329334"/>
            <a:ext cx="2362960" cy="281304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274975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A4D96-6D5C-487A-A63A-0C8351B1AFE3}"/>
              </a:ext>
            </a:extLst>
          </p:cNvPr>
          <p:cNvSpPr>
            <a:spLocks noGrp="1"/>
          </p:cNvSpPr>
          <p:nvPr>
            <p:ph type="title"/>
          </p:nvPr>
        </p:nvSpPr>
        <p:spPr>
          <a:xfrm>
            <a:off x="761999" y="1143486"/>
            <a:ext cx="6173816" cy="1384890"/>
          </a:xfrm>
        </p:spPr>
        <p:txBody>
          <a:bodyPr anchor="t">
            <a:normAutofit/>
          </a:bodyPr>
          <a:lstStyle/>
          <a:p>
            <a:r>
              <a:rPr lang="nl-NL" sz="3200">
                <a:latin typeface="Montserrat ExtraBold"/>
              </a:rPr>
              <a:t>Handleiding</a:t>
            </a:r>
          </a:p>
        </p:txBody>
      </p:sp>
      <p:cxnSp>
        <p:nvCxnSpPr>
          <p:cNvPr id="19" name="Straight Connector 12">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1263"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Afbeelding 4" descr="Afbeelding met tekst&#10;&#10;Automatisch gegenereerde beschrijving">
            <a:extLst>
              <a:ext uri="{FF2B5EF4-FFF2-40B4-BE49-F238E27FC236}">
                <a16:creationId xmlns:a16="http://schemas.microsoft.com/office/drawing/2014/main" id="{BDBE1484-95D1-46F6-A7CF-588D8C48A269}"/>
              </a:ext>
            </a:extLst>
          </p:cNvPr>
          <p:cNvPicPr>
            <a:picLocks noChangeAspect="1"/>
          </p:cNvPicPr>
          <p:nvPr/>
        </p:nvPicPr>
        <p:blipFill>
          <a:blip r:embed="rId3"/>
          <a:stretch>
            <a:fillRect/>
          </a:stretch>
        </p:blipFill>
        <p:spPr>
          <a:xfrm>
            <a:off x="1077093" y="1917866"/>
            <a:ext cx="4089478" cy="3353371"/>
          </a:xfrm>
          <a:prstGeom prst="rect">
            <a:avLst/>
          </a:prstGeom>
        </p:spPr>
      </p:pic>
      <p:pic>
        <p:nvPicPr>
          <p:cNvPr id="6" name="Afbeelding 6" descr="Afbeelding met tekst, schermafbeelding&#10;&#10;Automatisch gegenereerde beschrijving">
            <a:extLst>
              <a:ext uri="{FF2B5EF4-FFF2-40B4-BE49-F238E27FC236}">
                <a16:creationId xmlns:a16="http://schemas.microsoft.com/office/drawing/2014/main" id="{7728EB51-A07A-4601-898C-2DDF543D5B19}"/>
              </a:ext>
            </a:extLst>
          </p:cNvPr>
          <p:cNvPicPr>
            <a:picLocks noChangeAspect="1"/>
          </p:cNvPicPr>
          <p:nvPr/>
        </p:nvPicPr>
        <p:blipFill>
          <a:blip r:embed="rId4"/>
          <a:stretch>
            <a:fillRect/>
          </a:stretch>
        </p:blipFill>
        <p:spPr>
          <a:xfrm>
            <a:off x="5408719" y="1968756"/>
            <a:ext cx="5858722" cy="3251589"/>
          </a:xfrm>
          <a:prstGeom prst="rect">
            <a:avLst/>
          </a:prstGeom>
        </p:spPr>
      </p:pic>
    </p:spTree>
    <p:extLst>
      <p:ext uri="{BB962C8B-B14F-4D97-AF65-F5344CB8AC3E}">
        <p14:creationId xmlns:p14="http://schemas.microsoft.com/office/powerpoint/2010/main" val="2506482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4FD9F96-9468-48FB-8CBA-009E7EDCCBA5}"/>
              </a:ext>
            </a:extLst>
          </p:cNvPr>
          <p:cNvPicPr>
            <a:picLocks noChangeAspect="1"/>
          </p:cNvPicPr>
          <p:nvPr/>
        </p:nvPicPr>
        <p:blipFill rotWithShape="1">
          <a:blip r:embed="rId3"/>
          <a:srcRect l="8617" r="49133"/>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DF6F6E-E400-4FD4-9F94-53A8A7324AD8}"/>
              </a:ext>
            </a:extLst>
          </p:cNvPr>
          <p:cNvSpPr>
            <a:spLocks noGrp="1"/>
          </p:cNvSpPr>
          <p:nvPr>
            <p:ph idx="1"/>
          </p:nvPr>
        </p:nvSpPr>
        <p:spPr>
          <a:xfrm>
            <a:off x="5971697" y="2215896"/>
            <a:ext cx="5444382" cy="3591207"/>
          </a:xfrm>
        </p:spPr>
        <p:txBody>
          <a:bodyPr>
            <a:normAutofit lnSpcReduction="10000"/>
          </a:bodyPr>
          <a:lstStyle/>
          <a:p>
            <a:r>
              <a:rPr lang="nl-BE" sz="2000" dirty="0">
                <a:latin typeface="Montserrat" panose="00000500000000000000" pitchFamily="2" charset="0"/>
              </a:rPr>
              <a:t>Wie ziet er zich mee aan de slag gaan: waarom wel/waarom niet?</a:t>
            </a:r>
          </a:p>
          <a:p>
            <a:r>
              <a:rPr lang="nl-BE" sz="2000" dirty="0">
                <a:latin typeface="Montserrat" panose="00000500000000000000" pitchFamily="2" charset="0"/>
              </a:rPr>
              <a:t>Binnen de 40u, min. 10 keer</a:t>
            </a:r>
          </a:p>
          <a:p>
            <a:r>
              <a:rPr lang="nl-BE" sz="2000" dirty="0">
                <a:latin typeface="Montserrat" panose="00000500000000000000" pitchFamily="2" charset="0"/>
              </a:rPr>
              <a:t>Wat zijn jullie bezorgdheden?</a:t>
            </a:r>
          </a:p>
          <a:p>
            <a:r>
              <a:rPr lang="nl-BE" sz="2000" dirty="0">
                <a:latin typeface="Montserrat" panose="00000500000000000000" pitchFamily="2" charset="0"/>
              </a:rPr>
              <a:t>Werk is veranderd, betekenis online tools</a:t>
            </a:r>
          </a:p>
          <a:p>
            <a:r>
              <a:rPr lang="nl-BE" sz="2000" dirty="0">
                <a:latin typeface="Montserrat" panose="00000500000000000000" pitchFamily="2" charset="0"/>
              </a:rPr>
              <a:t>Hetgeen je niet graag doet, wordt gemakkelijker?</a:t>
            </a:r>
          </a:p>
          <a:p>
            <a:r>
              <a:rPr lang="nl-BE" sz="2000" dirty="0">
                <a:latin typeface="Montserrat" panose="00000500000000000000" pitchFamily="2" charset="0"/>
              </a:rPr>
              <a:t>Uitval en personeelswissels </a:t>
            </a:r>
          </a:p>
          <a:p>
            <a:r>
              <a:rPr lang="nl-BE" sz="2000" dirty="0">
                <a:latin typeface="Montserrat" panose="00000500000000000000" pitchFamily="2" charset="0"/>
              </a:rPr>
              <a:t>Lerend netwerk: nood aan uitwisseling</a:t>
            </a:r>
          </a:p>
        </p:txBody>
      </p:sp>
      <p:sp>
        <p:nvSpPr>
          <p:cNvPr id="2" name="Titel 1">
            <a:extLst>
              <a:ext uri="{FF2B5EF4-FFF2-40B4-BE49-F238E27FC236}">
                <a16:creationId xmlns:a16="http://schemas.microsoft.com/office/drawing/2014/main" id="{1C5D0E24-7054-A348-D9A5-BA108E1F02F9}"/>
              </a:ext>
            </a:extLst>
          </p:cNvPr>
          <p:cNvSpPr>
            <a:spLocks noGrp="1"/>
          </p:cNvSpPr>
          <p:nvPr>
            <p:ph type="title"/>
          </p:nvPr>
        </p:nvSpPr>
        <p:spPr>
          <a:xfrm>
            <a:off x="5868557" y="1138036"/>
            <a:ext cx="5444382" cy="1402470"/>
          </a:xfrm>
        </p:spPr>
        <p:txBody>
          <a:bodyPr anchor="t">
            <a:normAutofit/>
          </a:bodyPr>
          <a:lstStyle/>
          <a:p>
            <a:r>
              <a:rPr lang="nl-BE" sz="3200">
                <a:latin typeface="Montserrat ExtraBold"/>
              </a:rPr>
              <a:t>Nu is het aan jullie</a:t>
            </a:r>
          </a:p>
        </p:txBody>
      </p:sp>
    </p:spTree>
    <p:extLst>
      <p:ext uri="{BB962C8B-B14F-4D97-AF65-F5344CB8AC3E}">
        <p14:creationId xmlns:p14="http://schemas.microsoft.com/office/powerpoint/2010/main" val="62352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4FD9F96-9468-48FB-8CBA-009E7EDCCBA5}"/>
              </a:ext>
            </a:extLst>
          </p:cNvPr>
          <p:cNvPicPr>
            <a:picLocks noChangeAspect="1"/>
          </p:cNvPicPr>
          <p:nvPr/>
        </p:nvPicPr>
        <p:blipFill rotWithShape="1">
          <a:blip r:embed="rId3"/>
          <a:srcRect l="8617" r="49133"/>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DF6F6E-E400-4FD4-9F94-53A8A7324AD8}"/>
              </a:ext>
            </a:extLst>
          </p:cNvPr>
          <p:cNvSpPr>
            <a:spLocks noGrp="1"/>
          </p:cNvSpPr>
          <p:nvPr>
            <p:ph idx="1"/>
          </p:nvPr>
        </p:nvSpPr>
        <p:spPr>
          <a:xfrm>
            <a:off x="5971697" y="2215896"/>
            <a:ext cx="5444382" cy="3591207"/>
          </a:xfrm>
        </p:spPr>
        <p:txBody>
          <a:bodyPr>
            <a:normAutofit fontScale="85000" lnSpcReduction="10000"/>
          </a:bodyPr>
          <a:lstStyle/>
          <a:p>
            <a:r>
              <a:rPr lang="nl-BE" sz="2000" dirty="0">
                <a:latin typeface="Montserrat" panose="00000500000000000000" pitchFamily="2" charset="0"/>
              </a:rPr>
              <a:t>Digitale motiveert, sneller tot essentie probleem</a:t>
            </a:r>
          </a:p>
          <a:p>
            <a:r>
              <a:rPr lang="nl-BE" sz="2000" dirty="0">
                <a:latin typeface="Montserrat" panose="00000500000000000000" pitchFamily="2" charset="0"/>
              </a:rPr>
              <a:t>Beelden eigen kracht – inzet van audio, metaforen en filmpjes</a:t>
            </a:r>
          </a:p>
          <a:p>
            <a:r>
              <a:rPr lang="nl-BE" sz="2000" dirty="0">
                <a:latin typeface="Montserrat" panose="00000500000000000000" pitchFamily="2" charset="0"/>
              </a:rPr>
              <a:t>Digitale tools zijn ijsbreker</a:t>
            </a:r>
          </a:p>
          <a:p>
            <a:r>
              <a:rPr lang="nl-BE" sz="2000" dirty="0">
                <a:latin typeface="Montserrat" panose="00000500000000000000" pitchFamily="2" charset="0"/>
              </a:rPr>
              <a:t>Belang van </a:t>
            </a:r>
            <a:r>
              <a:rPr lang="nl-BE" sz="2000" dirty="0" err="1">
                <a:latin typeface="Montserrat" panose="00000500000000000000" pitchFamily="2" charset="0"/>
              </a:rPr>
              <a:t>mentaliseren</a:t>
            </a:r>
            <a:endParaRPr lang="nl-BE" sz="2000" dirty="0">
              <a:latin typeface="Montserrat" panose="00000500000000000000" pitchFamily="2" charset="0"/>
            </a:endParaRPr>
          </a:p>
          <a:p>
            <a:r>
              <a:rPr lang="nl-BE" sz="2000" dirty="0">
                <a:latin typeface="Montserrat" panose="00000500000000000000" pitchFamily="2" charset="0"/>
              </a:rPr>
              <a:t>Belang van </a:t>
            </a:r>
            <a:r>
              <a:rPr lang="nl-BE" sz="2000" dirty="0" err="1">
                <a:latin typeface="Montserrat" panose="00000500000000000000" pitchFamily="2" charset="0"/>
              </a:rPr>
              <a:t>joinen</a:t>
            </a:r>
            <a:r>
              <a:rPr lang="nl-BE" sz="2000" dirty="0">
                <a:latin typeface="Montserrat" panose="00000500000000000000" pitchFamily="2" charset="0"/>
              </a:rPr>
              <a:t> – inzetten op verbinding</a:t>
            </a:r>
          </a:p>
          <a:p>
            <a:r>
              <a:rPr lang="nl-BE" sz="2000" dirty="0">
                <a:latin typeface="Montserrat" panose="00000500000000000000" pitchFamily="2" charset="0"/>
              </a:rPr>
              <a:t>Ik zie jou, ik hoor jou, ik begrijp jou</a:t>
            </a:r>
          </a:p>
          <a:p>
            <a:r>
              <a:rPr lang="nl-BE" sz="2000" dirty="0">
                <a:latin typeface="Montserrat" panose="00000500000000000000" pitchFamily="2" charset="0"/>
              </a:rPr>
              <a:t>Regie bij het kind/de jongere </a:t>
            </a:r>
          </a:p>
          <a:p>
            <a:r>
              <a:rPr lang="nl-BE" sz="2000" dirty="0">
                <a:latin typeface="Montserrat" panose="00000500000000000000" pitchFamily="2" charset="0"/>
              </a:rPr>
              <a:t>Eigenaarschap over hun traject en dossier</a:t>
            </a:r>
          </a:p>
          <a:p>
            <a:r>
              <a:rPr lang="nl-BE" sz="2000" dirty="0">
                <a:latin typeface="Montserrat" panose="00000500000000000000" pitchFamily="2" charset="0"/>
              </a:rPr>
              <a:t>Belang trajectbegeleider</a:t>
            </a:r>
          </a:p>
        </p:txBody>
      </p:sp>
      <p:sp>
        <p:nvSpPr>
          <p:cNvPr id="2" name="Titel 1">
            <a:extLst>
              <a:ext uri="{FF2B5EF4-FFF2-40B4-BE49-F238E27FC236}">
                <a16:creationId xmlns:a16="http://schemas.microsoft.com/office/drawing/2014/main" id="{1C5D0E24-7054-A348-D9A5-BA108E1F02F9}"/>
              </a:ext>
            </a:extLst>
          </p:cNvPr>
          <p:cNvSpPr>
            <a:spLocks noGrp="1"/>
          </p:cNvSpPr>
          <p:nvPr>
            <p:ph type="title"/>
          </p:nvPr>
        </p:nvSpPr>
        <p:spPr>
          <a:xfrm>
            <a:off x="5868557" y="1138036"/>
            <a:ext cx="5444382" cy="1402470"/>
          </a:xfrm>
        </p:spPr>
        <p:txBody>
          <a:bodyPr anchor="t">
            <a:normAutofit/>
          </a:bodyPr>
          <a:lstStyle/>
          <a:p>
            <a:r>
              <a:rPr lang="nl-BE" sz="3200">
                <a:latin typeface="Montserrat ExtraBold"/>
              </a:rPr>
              <a:t>Wat leert </a:t>
            </a:r>
            <a:r>
              <a:rPr lang="nl-BE" sz="3200" err="1">
                <a:latin typeface="Montserrat ExtraBold"/>
              </a:rPr>
              <a:t>LifeCity</a:t>
            </a:r>
            <a:r>
              <a:rPr lang="nl-BE" sz="3200">
                <a:latin typeface="Montserrat ExtraBold"/>
              </a:rPr>
              <a:t> ons?</a:t>
            </a:r>
          </a:p>
        </p:txBody>
      </p:sp>
    </p:spTree>
    <p:extLst>
      <p:ext uri="{BB962C8B-B14F-4D97-AF65-F5344CB8AC3E}">
        <p14:creationId xmlns:p14="http://schemas.microsoft.com/office/powerpoint/2010/main" val="313663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4FD9F96-9468-48FB-8CBA-009E7EDCCBA5}"/>
              </a:ext>
            </a:extLst>
          </p:cNvPr>
          <p:cNvPicPr>
            <a:picLocks noChangeAspect="1"/>
          </p:cNvPicPr>
          <p:nvPr/>
        </p:nvPicPr>
        <p:blipFill rotWithShape="1">
          <a:blip r:embed="rId3"/>
          <a:srcRect l="8617" r="49133"/>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DF6F6E-E400-4FD4-9F94-53A8A7324AD8}"/>
              </a:ext>
            </a:extLst>
          </p:cNvPr>
          <p:cNvSpPr>
            <a:spLocks noGrp="1"/>
          </p:cNvSpPr>
          <p:nvPr>
            <p:ph idx="1"/>
          </p:nvPr>
        </p:nvSpPr>
        <p:spPr>
          <a:xfrm>
            <a:off x="5971697" y="2002536"/>
            <a:ext cx="5712303" cy="3591207"/>
          </a:xfrm>
        </p:spPr>
        <p:txBody>
          <a:bodyPr>
            <a:noAutofit/>
          </a:bodyPr>
          <a:lstStyle/>
          <a:p>
            <a:r>
              <a:rPr lang="nl-BE" sz="1600">
                <a:latin typeface="Montserrat" panose="00000500000000000000" pitchFamily="2" charset="0"/>
              </a:rPr>
              <a:t>Uitgebreide tool, verschillende facetten</a:t>
            </a:r>
          </a:p>
          <a:p>
            <a:r>
              <a:rPr lang="nl-BE" sz="1600">
                <a:latin typeface="Montserrat" panose="00000500000000000000" pitchFamily="2" charset="0"/>
              </a:rPr>
              <a:t>Geen vervanging van gesprekken maar verrijking</a:t>
            </a:r>
          </a:p>
          <a:p>
            <a:r>
              <a:rPr lang="nl-BE" sz="1600">
                <a:latin typeface="Montserrat" panose="00000500000000000000" pitchFamily="2" charset="0"/>
              </a:rPr>
              <a:t>Kinderen/jongeren versterken in competenties (75% van klachten voor 25 jaar)</a:t>
            </a:r>
          </a:p>
          <a:p>
            <a:r>
              <a:rPr lang="nl-BE" sz="1600">
                <a:latin typeface="Montserrat" panose="00000500000000000000" pitchFamily="2" charset="0"/>
              </a:rPr>
              <a:t>Kleine, haalbare stappen, boeken van successen</a:t>
            </a:r>
          </a:p>
          <a:p>
            <a:r>
              <a:rPr lang="nl-BE" sz="1600">
                <a:latin typeface="Montserrat" panose="00000500000000000000" pitchFamily="2" charset="0"/>
              </a:rPr>
              <a:t>Hulpverlening tools bieden om met trauma om te gaan</a:t>
            </a:r>
          </a:p>
          <a:p>
            <a:r>
              <a:rPr lang="nl-BE" sz="1600">
                <a:latin typeface="Montserrat" panose="00000500000000000000" pitchFamily="2" charset="0"/>
              </a:rPr>
              <a:t>Never waste a </a:t>
            </a:r>
            <a:r>
              <a:rPr lang="nl-BE" sz="1600" err="1">
                <a:latin typeface="Montserrat" panose="00000500000000000000" pitchFamily="2" charset="0"/>
              </a:rPr>
              <a:t>good</a:t>
            </a:r>
            <a:r>
              <a:rPr lang="nl-BE" sz="1600">
                <a:latin typeface="Montserrat" panose="00000500000000000000" pitchFamily="2" charset="0"/>
              </a:rPr>
              <a:t> crisis</a:t>
            </a:r>
          </a:p>
          <a:p>
            <a:r>
              <a:rPr lang="nl-BE" sz="1600">
                <a:latin typeface="Montserrat" panose="00000500000000000000" pitchFamily="2" charset="0"/>
              </a:rPr>
              <a:t>Leren afstand nemen van emoties om controle te kunnen krijgen</a:t>
            </a:r>
          </a:p>
          <a:p>
            <a:r>
              <a:rPr lang="nl-BE" sz="1600">
                <a:latin typeface="Montserrat" panose="00000500000000000000" pitchFamily="2" charset="0"/>
              </a:rPr>
              <a:t>Emotieregulatie bepalende factor voor hoe lang iemand in behandeling is</a:t>
            </a:r>
          </a:p>
          <a:p>
            <a:r>
              <a:rPr lang="nl-BE" sz="1600">
                <a:latin typeface="Montserrat" panose="00000500000000000000" pitchFamily="2" charset="0"/>
              </a:rPr>
              <a:t>Emotieregulatie belangrijk voor veerkracht</a:t>
            </a:r>
          </a:p>
        </p:txBody>
      </p:sp>
      <p:sp>
        <p:nvSpPr>
          <p:cNvPr id="2" name="Titel 1">
            <a:extLst>
              <a:ext uri="{FF2B5EF4-FFF2-40B4-BE49-F238E27FC236}">
                <a16:creationId xmlns:a16="http://schemas.microsoft.com/office/drawing/2014/main" id="{1C5D0E24-7054-A348-D9A5-BA108E1F02F9}"/>
              </a:ext>
            </a:extLst>
          </p:cNvPr>
          <p:cNvSpPr>
            <a:spLocks noGrp="1"/>
          </p:cNvSpPr>
          <p:nvPr>
            <p:ph type="title"/>
          </p:nvPr>
        </p:nvSpPr>
        <p:spPr>
          <a:xfrm>
            <a:off x="5868557" y="1138036"/>
            <a:ext cx="5444382" cy="1402470"/>
          </a:xfrm>
        </p:spPr>
        <p:txBody>
          <a:bodyPr anchor="t">
            <a:normAutofit/>
          </a:bodyPr>
          <a:lstStyle/>
          <a:p>
            <a:r>
              <a:rPr lang="nl-BE" sz="3200">
                <a:latin typeface="Montserrat ExtraBold"/>
              </a:rPr>
              <a:t>Mogelijkheden </a:t>
            </a:r>
            <a:r>
              <a:rPr lang="nl-BE" sz="3200" err="1">
                <a:latin typeface="Montserrat ExtraBold"/>
              </a:rPr>
              <a:t>LifeCity</a:t>
            </a:r>
            <a:endParaRPr lang="nl-BE" sz="3200">
              <a:latin typeface="Montserrat ExtraBold"/>
            </a:endParaRPr>
          </a:p>
        </p:txBody>
      </p:sp>
    </p:spTree>
    <p:extLst>
      <p:ext uri="{BB962C8B-B14F-4D97-AF65-F5344CB8AC3E}">
        <p14:creationId xmlns:p14="http://schemas.microsoft.com/office/powerpoint/2010/main" val="2311619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4FD9F96-9468-48FB-8CBA-009E7EDCCBA5}"/>
              </a:ext>
            </a:extLst>
          </p:cNvPr>
          <p:cNvPicPr>
            <a:picLocks noChangeAspect="1"/>
          </p:cNvPicPr>
          <p:nvPr/>
        </p:nvPicPr>
        <p:blipFill rotWithShape="1">
          <a:blip r:embed="rId3"/>
          <a:srcRect l="8617" r="49133"/>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DF6F6E-E400-4FD4-9F94-53A8A7324AD8}"/>
              </a:ext>
            </a:extLst>
          </p:cNvPr>
          <p:cNvSpPr>
            <a:spLocks noGrp="1"/>
          </p:cNvSpPr>
          <p:nvPr>
            <p:ph idx="1"/>
          </p:nvPr>
        </p:nvSpPr>
        <p:spPr>
          <a:xfrm>
            <a:off x="5971697" y="2215896"/>
            <a:ext cx="5444382" cy="3591207"/>
          </a:xfrm>
        </p:spPr>
        <p:txBody>
          <a:bodyPr>
            <a:normAutofit/>
          </a:bodyPr>
          <a:lstStyle/>
          <a:p>
            <a:r>
              <a:rPr lang="nl-BE" sz="2000">
                <a:latin typeface="Montserrat" panose="00000500000000000000" pitchFamily="2" charset="0"/>
              </a:rPr>
              <a:t>Intensifiëren van geleerde zaken – kinderen en jongeren kunnen zelfstandig aan de slag</a:t>
            </a:r>
          </a:p>
          <a:p>
            <a:r>
              <a:rPr lang="nl-BE" sz="2000">
                <a:latin typeface="Montserrat" panose="00000500000000000000" pitchFamily="2" charset="0"/>
              </a:rPr>
              <a:t>Belang netwerk en steunfiguren – in kaart brengen</a:t>
            </a:r>
          </a:p>
          <a:p>
            <a:r>
              <a:rPr lang="nl-BE" sz="2000">
                <a:latin typeface="Montserrat" panose="00000500000000000000" pitchFamily="2" charset="0"/>
              </a:rPr>
              <a:t>Cliënten zelf activeren/vroeg en nabij</a:t>
            </a:r>
          </a:p>
          <a:p>
            <a:r>
              <a:rPr lang="nl-BE" sz="2000">
                <a:latin typeface="Montserrat" panose="00000500000000000000" pitchFamily="2" charset="0"/>
              </a:rPr>
              <a:t>Drempels om hulp te vragen verlagen</a:t>
            </a:r>
          </a:p>
          <a:p>
            <a:r>
              <a:rPr lang="nl-BE" sz="2000">
                <a:latin typeface="Montserrat" panose="00000500000000000000" pitchFamily="2" charset="0"/>
              </a:rPr>
              <a:t>Alles wordt bijgehouden, niet meer telkens verhaal opnieuw</a:t>
            </a:r>
          </a:p>
          <a:p>
            <a:r>
              <a:rPr lang="nl-BE" sz="2000">
                <a:latin typeface="Montserrat" panose="00000500000000000000" pitchFamily="2" charset="0"/>
              </a:rPr>
              <a:t>Inzetten op continuïteit van zorg</a:t>
            </a:r>
          </a:p>
        </p:txBody>
      </p:sp>
      <p:sp>
        <p:nvSpPr>
          <p:cNvPr id="2" name="Titel 1">
            <a:extLst>
              <a:ext uri="{FF2B5EF4-FFF2-40B4-BE49-F238E27FC236}">
                <a16:creationId xmlns:a16="http://schemas.microsoft.com/office/drawing/2014/main" id="{1C5D0E24-7054-A348-D9A5-BA108E1F02F9}"/>
              </a:ext>
            </a:extLst>
          </p:cNvPr>
          <p:cNvSpPr>
            <a:spLocks noGrp="1"/>
          </p:cNvSpPr>
          <p:nvPr>
            <p:ph type="title"/>
          </p:nvPr>
        </p:nvSpPr>
        <p:spPr>
          <a:xfrm>
            <a:off x="5868557" y="1138036"/>
            <a:ext cx="5444382" cy="1402470"/>
          </a:xfrm>
        </p:spPr>
        <p:txBody>
          <a:bodyPr anchor="t">
            <a:normAutofit/>
          </a:bodyPr>
          <a:lstStyle/>
          <a:p>
            <a:r>
              <a:rPr lang="nl-BE" sz="2800" err="1">
                <a:latin typeface="Montserrat ExtraBold"/>
              </a:rPr>
              <a:t>Blended</a:t>
            </a:r>
            <a:r>
              <a:rPr lang="nl-BE" sz="2800">
                <a:latin typeface="Montserrat ExtraBold"/>
              </a:rPr>
              <a:t> mogelijkheden binnen hulpverlening</a:t>
            </a:r>
          </a:p>
        </p:txBody>
      </p:sp>
    </p:spTree>
    <p:extLst>
      <p:ext uri="{BB962C8B-B14F-4D97-AF65-F5344CB8AC3E}">
        <p14:creationId xmlns:p14="http://schemas.microsoft.com/office/powerpoint/2010/main" val="3738582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0814E-F170-40E4-949E-E776CA652EA9}"/>
              </a:ext>
            </a:extLst>
          </p:cNvPr>
          <p:cNvSpPr>
            <a:spLocks noGrp="1"/>
          </p:cNvSpPr>
          <p:nvPr>
            <p:ph type="title"/>
          </p:nvPr>
        </p:nvSpPr>
        <p:spPr>
          <a:xfrm>
            <a:off x="5868557" y="1138036"/>
            <a:ext cx="5444382" cy="1402470"/>
          </a:xfrm>
        </p:spPr>
        <p:txBody>
          <a:bodyPr anchor="t">
            <a:normAutofit/>
          </a:bodyPr>
          <a:lstStyle/>
          <a:p>
            <a:r>
              <a:rPr lang="nl-BE" sz="3200">
                <a:latin typeface="Montserrat ExtraBold"/>
              </a:rPr>
              <a:t>Nood aan impact</a:t>
            </a:r>
          </a:p>
        </p:txBody>
      </p:sp>
      <p:pic>
        <p:nvPicPr>
          <p:cNvPr id="5" name="Afbeelding 4">
            <a:extLst>
              <a:ext uri="{FF2B5EF4-FFF2-40B4-BE49-F238E27FC236}">
                <a16:creationId xmlns:a16="http://schemas.microsoft.com/office/drawing/2014/main" id="{E4FD9F96-9468-48FB-8CBA-009E7EDCCBA5}"/>
              </a:ext>
            </a:extLst>
          </p:cNvPr>
          <p:cNvPicPr>
            <a:picLocks noChangeAspect="1"/>
          </p:cNvPicPr>
          <p:nvPr/>
        </p:nvPicPr>
        <p:blipFill rotWithShape="1">
          <a:blip r:embed="rId3"/>
          <a:srcRect l="8617" r="49133"/>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DF6F6E-E400-4FD4-9F94-53A8A7324AD8}"/>
              </a:ext>
            </a:extLst>
          </p:cNvPr>
          <p:cNvSpPr>
            <a:spLocks noGrp="1"/>
          </p:cNvSpPr>
          <p:nvPr>
            <p:ph idx="1"/>
          </p:nvPr>
        </p:nvSpPr>
        <p:spPr>
          <a:xfrm>
            <a:off x="5868557" y="2551176"/>
            <a:ext cx="5444382" cy="3591207"/>
          </a:xfrm>
        </p:spPr>
        <p:txBody>
          <a:bodyPr>
            <a:normAutofit/>
          </a:bodyPr>
          <a:lstStyle/>
          <a:p>
            <a:r>
              <a:rPr lang="nl-BE" sz="2000">
                <a:latin typeface="Montserrat" panose="00000500000000000000" pitchFamily="2" charset="0"/>
              </a:rPr>
              <a:t>Veel inspanningen om kinderen meer te betrekken</a:t>
            </a:r>
          </a:p>
          <a:p>
            <a:r>
              <a:rPr lang="nl-BE" sz="2000">
                <a:latin typeface="Montserrat" panose="00000500000000000000" pitchFamily="2" charset="0"/>
              </a:rPr>
              <a:t>Enorme uitdagingen</a:t>
            </a:r>
          </a:p>
          <a:p>
            <a:r>
              <a:rPr lang="nl-BE" sz="2000">
                <a:latin typeface="Montserrat" panose="00000500000000000000" pitchFamily="2" charset="0"/>
              </a:rPr>
              <a:t>Kinderen en jongeren houden de regie</a:t>
            </a:r>
          </a:p>
          <a:p>
            <a:r>
              <a:rPr lang="nl-BE" sz="2000">
                <a:latin typeface="Montserrat" panose="00000500000000000000" pitchFamily="2" charset="0"/>
              </a:rPr>
              <a:t>Geen dubbel werk meer</a:t>
            </a:r>
          </a:p>
          <a:p>
            <a:r>
              <a:rPr lang="nl-BE" sz="2000">
                <a:latin typeface="Montserrat" panose="00000500000000000000" pitchFamily="2" charset="0"/>
              </a:rPr>
              <a:t>Bouwen aan rugzak</a:t>
            </a:r>
          </a:p>
          <a:p>
            <a:r>
              <a:rPr lang="nl-BE" sz="2000">
                <a:latin typeface="Montserrat" panose="00000500000000000000" pitchFamily="2" charset="0"/>
              </a:rPr>
              <a:t>Inzetten op (terugval)preventie en netwerk</a:t>
            </a:r>
          </a:p>
          <a:p>
            <a:r>
              <a:rPr lang="nl-BE" sz="2000">
                <a:latin typeface="Montserrat" panose="00000500000000000000" pitchFamily="2" charset="0"/>
              </a:rPr>
              <a:t>Gedeelde verantwoordelijkheid</a:t>
            </a:r>
          </a:p>
          <a:p>
            <a:endParaRPr lang="nl-BE" sz="2000"/>
          </a:p>
        </p:txBody>
      </p:sp>
    </p:spTree>
    <p:extLst>
      <p:ext uri="{BB962C8B-B14F-4D97-AF65-F5344CB8AC3E}">
        <p14:creationId xmlns:p14="http://schemas.microsoft.com/office/powerpoint/2010/main" val="4040335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4FD9F96-9468-48FB-8CBA-009E7EDCCBA5}"/>
              </a:ext>
            </a:extLst>
          </p:cNvPr>
          <p:cNvPicPr>
            <a:picLocks noChangeAspect="1"/>
          </p:cNvPicPr>
          <p:nvPr/>
        </p:nvPicPr>
        <p:blipFill rotWithShape="1">
          <a:blip r:embed="rId3"/>
          <a:srcRect l="8617" r="49133"/>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DF6F6E-E400-4FD4-9F94-53A8A7324AD8}"/>
              </a:ext>
            </a:extLst>
          </p:cNvPr>
          <p:cNvSpPr>
            <a:spLocks noGrp="1"/>
          </p:cNvSpPr>
          <p:nvPr>
            <p:ph idx="1"/>
          </p:nvPr>
        </p:nvSpPr>
        <p:spPr>
          <a:xfrm>
            <a:off x="5971697" y="2215896"/>
            <a:ext cx="5444382" cy="3591207"/>
          </a:xfrm>
        </p:spPr>
        <p:txBody>
          <a:bodyPr>
            <a:normAutofit lnSpcReduction="10000"/>
          </a:bodyPr>
          <a:lstStyle/>
          <a:p>
            <a:r>
              <a:rPr lang="nl-BE" sz="2000">
                <a:latin typeface="Montserrat" panose="00000500000000000000" pitchFamily="2" charset="0"/>
              </a:rPr>
              <a:t>Gemakkelijker doorverwijzen</a:t>
            </a:r>
          </a:p>
          <a:p>
            <a:r>
              <a:rPr lang="nl-BE" sz="2000">
                <a:latin typeface="Montserrat" panose="00000500000000000000" pitchFamily="2" charset="0"/>
              </a:rPr>
              <a:t>Stimuleren van integrale zorg – gedeelde verantwoordelijkheid</a:t>
            </a:r>
          </a:p>
          <a:p>
            <a:r>
              <a:rPr lang="nl-BE" sz="2000">
                <a:latin typeface="Montserrat" panose="00000500000000000000" pitchFamily="2" charset="0"/>
              </a:rPr>
              <a:t>Investeer in integrale aanpak: betrek omgeving, haal schotten weg</a:t>
            </a:r>
          </a:p>
          <a:p>
            <a:r>
              <a:rPr lang="nl-BE" sz="2000">
                <a:latin typeface="Montserrat" panose="00000500000000000000" pitchFamily="2" charset="0"/>
              </a:rPr>
              <a:t>Samenwerking tussen onderwijs, welzijn en zorg</a:t>
            </a:r>
          </a:p>
          <a:p>
            <a:r>
              <a:rPr lang="nl-BE" sz="2000">
                <a:latin typeface="Montserrat" panose="00000500000000000000" pitchFamily="2" charset="0"/>
              </a:rPr>
              <a:t>Beleid: plannen Agentschap Opgroeien – platform PARKOUR</a:t>
            </a:r>
          </a:p>
          <a:p>
            <a:r>
              <a:rPr lang="nl-BE" sz="2000">
                <a:latin typeface="Montserrat" panose="00000500000000000000" pitchFamily="2" charset="0"/>
              </a:rPr>
              <a:t>Digitalisering niet meer weg te denken: ik nodig jullie uit!</a:t>
            </a:r>
          </a:p>
        </p:txBody>
      </p:sp>
      <p:sp>
        <p:nvSpPr>
          <p:cNvPr id="2" name="Titel 1">
            <a:extLst>
              <a:ext uri="{FF2B5EF4-FFF2-40B4-BE49-F238E27FC236}">
                <a16:creationId xmlns:a16="http://schemas.microsoft.com/office/drawing/2014/main" id="{1C5D0E24-7054-A348-D9A5-BA108E1F02F9}"/>
              </a:ext>
            </a:extLst>
          </p:cNvPr>
          <p:cNvSpPr>
            <a:spLocks noGrp="1"/>
          </p:cNvSpPr>
          <p:nvPr>
            <p:ph type="title"/>
          </p:nvPr>
        </p:nvSpPr>
        <p:spPr>
          <a:xfrm>
            <a:off x="5868557" y="1138036"/>
            <a:ext cx="5444382" cy="1402470"/>
          </a:xfrm>
        </p:spPr>
        <p:txBody>
          <a:bodyPr anchor="t">
            <a:normAutofit/>
          </a:bodyPr>
          <a:lstStyle/>
          <a:p>
            <a:r>
              <a:rPr lang="nl-BE" sz="2800" err="1">
                <a:latin typeface="Montserrat ExtraBold"/>
              </a:rPr>
              <a:t>Blended</a:t>
            </a:r>
            <a:r>
              <a:rPr lang="nl-BE" sz="2800">
                <a:latin typeface="Montserrat ExtraBold"/>
              </a:rPr>
              <a:t> mogelijkheden binnen hulpverlening</a:t>
            </a:r>
          </a:p>
        </p:txBody>
      </p:sp>
    </p:spTree>
    <p:extLst>
      <p:ext uri="{BB962C8B-B14F-4D97-AF65-F5344CB8AC3E}">
        <p14:creationId xmlns:p14="http://schemas.microsoft.com/office/powerpoint/2010/main" val="116953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4FD9F96-9468-48FB-8CBA-009E7EDCCBA5}"/>
              </a:ext>
            </a:extLst>
          </p:cNvPr>
          <p:cNvPicPr>
            <a:picLocks noChangeAspect="1"/>
          </p:cNvPicPr>
          <p:nvPr/>
        </p:nvPicPr>
        <p:blipFill rotWithShape="1">
          <a:blip r:embed="rId3"/>
          <a:srcRect l="8617" r="49133"/>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DF6F6E-E400-4FD4-9F94-53A8A7324AD8}"/>
              </a:ext>
            </a:extLst>
          </p:cNvPr>
          <p:cNvSpPr>
            <a:spLocks noGrp="1"/>
          </p:cNvSpPr>
          <p:nvPr>
            <p:ph idx="1"/>
          </p:nvPr>
        </p:nvSpPr>
        <p:spPr>
          <a:xfrm>
            <a:off x="5971697" y="1869440"/>
            <a:ext cx="5444382" cy="4196080"/>
          </a:xfrm>
        </p:spPr>
        <p:txBody>
          <a:bodyPr>
            <a:normAutofit fontScale="85000" lnSpcReduction="10000"/>
          </a:bodyPr>
          <a:lstStyle/>
          <a:p>
            <a:r>
              <a:rPr lang="nl-BE" sz="2000">
                <a:latin typeface="Montserrat" panose="00000500000000000000" pitchFamily="2" charset="0"/>
              </a:rPr>
              <a:t>Belang van een goede implementatie: geen methode die erbij komt!</a:t>
            </a:r>
          </a:p>
          <a:p>
            <a:r>
              <a:rPr lang="nl-BE" sz="2000">
                <a:latin typeface="Montserrat" panose="00000500000000000000" pitchFamily="2" charset="0"/>
              </a:rPr>
              <a:t>Belang van noodzaak: waarom moeten we veranderen en welke problemen worden opgelost – doel kind/jongere duidelijk</a:t>
            </a:r>
          </a:p>
          <a:p>
            <a:r>
              <a:rPr lang="nl-BE" sz="2000">
                <a:latin typeface="Montserrat" panose="00000500000000000000" pitchFamily="2" charset="0"/>
              </a:rPr>
              <a:t>Je de apps eigen maken: doen, doen, doen!</a:t>
            </a:r>
          </a:p>
          <a:p>
            <a:r>
              <a:rPr lang="nl-BE" sz="2000">
                <a:latin typeface="Montserrat" panose="00000500000000000000" pitchFamily="2" charset="0"/>
              </a:rPr>
              <a:t>Team nodig: verschillende betrokkenen</a:t>
            </a:r>
          </a:p>
          <a:p>
            <a:r>
              <a:rPr lang="nl-BE" sz="2000">
                <a:latin typeface="Montserrat" panose="00000500000000000000" pitchFamily="2" charset="0"/>
              </a:rPr>
              <a:t>Beleid nodig – plan van aanpak</a:t>
            </a:r>
          </a:p>
          <a:p>
            <a:r>
              <a:rPr lang="nl-BE" sz="2000">
                <a:latin typeface="Montserrat" panose="00000500000000000000" pitchFamily="2" charset="0"/>
              </a:rPr>
              <a:t>Communicatie – veiligheid nodig</a:t>
            </a:r>
          </a:p>
          <a:p>
            <a:r>
              <a:rPr lang="nl-BE" sz="2000">
                <a:latin typeface="Montserrat" panose="00000500000000000000" pitchFamily="2" charset="0"/>
              </a:rPr>
              <a:t>Zorg voor draagvlak – drempels wegwerken</a:t>
            </a:r>
          </a:p>
          <a:p>
            <a:r>
              <a:rPr lang="nl-BE" sz="2000">
                <a:latin typeface="Montserrat" panose="00000500000000000000" pitchFamily="2" charset="0"/>
              </a:rPr>
              <a:t>Tijdswinst maar eerst tijdsinvestering, korte termijn succes nodig</a:t>
            </a:r>
          </a:p>
          <a:p>
            <a:r>
              <a:rPr lang="nl-BE" sz="2000">
                <a:latin typeface="Montserrat" panose="00000500000000000000" pitchFamily="2" charset="0"/>
              </a:rPr>
              <a:t>Hulp op maat afgestemd op de uitdagingen van onze maatschappij</a:t>
            </a:r>
          </a:p>
        </p:txBody>
      </p:sp>
      <p:sp>
        <p:nvSpPr>
          <p:cNvPr id="2" name="Titel 1">
            <a:extLst>
              <a:ext uri="{FF2B5EF4-FFF2-40B4-BE49-F238E27FC236}">
                <a16:creationId xmlns:a16="http://schemas.microsoft.com/office/drawing/2014/main" id="{1C5D0E24-7054-A348-D9A5-BA108E1F02F9}"/>
              </a:ext>
            </a:extLst>
          </p:cNvPr>
          <p:cNvSpPr>
            <a:spLocks noGrp="1"/>
          </p:cNvSpPr>
          <p:nvPr>
            <p:ph type="title"/>
          </p:nvPr>
        </p:nvSpPr>
        <p:spPr>
          <a:xfrm>
            <a:off x="5868557" y="1138036"/>
            <a:ext cx="5444382" cy="1402470"/>
          </a:xfrm>
        </p:spPr>
        <p:txBody>
          <a:bodyPr anchor="t">
            <a:normAutofit/>
          </a:bodyPr>
          <a:lstStyle/>
          <a:p>
            <a:r>
              <a:rPr lang="nl-BE" sz="3200">
                <a:latin typeface="Montserrat ExtraBold"/>
              </a:rPr>
              <a:t>Uitdagingen</a:t>
            </a:r>
          </a:p>
        </p:txBody>
      </p:sp>
    </p:spTree>
    <p:extLst>
      <p:ext uri="{BB962C8B-B14F-4D97-AF65-F5344CB8AC3E}">
        <p14:creationId xmlns:p14="http://schemas.microsoft.com/office/powerpoint/2010/main" val="1772263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4" name="Tijdelijke aanduiding voor inhoud 2">
            <a:extLst>
              <a:ext uri="{FF2B5EF4-FFF2-40B4-BE49-F238E27FC236}">
                <a16:creationId xmlns:a16="http://schemas.microsoft.com/office/drawing/2014/main" id="{4DF2E877-67E0-AD45-3EB9-24E0F3A94770}"/>
              </a:ext>
            </a:extLst>
          </p:cNvPr>
          <p:cNvGraphicFramePr>
            <a:graphicFrameLocks noGrp="1"/>
          </p:cNvGraphicFramePr>
          <p:nvPr>
            <p:ph idx="1"/>
            <p:extLst>
              <p:ext uri="{D42A27DB-BD31-4B8C-83A1-F6EECF244321}">
                <p14:modId xmlns:p14="http://schemas.microsoft.com/office/powerpoint/2010/main" val="2099528669"/>
              </p:ext>
            </p:extLst>
          </p:nvPr>
        </p:nvGraphicFramePr>
        <p:xfrm>
          <a:off x="5971697" y="1869440"/>
          <a:ext cx="5444382" cy="419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Afbeelding 6">
            <a:extLst>
              <a:ext uri="{FF2B5EF4-FFF2-40B4-BE49-F238E27FC236}">
                <a16:creationId xmlns:a16="http://schemas.microsoft.com/office/drawing/2014/main" id="{E4FD9F96-9468-48FB-8CBA-009E7EDCCBA5}"/>
              </a:ext>
            </a:extLst>
          </p:cNvPr>
          <p:cNvPicPr>
            <a:picLocks noChangeAspect="1"/>
          </p:cNvPicPr>
          <p:nvPr/>
        </p:nvPicPr>
        <p:blipFill rotWithShape="1">
          <a:blip r:embed="rId8"/>
          <a:srcRect l="8617" r="49133"/>
          <a:stretch/>
        </p:blipFill>
        <p:spPr>
          <a:xfrm>
            <a:off x="-1" y="10"/>
            <a:ext cx="5151179" cy="6857990"/>
          </a:xfrm>
          <a:prstGeom prst="rect">
            <a:avLst/>
          </a:prstGeom>
        </p:spPr>
      </p:pic>
    </p:spTree>
    <p:extLst>
      <p:ext uri="{BB962C8B-B14F-4D97-AF65-F5344CB8AC3E}">
        <p14:creationId xmlns:p14="http://schemas.microsoft.com/office/powerpoint/2010/main" val="3403315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4" name="Tijdelijke aanduiding voor inhoud 2">
            <a:extLst>
              <a:ext uri="{FF2B5EF4-FFF2-40B4-BE49-F238E27FC236}">
                <a16:creationId xmlns:a16="http://schemas.microsoft.com/office/drawing/2014/main" id="{4DF2E877-67E0-AD45-3EB9-24E0F3A94770}"/>
              </a:ext>
            </a:extLst>
          </p:cNvPr>
          <p:cNvGraphicFramePr>
            <a:graphicFrameLocks noGrp="1"/>
          </p:cNvGraphicFramePr>
          <p:nvPr>
            <p:ph idx="1"/>
            <p:extLst>
              <p:ext uri="{D42A27DB-BD31-4B8C-83A1-F6EECF244321}">
                <p14:modId xmlns:p14="http://schemas.microsoft.com/office/powerpoint/2010/main" val="1273061418"/>
              </p:ext>
            </p:extLst>
          </p:nvPr>
        </p:nvGraphicFramePr>
        <p:xfrm>
          <a:off x="5971697" y="1869440"/>
          <a:ext cx="5444382" cy="419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Afbeelding 6">
            <a:extLst>
              <a:ext uri="{FF2B5EF4-FFF2-40B4-BE49-F238E27FC236}">
                <a16:creationId xmlns:a16="http://schemas.microsoft.com/office/drawing/2014/main" id="{E4FD9F96-9468-48FB-8CBA-009E7EDCCBA5}"/>
              </a:ext>
            </a:extLst>
          </p:cNvPr>
          <p:cNvPicPr>
            <a:picLocks noChangeAspect="1"/>
          </p:cNvPicPr>
          <p:nvPr/>
        </p:nvPicPr>
        <p:blipFill rotWithShape="1">
          <a:blip r:embed="rId8"/>
          <a:srcRect l="8617" r="49133"/>
          <a:stretch/>
        </p:blipFill>
        <p:spPr>
          <a:xfrm>
            <a:off x="-1" y="10"/>
            <a:ext cx="5151179" cy="6857990"/>
          </a:xfrm>
          <a:prstGeom prst="rect">
            <a:avLst/>
          </a:prstGeom>
        </p:spPr>
      </p:pic>
      <p:sp>
        <p:nvSpPr>
          <p:cNvPr id="3" name="Tekstvak 2">
            <a:extLst>
              <a:ext uri="{FF2B5EF4-FFF2-40B4-BE49-F238E27FC236}">
                <a16:creationId xmlns:a16="http://schemas.microsoft.com/office/drawing/2014/main" id="{959F3310-A067-F135-789E-B6E795AA5C93}"/>
              </a:ext>
            </a:extLst>
          </p:cNvPr>
          <p:cNvSpPr txBox="1"/>
          <p:nvPr/>
        </p:nvSpPr>
        <p:spPr>
          <a:xfrm>
            <a:off x="5971697" y="982395"/>
            <a:ext cx="5320079" cy="1384995"/>
          </a:xfrm>
          <a:prstGeom prst="rect">
            <a:avLst/>
          </a:prstGeom>
          <a:noFill/>
        </p:spPr>
        <p:txBody>
          <a:bodyPr wrap="square">
            <a:spAutoFit/>
          </a:bodyPr>
          <a:lstStyle/>
          <a:p>
            <a:r>
              <a:rPr lang="nl-BE" sz="2800">
                <a:latin typeface="Montserrat" panose="00000500000000000000" pitchFamily="2" charset="0"/>
                <a:ea typeface="+mj-ea"/>
                <a:cs typeface="+mj-cs"/>
              </a:rPr>
              <a:t>Winnaar ICIC23: Runner Up Award </a:t>
            </a:r>
            <a:r>
              <a:rPr lang="nl-BE" sz="2800" err="1">
                <a:latin typeface="Montserrat" panose="00000500000000000000" pitchFamily="2" charset="0"/>
                <a:ea typeface="+mj-ea"/>
                <a:cs typeface="+mj-cs"/>
              </a:rPr>
              <a:t>for</a:t>
            </a:r>
            <a:r>
              <a:rPr lang="nl-BE" sz="2800">
                <a:latin typeface="Montserrat" panose="00000500000000000000" pitchFamily="2" charset="0"/>
                <a:ea typeface="+mj-ea"/>
                <a:cs typeface="+mj-cs"/>
              </a:rPr>
              <a:t> </a:t>
            </a:r>
            <a:r>
              <a:rPr lang="nl-BE" sz="2800" err="1">
                <a:latin typeface="Montserrat" panose="00000500000000000000" pitchFamily="2" charset="0"/>
                <a:ea typeface="+mj-ea"/>
                <a:cs typeface="+mj-cs"/>
              </a:rPr>
              <a:t>Patient</a:t>
            </a:r>
            <a:r>
              <a:rPr lang="nl-BE" sz="2800">
                <a:latin typeface="Montserrat" panose="00000500000000000000" pitchFamily="2" charset="0"/>
                <a:ea typeface="+mj-ea"/>
                <a:cs typeface="+mj-cs"/>
              </a:rPr>
              <a:t> </a:t>
            </a:r>
            <a:r>
              <a:rPr lang="nl-BE" sz="2800" err="1">
                <a:latin typeface="Montserrat" panose="00000500000000000000" pitchFamily="2" charset="0"/>
                <a:ea typeface="+mj-ea"/>
                <a:cs typeface="+mj-cs"/>
              </a:rPr>
              <a:t>and</a:t>
            </a:r>
            <a:r>
              <a:rPr lang="nl-BE" sz="2800">
                <a:latin typeface="Montserrat" panose="00000500000000000000" pitchFamily="2" charset="0"/>
                <a:ea typeface="+mj-ea"/>
                <a:cs typeface="+mj-cs"/>
              </a:rPr>
              <a:t> </a:t>
            </a:r>
            <a:r>
              <a:rPr lang="nl-BE" sz="2800" err="1">
                <a:latin typeface="Montserrat" panose="00000500000000000000" pitchFamily="2" charset="0"/>
                <a:ea typeface="+mj-ea"/>
                <a:cs typeface="+mj-cs"/>
              </a:rPr>
              <a:t>Caregiver</a:t>
            </a:r>
            <a:r>
              <a:rPr lang="nl-BE" sz="2800">
                <a:latin typeface="Montserrat" panose="00000500000000000000" pitchFamily="2" charset="0"/>
                <a:ea typeface="+mj-ea"/>
                <a:cs typeface="+mj-cs"/>
              </a:rPr>
              <a:t> Partners </a:t>
            </a:r>
            <a:endParaRPr lang="nl-BE" sz="2800">
              <a:latin typeface="Montserrat" panose="00000500000000000000" pitchFamily="2" charset="0"/>
              <a:ea typeface="+mj-ea"/>
              <a:cs typeface="+mj-cs"/>
              <a:hlinkClick r:id="rId9">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259659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0AACF-AF5C-4945-95E7-3E681F3A38F6}"/>
              </a:ext>
            </a:extLst>
          </p:cNvPr>
          <p:cNvSpPr>
            <a:spLocks noGrp="1"/>
          </p:cNvSpPr>
          <p:nvPr>
            <p:ph type="ctrTitle"/>
          </p:nvPr>
        </p:nvSpPr>
        <p:spPr>
          <a:xfrm>
            <a:off x="762001" y="5074024"/>
            <a:ext cx="10109199" cy="598032"/>
          </a:xfrm>
        </p:spPr>
        <p:txBody>
          <a:bodyPr anchor="ctr">
            <a:normAutofit/>
          </a:bodyPr>
          <a:lstStyle/>
          <a:p>
            <a:pPr algn="l"/>
            <a:r>
              <a:rPr lang="nl-BE" sz="3200">
                <a:latin typeface="Montserrat ExtraBold"/>
              </a:rPr>
              <a:t>Feedback?</a:t>
            </a:r>
          </a:p>
        </p:txBody>
      </p:sp>
      <p:sp>
        <p:nvSpPr>
          <p:cNvPr id="3" name="Ondertitel 2">
            <a:extLst>
              <a:ext uri="{FF2B5EF4-FFF2-40B4-BE49-F238E27FC236}">
                <a16:creationId xmlns:a16="http://schemas.microsoft.com/office/drawing/2014/main" id="{526A8DCC-9255-409F-A5A0-0AC74A8A425E}"/>
              </a:ext>
            </a:extLst>
          </p:cNvPr>
          <p:cNvSpPr>
            <a:spLocks noGrp="1"/>
          </p:cNvSpPr>
          <p:nvPr>
            <p:ph type="subTitle" idx="1"/>
          </p:nvPr>
        </p:nvSpPr>
        <p:spPr>
          <a:xfrm>
            <a:off x="762001" y="5672059"/>
            <a:ext cx="10109199" cy="547765"/>
          </a:xfrm>
        </p:spPr>
        <p:txBody>
          <a:bodyPr anchor="t">
            <a:normAutofit/>
          </a:bodyPr>
          <a:lstStyle/>
          <a:p>
            <a:pPr algn="l"/>
            <a:r>
              <a:rPr lang="nl-BE" sz="1800">
                <a:latin typeface="Montserrat" panose="00000500000000000000" pitchFamily="2" charset="0"/>
                <a:hlinkClick r:id="rId3">
                  <a:extLst>
                    <a:ext uri="{A12FA001-AC4F-418D-AE19-62706E023703}">
                      <ahyp:hlinkClr xmlns:ahyp="http://schemas.microsoft.com/office/drawing/2018/hyperlinkcolor" val="tx"/>
                    </a:ext>
                  </a:extLst>
                </a:hlinkClick>
              </a:rPr>
              <a:t>LifeCity@hogent.be</a:t>
            </a:r>
            <a:r>
              <a:rPr lang="nl-BE" sz="1800">
                <a:latin typeface="Montserrat" panose="00000500000000000000" pitchFamily="2" charset="0"/>
              </a:rPr>
              <a:t> of </a:t>
            </a:r>
            <a:r>
              <a:rPr lang="nl-BE" sz="1800">
                <a:latin typeface="Montserrat" panose="00000500000000000000" pitchFamily="2" charset="0"/>
                <a:hlinkClick r:id="rId4">
                  <a:extLst>
                    <a:ext uri="{A12FA001-AC4F-418D-AE19-62706E023703}">
                      <ahyp:hlinkClr xmlns:ahyp="http://schemas.microsoft.com/office/drawing/2018/hyperlinkcolor" val="tx"/>
                    </a:ext>
                  </a:extLst>
                </a:hlinkClick>
              </a:rPr>
              <a:t>Joke.DeWilde@hogent.be</a:t>
            </a:r>
            <a:endParaRPr lang="nl-BE" sz="1800">
              <a:latin typeface="Montserrat" panose="00000500000000000000" pitchFamily="2" charset="0"/>
            </a:endParaRPr>
          </a:p>
          <a:p>
            <a:pPr algn="l"/>
            <a:endParaRPr lang="nl-BE" sz="1800"/>
          </a:p>
          <a:p>
            <a:pPr algn="l"/>
            <a:endParaRPr lang="nl-BE" sz="1800"/>
          </a:p>
          <a:p>
            <a:pPr algn="l"/>
            <a:endParaRPr lang="nl-BE" sz="1800"/>
          </a:p>
        </p:txBody>
      </p:sp>
      <p:pic>
        <p:nvPicPr>
          <p:cNvPr id="4" name="Afbeelding 3">
            <a:extLst>
              <a:ext uri="{FF2B5EF4-FFF2-40B4-BE49-F238E27FC236}">
                <a16:creationId xmlns:a16="http://schemas.microsoft.com/office/drawing/2014/main" id="{8CA56B4F-D2FA-4F12-A20A-F4F15C995706}"/>
              </a:ext>
            </a:extLst>
          </p:cNvPr>
          <p:cNvPicPr>
            <a:picLocks noChangeAspect="1"/>
          </p:cNvPicPr>
          <p:nvPr/>
        </p:nvPicPr>
        <p:blipFill rotWithShape="1">
          <a:blip r:embed="rId5"/>
          <a:srcRect b="39155"/>
          <a:stretch/>
        </p:blipFill>
        <p:spPr>
          <a:xfrm>
            <a:off x="20" y="-39"/>
            <a:ext cx="12191980" cy="4172740"/>
          </a:xfrm>
          <a:prstGeom prst="rect">
            <a:avLst/>
          </a:prstGeom>
        </p:spPr>
      </p:pic>
      <p:cxnSp>
        <p:nvCxnSpPr>
          <p:cNvPr id="15" name="Straight Connector 14">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24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a:hlinkClick r:id="rId3"/>
            <a:extLst>
              <a:ext uri="{FF2B5EF4-FFF2-40B4-BE49-F238E27FC236}">
                <a16:creationId xmlns:a16="http://schemas.microsoft.com/office/drawing/2014/main" id="{51BEDA3A-A267-93E3-818B-6C71022BB76D}"/>
              </a:ext>
            </a:extLst>
          </p:cNvPr>
          <p:cNvPicPr>
            <a:picLocks noGrp="1" noChangeAspect="1"/>
          </p:cNvPicPr>
          <p:nvPr>
            <p:ph idx="1"/>
          </p:nvPr>
        </p:nvPicPr>
        <p:blipFill rotWithShape="1">
          <a:blip r:embed="rId4"/>
          <a:srcRect l="1565" t="1241" r="1055" b="1869"/>
          <a:stretch/>
        </p:blipFill>
        <p:spPr>
          <a:xfrm>
            <a:off x="1544321" y="854667"/>
            <a:ext cx="8768296" cy="4890269"/>
          </a:xfrm>
        </p:spPr>
      </p:pic>
    </p:spTree>
    <p:extLst>
      <p:ext uri="{BB962C8B-B14F-4D97-AF65-F5344CB8AC3E}">
        <p14:creationId xmlns:p14="http://schemas.microsoft.com/office/powerpoint/2010/main" val="382956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0814E-F170-40E4-949E-E776CA652EA9}"/>
              </a:ext>
            </a:extLst>
          </p:cNvPr>
          <p:cNvSpPr>
            <a:spLocks noGrp="1"/>
          </p:cNvSpPr>
          <p:nvPr>
            <p:ph type="title"/>
          </p:nvPr>
        </p:nvSpPr>
        <p:spPr>
          <a:xfrm>
            <a:off x="5868557" y="1149759"/>
            <a:ext cx="5444382" cy="1402470"/>
          </a:xfrm>
        </p:spPr>
        <p:txBody>
          <a:bodyPr anchor="t">
            <a:normAutofit/>
          </a:bodyPr>
          <a:lstStyle/>
          <a:p>
            <a:r>
              <a:rPr lang="nl-BE" sz="3200">
                <a:latin typeface="Montserrat ExtraBold"/>
              </a:rPr>
              <a:t>Feedback oude versie</a:t>
            </a:r>
          </a:p>
        </p:txBody>
      </p:sp>
      <p:pic>
        <p:nvPicPr>
          <p:cNvPr id="5" name="Afbeelding 4">
            <a:extLst>
              <a:ext uri="{FF2B5EF4-FFF2-40B4-BE49-F238E27FC236}">
                <a16:creationId xmlns:a16="http://schemas.microsoft.com/office/drawing/2014/main" id="{E4FD9F96-9468-48FB-8CBA-009E7EDCCBA5}"/>
              </a:ext>
            </a:extLst>
          </p:cNvPr>
          <p:cNvPicPr>
            <a:picLocks noChangeAspect="1"/>
          </p:cNvPicPr>
          <p:nvPr/>
        </p:nvPicPr>
        <p:blipFill rotWithShape="1">
          <a:blip r:embed="rId3"/>
          <a:srcRect l="8617" r="49133"/>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DF6F6E-E400-4FD4-9F94-53A8A7324AD8}"/>
              </a:ext>
            </a:extLst>
          </p:cNvPr>
          <p:cNvSpPr>
            <a:spLocks noGrp="1"/>
          </p:cNvSpPr>
          <p:nvPr>
            <p:ph idx="1"/>
          </p:nvPr>
        </p:nvSpPr>
        <p:spPr>
          <a:xfrm>
            <a:off x="5868557" y="2551176"/>
            <a:ext cx="5444382" cy="3591207"/>
          </a:xfrm>
        </p:spPr>
        <p:txBody>
          <a:bodyPr>
            <a:normAutofit/>
          </a:bodyPr>
          <a:lstStyle/>
          <a:p>
            <a:r>
              <a:rPr lang="nl-BE" sz="2000">
                <a:latin typeface="Montserrat" panose="00000500000000000000" pitchFamily="2" charset="0"/>
              </a:rPr>
              <a:t>Toegang </a:t>
            </a:r>
            <a:r>
              <a:rPr lang="nl-BE" sz="2000" err="1">
                <a:latin typeface="Montserrat" panose="00000500000000000000" pitchFamily="2" charset="0"/>
              </a:rPr>
              <a:t>devices</a:t>
            </a:r>
            <a:endParaRPr lang="nl-BE" sz="2000">
              <a:latin typeface="Montserrat" panose="00000500000000000000" pitchFamily="2" charset="0"/>
            </a:endParaRPr>
          </a:p>
          <a:p>
            <a:r>
              <a:rPr lang="nl-BE" sz="2000">
                <a:latin typeface="Montserrat" panose="00000500000000000000" pitchFamily="2" charset="0"/>
              </a:rPr>
              <a:t>Gebruiksvriendelijkheid</a:t>
            </a:r>
          </a:p>
          <a:p>
            <a:r>
              <a:rPr lang="nl-BE" sz="2000">
                <a:latin typeface="Montserrat" panose="00000500000000000000" pitchFamily="2" charset="0"/>
              </a:rPr>
              <a:t>Export functie</a:t>
            </a:r>
          </a:p>
          <a:p>
            <a:r>
              <a:rPr lang="nl-BE" sz="2000">
                <a:latin typeface="Montserrat" panose="00000500000000000000" pitchFamily="2" charset="0"/>
              </a:rPr>
              <a:t>Koppeling PARKOUR</a:t>
            </a:r>
          </a:p>
          <a:p>
            <a:r>
              <a:rPr lang="nl-BE" sz="2000">
                <a:latin typeface="Montserrat" panose="00000500000000000000" pitchFamily="2" charset="0"/>
              </a:rPr>
              <a:t>Via consulenten</a:t>
            </a:r>
          </a:p>
          <a:p>
            <a:r>
              <a:rPr lang="nl-BE" sz="2000">
                <a:latin typeface="Montserrat" panose="00000500000000000000" pitchFamily="2" charset="0"/>
              </a:rPr>
              <a:t>Vlotte overzetting via code</a:t>
            </a:r>
          </a:p>
          <a:p>
            <a:endParaRPr lang="nl-BE" sz="2000"/>
          </a:p>
          <a:p>
            <a:endParaRPr lang="nl-BE" sz="2000"/>
          </a:p>
        </p:txBody>
      </p:sp>
    </p:spTree>
    <p:extLst>
      <p:ext uri="{BB962C8B-B14F-4D97-AF65-F5344CB8AC3E}">
        <p14:creationId xmlns:p14="http://schemas.microsoft.com/office/powerpoint/2010/main" val="117988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Tijdelijke aanduiding voor inhoud 3">
            <a:extLst>
              <a:ext uri="{FF2B5EF4-FFF2-40B4-BE49-F238E27FC236}">
                <a16:creationId xmlns:a16="http://schemas.microsoft.com/office/drawing/2014/main" id="{38EA6F5B-A2E9-48C2-9315-CE475428B80E}"/>
              </a:ext>
            </a:extLst>
          </p:cNvPr>
          <p:cNvPicPr>
            <a:picLocks noGrp="1" noChangeAspect="1"/>
          </p:cNvPicPr>
          <p:nvPr>
            <p:ph idx="1"/>
          </p:nvPr>
        </p:nvPicPr>
        <p:blipFill rotWithShape="1">
          <a:blip r:embed="rId3"/>
          <a:srcRect b="6268"/>
          <a:stretch/>
        </p:blipFill>
        <p:spPr>
          <a:xfrm>
            <a:off x="20" y="1282"/>
            <a:ext cx="12191980" cy="6856718"/>
          </a:xfrm>
          <a:prstGeom prst="rect">
            <a:avLst/>
          </a:prstGeom>
        </p:spPr>
      </p:pic>
    </p:spTree>
    <p:extLst>
      <p:ext uri="{BB962C8B-B14F-4D97-AF65-F5344CB8AC3E}">
        <p14:creationId xmlns:p14="http://schemas.microsoft.com/office/powerpoint/2010/main" val="262842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EDFF3-89BE-42BC-BC9B-464348214BDE}"/>
              </a:ext>
            </a:extLst>
          </p:cNvPr>
          <p:cNvSpPr>
            <a:spLocks noGrp="1"/>
          </p:cNvSpPr>
          <p:nvPr>
            <p:ph type="title"/>
          </p:nvPr>
        </p:nvSpPr>
        <p:spPr>
          <a:xfrm>
            <a:off x="761840" y="1138265"/>
            <a:ext cx="4544762" cy="1401183"/>
          </a:xfrm>
        </p:spPr>
        <p:txBody>
          <a:bodyPr vert="horz" lIns="91440" tIns="45720" rIns="91440" bIns="45720" rtlCol="0" anchor="t">
            <a:normAutofit/>
          </a:bodyPr>
          <a:lstStyle/>
          <a:p>
            <a:r>
              <a:rPr lang="en-US" sz="3200" err="1">
                <a:latin typeface="Montserrat ExtraBold"/>
              </a:rPr>
              <a:t>LifeCity</a:t>
            </a:r>
            <a:r>
              <a:rPr lang="en-US" sz="3200">
                <a:latin typeface="Montserrat ExtraBold"/>
              </a:rPr>
              <a:t> app</a:t>
            </a:r>
          </a:p>
        </p:txBody>
      </p:sp>
      <p:cxnSp>
        <p:nvCxnSpPr>
          <p:cNvPr id="19" name="Straight Connector 1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6FEAC9B3-0EA8-4A99-ACB0-4694884522EE}"/>
              </a:ext>
            </a:extLst>
          </p:cNvPr>
          <p:cNvSpPr>
            <a:spLocks noGrp="1"/>
          </p:cNvSpPr>
          <p:nvPr>
            <p:ph sz="half" idx="1"/>
          </p:nvPr>
        </p:nvSpPr>
        <p:spPr>
          <a:xfrm>
            <a:off x="761840" y="2551176"/>
            <a:ext cx="4544762" cy="3602935"/>
          </a:xfrm>
        </p:spPr>
        <p:txBody>
          <a:bodyPr vert="horz" lIns="91440" tIns="45720" rIns="91440" bIns="45720" rtlCol="0">
            <a:normAutofit/>
          </a:bodyPr>
          <a:lstStyle/>
          <a:p>
            <a:r>
              <a:rPr lang="en-US" sz="2000">
                <a:latin typeface="Montserrat" panose="00000500000000000000" pitchFamily="2" charset="0"/>
              </a:rPr>
              <a:t>Park: </a:t>
            </a:r>
            <a:r>
              <a:rPr lang="en-US" sz="2000" err="1">
                <a:latin typeface="Montserrat" panose="00000500000000000000" pitchFamily="2" charset="0"/>
              </a:rPr>
              <a:t>Emotiebewustzijn</a:t>
            </a:r>
            <a:r>
              <a:rPr lang="en-US" sz="2000">
                <a:latin typeface="Montserrat" panose="00000500000000000000" pitchFamily="2" charset="0"/>
              </a:rPr>
              <a:t> </a:t>
            </a:r>
            <a:r>
              <a:rPr lang="en-US" sz="2000" err="1">
                <a:latin typeface="Montserrat" panose="00000500000000000000" pitchFamily="2" charset="0"/>
              </a:rPr>
              <a:t>en</a:t>
            </a:r>
            <a:r>
              <a:rPr lang="en-US" sz="2000">
                <a:latin typeface="Montserrat" panose="00000500000000000000" pitchFamily="2" charset="0"/>
              </a:rPr>
              <a:t> –</a:t>
            </a:r>
            <a:r>
              <a:rPr lang="en-US" sz="2000" err="1">
                <a:latin typeface="Montserrat" panose="00000500000000000000" pitchFamily="2" charset="0"/>
              </a:rPr>
              <a:t>regulatie</a:t>
            </a:r>
            <a:r>
              <a:rPr lang="en-US" sz="2000">
                <a:latin typeface="Montserrat" panose="00000500000000000000" pitchFamily="2" charset="0"/>
              </a:rPr>
              <a:t> (</a:t>
            </a:r>
            <a:r>
              <a:rPr lang="en-US" sz="2000" err="1">
                <a:latin typeface="Montserrat" panose="00000500000000000000" pitchFamily="2" charset="0"/>
              </a:rPr>
              <a:t>metaforen</a:t>
            </a:r>
            <a:r>
              <a:rPr lang="en-US" sz="2000">
                <a:latin typeface="Montserrat" panose="00000500000000000000" pitchFamily="2" charset="0"/>
              </a:rPr>
              <a:t> </a:t>
            </a:r>
            <a:r>
              <a:rPr lang="en-US" sz="2000" err="1">
                <a:latin typeface="Montserrat" panose="00000500000000000000" pitchFamily="2" charset="0"/>
              </a:rPr>
              <a:t>en</a:t>
            </a:r>
            <a:r>
              <a:rPr lang="en-US" sz="2000">
                <a:latin typeface="Montserrat" panose="00000500000000000000" pitchFamily="2" charset="0"/>
              </a:rPr>
              <a:t> </a:t>
            </a:r>
            <a:r>
              <a:rPr lang="en-US" sz="2000" err="1">
                <a:latin typeface="Montserrat" panose="00000500000000000000" pitchFamily="2" charset="0"/>
              </a:rPr>
              <a:t>methodieken</a:t>
            </a:r>
            <a:r>
              <a:rPr lang="en-US" sz="2000">
                <a:latin typeface="Montserrat" panose="00000500000000000000" pitchFamily="2" charset="0"/>
              </a:rPr>
              <a:t>) + </a:t>
            </a:r>
            <a:r>
              <a:rPr lang="en-US" sz="2000" err="1">
                <a:latin typeface="Montserrat" panose="00000500000000000000" pitchFamily="2" charset="0"/>
              </a:rPr>
              <a:t>Bibliotheek</a:t>
            </a:r>
            <a:endParaRPr lang="en-US" sz="2000">
              <a:latin typeface="Montserrat" panose="00000500000000000000" pitchFamily="2" charset="0"/>
            </a:endParaRPr>
          </a:p>
          <a:p>
            <a:r>
              <a:rPr lang="en-US" sz="2000" err="1">
                <a:latin typeface="Montserrat" panose="00000500000000000000" pitchFamily="2" charset="0"/>
              </a:rPr>
              <a:t>Schatkist</a:t>
            </a:r>
            <a:r>
              <a:rPr lang="en-US" sz="2000">
                <a:latin typeface="Montserrat" panose="00000500000000000000" pitchFamily="2" charset="0"/>
              </a:rPr>
              <a:t>: </a:t>
            </a:r>
            <a:r>
              <a:rPr lang="en-US" sz="2000" err="1">
                <a:latin typeface="Montserrat" panose="00000500000000000000" pitchFamily="2" charset="0"/>
              </a:rPr>
              <a:t>Kwaliteiten</a:t>
            </a:r>
            <a:endParaRPr lang="en-US" sz="2000">
              <a:latin typeface="Montserrat" panose="00000500000000000000" pitchFamily="2" charset="0"/>
            </a:endParaRPr>
          </a:p>
          <a:p>
            <a:r>
              <a:rPr lang="en-US" sz="2000" err="1">
                <a:latin typeface="Montserrat" panose="00000500000000000000" pitchFamily="2" charset="0"/>
              </a:rPr>
              <a:t>Wolkenkrabber</a:t>
            </a:r>
            <a:r>
              <a:rPr lang="en-US" sz="2000">
                <a:latin typeface="Montserrat" panose="00000500000000000000" pitchFamily="2" charset="0"/>
              </a:rPr>
              <a:t>: </a:t>
            </a:r>
            <a:r>
              <a:rPr lang="en-US" sz="2000" err="1">
                <a:latin typeface="Montserrat" panose="00000500000000000000" pitchFamily="2" charset="0"/>
              </a:rPr>
              <a:t>Doelen</a:t>
            </a:r>
            <a:endParaRPr lang="en-US" sz="2000">
              <a:latin typeface="Montserrat" panose="00000500000000000000" pitchFamily="2" charset="0"/>
            </a:endParaRPr>
          </a:p>
          <a:p>
            <a:r>
              <a:rPr lang="en-US" sz="2000">
                <a:latin typeface="Montserrat" panose="00000500000000000000" pitchFamily="2" charset="0"/>
              </a:rPr>
              <a:t>Cinema: </a:t>
            </a:r>
            <a:r>
              <a:rPr lang="en-US" sz="2000" err="1">
                <a:latin typeface="Montserrat" panose="00000500000000000000" pitchFamily="2" charset="0"/>
              </a:rPr>
              <a:t>Tijdslijn</a:t>
            </a:r>
            <a:r>
              <a:rPr lang="en-US" sz="2000">
                <a:latin typeface="Montserrat" panose="00000500000000000000" pitchFamily="2" charset="0"/>
              </a:rPr>
              <a:t> </a:t>
            </a:r>
          </a:p>
          <a:p>
            <a:r>
              <a:rPr lang="en-US" sz="2000" err="1">
                <a:latin typeface="Montserrat" panose="00000500000000000000" pitchFamily="2" charset="0"/>
              </a:rPr>
              <a:t>Rugzak</a:t>
            </a:r>
            <a:r>
              <a:rPr lang="en-US" sz="2000">
                <a:latin typeface="Montserrat" panose="00000500000000000000" pitchFamily="2" charset="0"/>
              </a:rPr>
              <a:t>: </a:t>
            </a:r>
            <a:r>
              <a:rPr lang="en-US" sz="2000" err="1">
                <a:latin typeface="Montserrat" panose="00000500000000000000" pitchFamily="2" charset="0"/>
              </a:rPr>
              <a:t>Hulpmiddelen</a:t>
            </a:r>
            <a:r>
              <a:rPr lang="en-US" sz="2000">
                <a:latin typeface="Montserrat" panose="00000500000000000000" pitchFamily="2" charset="0"/>
              </a:rPr>
              <a:t> + supporters (</a:t>
            </a:r>
            <a:r>
              <a:rPr lang="en-US" sz="2000" err="1">
                <a:latin typeface="Montserrat" panose="00000500000000000000" pitchFamily="2" charset="0"/>
              </a:rPr>
              <a:t>aparte</a:t>
            </a:r>
            <a:r>
              <a:rPr lang="en-US" sz="2000">
                <a:latin typeface="Montserrat" panose="00000500000000000000" pitchFamily="2" charset="0"/>
              </a:rPr>
              <a:t> </a:t>
            </a:r>
            <a:r>
              <a:rPr lang="en-US" sz="2000" err="1">
                <a:latin typeface="Montserrat" panose="00000500000000000000" pitchFamily="2" charset="0"/>
              </a:rPr>
              <a:t>plek</a:t>
            </a:r>
            <a:r>
              <a:rPr lang="en-US" sz="2000">
                <a:latin typeface="Montserrat" panose="00000500000000000000" pitchFamily="2" charset="0"/>
              </a:rPr>
              <a:t>)</a:t>
            </a:r>
          </a:p>
          <a:p>
            <a:r>
              <a:rPr lang="en-US" sz="2000">
                <a:latin typeface="Montserrat" panose="00000500000000000000" pitchFamily="2" charset="0"/>
              </a:rPr>
              <a:t>3 </a:t>
            </a:r>
            <a:r>
              <a:rPr lang="en-US" sz="2000" err="1">
                <a:latin typeface="Montserrat" panose="00000500000000000000" pitchFamily="2" charset="0"/>
              </a:rPr>
              <a:t>huisjes</a:t>
            </a:r>
            <a:r>
              <a:rPr lang="en-US" sz="2000">
                <a:latin typeface="Montserrat" panose="00000500000000000000" pitchFamily="2" charset="0"/>
              </a:rPr>
              <a:t> </a:t>
            </a:r>
            <a:r>
              <a:rPr lang="en-US" sz="2000" err="1">
                <a:latin typeface="Montserrat" panose="00000500000000000000" pitchFamily="2" charset="0"/>
              </a:rPr>
              <a:t>methodiek</a:t>
            </a:r>
            <a:r>
              <a:rPr lang="en-US" sz="2000">
                <a:latin typeface="Montserrat" panose="00000500000000000000" pitchFamily="2" charset="0"/>
              </a:rPr>
              <a:t>: </a:t>
            </a:r>
            <a:r>
              <a:rPr lang="en-US" sz="2000" err="1">
                <a:latin typeface="Montserrat" panose="00000500000000000000" pitchFamily="2" charset="0"/>
              </a:rPr>
              <a:t>veiligheid</a:t>
            </a:r>
            <a:r>
              <a:rPr lang="en-US" sz="2000">
                <a:latin typeface="Montserrat" panose="00000500000000000000" pitchFamily="2" charset="0"/>
              </a:rPr>
              <a:t>  </a:t>
            </a:r>
            <a:r>
              <a:rPr lang="en-US" sz="2000" err="1">
                <a:latin typeface="Montserrat" panose="00000500000000000000" pitchFamily="2" charset="0"/>
              </a:rPr>
              <a:t>omgeving</a:t>
            </a:r>
            <a:r>
              <a:rPr lang="en-US" sz="2000">
                <a:latin typeface="Montserrat" panose="00000500000000000000" pitchFamily="2" charset="0"/>
              </a:rPr>
              <a:t> kind</a:t>
            </a:r>
          </a:p>
        </p:txBody>
      </p:sp>
      <p:pic>
        <p:nvPicPr>
          <p:cNvPr id="7" name="Afbeelding 7">
            <a:extLst>
              <a:ext uri="{FF2B5EF4-FFF2-40B4-BE49-F238E27FC236}">
                <a16:creationId xmlns:a16="http://schemas.microsoft.com/office/drawing/2014/main" id="{67BFAF94-EA13-4FFE-9702-5EF201B0D461}"/>
              </a:ext>
            </a:extLst>
          </p:cNvPr>
          <p:cNvPicPr>
            <a:picLocks noChangeAspect="1"/>
          </p:cNvPicPr>
          <p:nvPr/>
        </p:nvPicPr>
        <p:blipFill rotWithShape="1">
          <a:blip r:embed="rId3"/>
          <a:srcRect t="9276" r="2" b="9037"/>
          <a:stretch/>
        </p:blipFill>
        <p:spPr>
          <a:xfrm>
            <a:off x="6148736" y="771753"/>
            <a:ext cx="5202183" cy="5316095"/>
          </a:xfrm>
          <a:prstGeom prst="rect">
            <a:avLst/>
          </a:prstGeom>
          <a:noFill/>
        </p:spPr>
      </p:pic>
    </p:spTree>
    <p:extLst>
      <p:ext uri="{BB962C8B-B14F-4D97-AF65-F5344CB8AC3E}">
        <p14:creationId xmlns:p14="http://schemas.microsoft.com/office/powerpoint/2010/main" val="339671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137C04B-D6CE-45A9-AEE5-6110F25EF85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0D0BB61-4D67-4063-B94F-20F813DC09F1}"/>
              </a:ext>
            </a:extLst>
          </p:cNvPr>
          <p:cNvSpPr>
            <a:spLocks noGrp="1"/>
          </p:cNvSpPr>
          <p:nvPr>
            <p:ph type="ctrTitle"/>
          </p:nvPr>
        </p:nvSpPr>
        <p:spPr>
          <a:xfrm>
            <a:off x="1524000" y="2686664"/>
            <a:ext cx="9144000" cy="531339"/>
          </a:xfrm>
        </p:spPr>
        <p:txBody>
          <a:bodyPr>
            <a:normAutofit fontScale="90000"/>
          </a:bodyPr>
          <a:lstStyle/>
          <a:p>
            <a:r>
              <a:rPr lang="nl-BE" sz="3600">
                <a:latin typeface="Montserrat ExtraBold"/>
              </a:rPr>
              <a:t>En nu aan de slag?</a:t>
            </a:r>
            <a:br>
              <a:rPr lang="nl-BE" sz="4000">
                <a:latin typeface="Montserrat Extra Bold"/>
              </a:rPr>
            </a:br>
            <a:endParaRPr lang="nl-BE" sz="2400">
              <a:latin typeface="Montserrat Extra Bold"/>
            </a:endParaRPr>
          </a:p>
        </p:txBody>
      </p:sp>
      <p:sp>
        <p:nvSpPr>
          <p:cNvPr id="3" name="Ondertitel 2">
            <a:extLst>
              <a:ext uri="{FF2B5EF4-FFF2-40B4-BE49-F238E27FC236}">
                <a16:creationId xmlns:a16="http://schemas.microsoft.com/office/drawing/2014/main" id="{6605601C-FCCE-418E-8D9D-0F8CD2D6DB98}"/>
              </a:ext>
            </a:extLst>
          </p:cNvPr>
          <p:cNvSpPr>
            <a:spLocks noGrp="1"/>
          </p:cNvSpPr>
          <p:nvPr>
            <p:ph type="subTitle" idx="1"/>
          </p:nvPr>
        </p:nvSpPr>
        <p:spPr>
          <a:xfrm>
            <a:off x="1524000" y="3524385"/>
            <a:ext cx="9144000" cy="1933832"/>
          </a:xfrm>
        </p:spPr>
        <p:txBody>
          <a:bodyPr>
            <a:normAutofit/>
          </a:bodyPr>
          <a:lstStyle/>
          <a:p>
            <a:r>
              <a:rPr lang="nl-BE" sz="2000">
                <a:latin typeface="Montserrat" panose="00000500000000000000" pitchFamily="2" charset="0"/>
              </a:rPr>
              <a:t>Registratie organisatie: keuze admin</a:t>
            </a:r>
          </a:p>
          <a:p>
            <a:r>
              <a:rPr lang="nl-BE" sz="2000">
                <a:latin typeface="Montserrat" panose="00000500000000000000" pitchFamily="2" charset="0"/>
              </a:rPr>
              <a:t>Admin website: </a:t>
            </a:r>
            <a:r>
              <a:rPr lang="nl-BE" sz="2000">
                <a:latin typeface="Montserrat" panose="00000500000000000000" pitchFamily="2" charset="0"/>
                <a:hlinkClick r:id="rId4"/>
              </a:rPr>
              <a:t>https://lifecity.be/info/lifecity</a:t>
            </a:r>
            <a:r>
              <a:rPr lang="nl-BE" sz="2000">
                <a:latin typeface="Montserrat" panose="00000500000000000000" pitchFamily="2" charset="0"/>
              </a:rPr>
              <a:t>  </a:t>
            </a:r>
          </a:p>
          <a:p>
            <a:r>
              <a:rPr lang="nl-BE" sz="2000">
                <a:latin typeface="Montserrat" panose="00000500000000000000" pitchFamily="2" charset="0"/>
              </a:rPr>
              <a:t>Nieuwe collega’s uitnodigen via mail</a:t>
            </a:r>
          </a:p>
          <a:p>
            <a:r>
              <a:rPr lang="nl-BE" sz="2000">
                <a:latin typeface="Montserrat" panose="00000500000000000000" pitchFamily="2" charset="0"/>
              </a:rPr>
              <a:t>Website voor begeleiders + app voor kinderen</a:t>
            </a:r>
          </a:p>
        </p:txBody>
      </p:sp>
    </p:spTree>
    <p:extLst>
      <p:ext uri="{BB962C8B-B14F-4D97-AF65-F5344CB8AC3E}">
        <p14:creationId xmlns:p14="http://schemas.microsoft.com/office/powerpoint/2010/main" val="174910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137C04B-D6CE-45A9-AEE5-6110F25EF850}"/>
              </a:ext>
            </a:extLst>
          </p:cNvPr>
          <p:cNvPicPr>
            <a:picLocks noChangeAspect="1"/>
          </p:cNvPicPr>
          <p:nvPr/>
        </p:nvPicPr>
        <p:blipFill>
          <a:blip r:embed="rId3"/>
          <a:stretch>
            <a:fillRect/>
          </a:stretch>
        </p:blipFill>
        <p:spPr>
          <a:xfrm>
            <a:off x="0" y="0"/>
            <a:ext cx="12192000" cy="6858000"/>
          </a:xfrm>
          <a:prstGeom prst="rect">
            <a:avLst/>
          </a:prstGeom>
        </p:spPr>
      </p:pic>
      <p:sp>
        <p:nvSpPr>
          <p:cNvPr id="3" name="Tekstvak 2">
            <a:extLst>
              <a:ext uri="{FF2B5EF4-FFF2-40B4-BE49-F238E27FC236}">
                <a16:creationId xmlns:a16="http://schemas.microsoft.com/office/drawing/2014/main" id="{7194A82C-33F9-820E-C335-C86F66190A10}"/>
              </a:ext>
            </a:extLst>
          </p:cNvPr>
          <p:cNvSpPr txBox="1"/>
          <p:nvPr/>
        </p:nvSpPr>
        <p:spPr>
          <a:xfrm>
            <a:off x="1809752" y="2843408"/>
            <a:ext cx="7928975" cy="3416320"/>
          </a:xfrm>
          <a:prstGeom prst="rect">
            <a:avLst/>
          </a:prstGeom>
          <a:noFill/>
        </p:spPr>
        <p:txBody>
          <a:bodyPr wrap="square" rtlCol="0">
            <a:spAutoFit/>
          </a:bodyPr>
          <a:lstStyle/>
          <a:p>
            <a:pPr marL="285750" indent="-285750">
              <a:buFont typeface="Arial" panose="020B0604020202020204" pitchFamily="34" charset="0"/>
              <a:buChar char="•"/>
            </a:pPr>
            <a:r>
              <a:rPr lang="nl-BE" sz="2000">
                <a:latin typeface="Montserrat" panose="00000500000000000000" pitchFamily="2" charset="0"/>
              </a:rPr>
              <a:t>Keuze tussen verschillende licenties</a:t>
            </a:r>
          </a:p>
          <a:p>
            <a:pPr marL="285750" indent="-285750">
              <a:buFont typeface="Arial" panose="020B0604020202020204" pitchFamily="34" charset="0"/>
              <a:buChar char="•"/>
            </a:pPr>
            <a:r>
              <a:rPr lang="nl-BE" sz="2000">
                <a:latin typeface="Montserrat" panose="00000500000000000000" pitchFamily="2" charset="0"/>
              </a:rPr>
              <a:t>Prijs per account per kind</a:t>
            </a:r>
          </a:p>
          <a:p>
            <a:pPr marL="285750" indent="-285750">
              <a:buFont typeface="Arial" panose="020B0604020202020204" pitchFamily="34" charset="0"/>
              <a:buChar char="•"/>
            </a:pPr>
            <a:r>
              <a:rPr lang="nl-BE" sz="2000">
                <a:latin typeface="Montserrat" panose="00000500000000000000" pitchFamily="2" charset="0"/>
              </a:rPr>
              <a:t>Kind account via consulent, account betaald door het Agentschap Opgroeien (namen aan Wim of Joke doorgeven)</a:t>
            </a:r>
          </a:p>
          <a:p>
            <a:pPr marL="285750" indent="-285750">
              <a:buFont typeface="Arial" panose="020B0604020202020204" pitchFamily="34" charset="0"/>
              <a:buChar char="•"/>
            </a:pPr>
            <a:r>
              <a:rPr lang="nl-BE" sz="2000">
                <a:latin typeface="Montserrat" panose="00000500000000000000" pitchFamily="2" charset="0"/>
              </a:rPr>
              <a:t>Eens een account: aan de slag met meerdere begeleiders</a:t>
            </a:r>
          </a:p>
          <a:p>
            <a:pPr marL="285750" indent="-285750">
              <a:buFont typeface="Arial" panose="020B0604020202020204" pitchFamily="34" charset="0"/>
              <a:buChar char="•"/>
            </a:pPr>
            <a:r>
              <a:rPr lang="nl-BE" sz="2000">
                <a:latin typeface="Montserrat" panose="00000500000000000000" pitchFamily="2" charset="0"/>
              </a:rPr>
              <a:t>Alle info op: </a:t>
            </a:r>
            <a:r>
              <a:rPr lang="nl-BE" sz="2000">
                <a:latin typeface="Montserrat" panose="00000500000000000000" pitchFamily="2" charset="0"/>
                <a:hlinkClick r:id="rId4">
                  <a:extLst>
                    <a:ext uri="{A12FA001-AC4F-418D-AE19-62706E023703}">
                      <ahyp:hlinkClr xmlns:ahyp="http://schemas.microsoft.com/office/drawing/2018/hyperlinkcolor" val="tx"/>
                    </a:ext>
                  </a:extLst>
                </a:hlinkClick>
              </a:rPr>
              <a:t>https://lifecity.be/info/lifecity</a:t>
            </a:r>
            <a:r>
              <a:rPr lang="nl-BE" sz="2000">
                <a:latin typeface="Montserrat" panose="00000500000000000000" pitchFamily="2" charset="0"/>
              </a:rPr>
              <a:t> </a:t>
            </a:r>
          </a:p>
          <a:p>
            <a:pPr marL="285750" indent="-285750">
              <a:buFont typeface="Arial" panose="020B0604020202020204" pitchFamily="34" charset="0"/>
              <a:buChar char="•"/>
            </a:pPr>
            <a:r>
              <a:rPr lang="nl-BE" sz="2000">
                <a:latin typeface="Montserrat" panose="00000500000000000000" pitchFamily="2" charset="0"/>
              </a:rPr>
              <a:t>Eerste maand is gratis: daarna aantal accounts wijzigen of stopzetten of via consulent</a:t>
            </a:r>
            <a:br>
              <a:rPr lang="nl-BE" sz="1800">
                <a:latin typeface="Montserrat" panose="00000500000000000000" pitchFamily="2" charset="0"/>
              </a:rPr>
            </a:br>
            <a:endParaRPr lang="nl-BE" sz="1800">
              <a:latin typeface="Montserrat" panose="00000500000000000000" pitchFamily="2" charset="0"/>
            </a:endParaRPr>
          </a:p>
          <a:p>
            <a:pPr marL="285750" indent="-285750">
              <a:buFont typeface="Arial" panose="020B0604020202020204" pitchFamily="34" charset="0"/>
              <a:buChar char="•"/>
            </a:pPr>
            <a:endParaRPr lang="nl-BE"/>
          </a:p>
        </p:txBody>
      </p:sp>
    </p:spTree>
    <p:extLst>
      <p:ext uri="{BB962C8B-B14F-4D97-AF65-F5344CB8AC3E}">
        <p14:creationId xmlns:p14="http://schemas.microsoft.com/office/powerpoint/2010/main" val="406997771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dd8a5b51-68b3-492b-a93a-8bb1fb2390ec" xsi:nil="true"/>
    <lcf76f155ced4ddcb4097134ff3c332f xmlns="98895dea-281d-4178-86ca-6d8563a5c889">
      <Terms xmlns="http://schemas.microsoft.com/office/infopath/2007/PartnerControls"/>
    </lcf76f155ced4ddcb4097134ff3c332f>
    <p4692e9f59d344bf86f46283f9ffcb92 xmlns="5e3f717c-31f6-4833-bd0f-50c041ee3a05">
      <Terms xmlns="http://schemas.microsoft.com/office/infopath/2007/PartnerControls"/>
    </p4692e9f59d344bf86f46283f9ffcb92>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779D9F0824404894DD47DE33FCBFE1" ma:contentTypeVersion="18" ma:contentTypeDescription="Een nieuw document maken." ma:contentTypeScope="" ma:versionID="2e018faf196cf1bc1350fb9a906d427b">
  <xsd:schema xmlns:xsd="http://www.w3.org/2001/XMLSchema" xmlns:xs="http://www.w3.org/2001/XMLSchema" xmlns:p="http://schemas.microsoft.com/office/2006/metadata/properties" xmlns:ns2="dd8a5b51-68b3-492b-a93a-8bb1fb2390ec" xmlns:ns3="5e3f717c-31f6-4833-bd0f-50c041ee3a05" xmlns:ns4="98895dea-281d-4178-86ca-6d8563a5c889" targetNamespace="http://schemas.microsoft.com/office/2006/metadata/properties" ma:root="true" ma:fieldsID="07a7fbeb1c530d9babc0adf104265b17" ns2:_="" ns3:_="" ns4:_="">
    <xsd:import namespace="dd8a5b51-68b3-492b-a93a-8bb1fb2390ec"/>
    <xsd:import namespace="5e3f717c-31f6-4833-bd0f-50c041ee3a05"/>
    <xsd:import namespace="98895dea-281d-4178-86ca-6d8563a5c889"/>
    <xsd:element name="properties">
      <xsd:complexType>
        <xsd:sequence>
          <xsd:element name="documentManagement">
            <xsd:complexType>
              <xsd:all>
                <xsd:element ref="ns2:_dlc_DocId" minOccurs="0"/>
                <xsd:element ref="ns2:_dlc_DocIdUrl" minOccurs="0"/>
                <xsd:element ref="ns2:_dlc_DocIdPersistId" minOccurs="0"/>
                <xsd:element ref="ns3:p4692e9f59d344bf86f46283f9ffcb92" minOccurs="0"/>
                <xsd:element ref="ns2:TaxCatchAll" minOccurs="0"/>
                <xsd:element ref="ns4:MediaServiceMetadata" minOccurs="0"/>
                <xsd:element ref="ns4:MediaServiceFastMetadata" minOccurs="0"/>
                <xsd:element ref="ns4:MediaServiceDateTaken" minOccurs="0"/>
                <xsd:element ref="ns4:MediaServiceAutoTags" minOccurs="0"/>
                <xsd:element ref="ns4:MediaLengthInSeconds" minOccurs="0"/>
                <xsd:element ref="ns2:SharedWithUsers" minOccurs="0"/>
                <xsd:element ref="ns2:SharedWithDetails" minOccurs="0"/>
                <xsd:element ref="ns4:MediaServiceGenerationTime" minOccurs="0"/>
                <xsd:element ref="ns4:MediaServiceEventHashCode" minOccurs="0"/>
                <xsd:element ref="ns4:MediaServiceOCR"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a5b51-68b3-492b-a93a-8bb1fb2390ec"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4ff86a16-4b14-43db-895c-65fe520d94a0}" ma:internalName="TaxCatchAll" ma:showField="CatchAllData" ma:web="dd8a5b51-68b3-492b-a93a-8bb1fb2390e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3f717c-31f6-4833-bd0f-50c041ee3a05" elementFormDefault="qualified">
    <xsd:import namespace="http://schemas.microsoft.com/office/2006/documentManagement/types"/>
    <xsd:import namespace="http://schemas.microsoft.com/office/infopath/2007/PartnerControls"/>
    <xsd:element name="p4692e9f59d344bf86f46283f9ffcb92" ma:index="11" nillable="true" ma:taxonomy="true" ma:internalName="p4692e9f59d344bf86f46283f9ffcb92" ma:taxonomyFieldName="KGTrefwoord" ma:displayName="Trefwoord" ma:default="" ma:fieldId="{94692e9f-59d3-44bf-86f4-6283f9ffcb92}"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895dea-281d-4178-86ca-6d8563a5c889"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f403b824-83f7-43e5-8db1-bd9fadf9be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03DF5-6D2C-40AD-9219-4FF02AF05969}">
  <ds:schemaRefs>
    <ds:schemaRef ds:uri="http://schemas.microsoft.com/sharepoint/events"/>
  </ds:schemaRefs>
</ds:datastoreItem>
</file>

<file path=customXml/itemProps2.xml><?xml version="1.0" encoding="utf-8"?>
<ds:datastoreItem xmlns:ds="http://schemas.openxmlformats.org/officeDocument/2006/customXml" ds:itemID="{C4A4D45C-E339-4D59-8E09-EF1820CF20C1}">
  <ds:schemaRefs>
    <ds:schemaRef ds:uri="3570d12a-1882-4b78-be2d-668b1c297ec2"/>
    <ds:schemaRef ds:uri="5d252970-7a17-4e7f-b342-a783845266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d8a5b51-68b3-492b-a93a-8bb1fb2390ec"/>
    <ds:schemaRef ds:uri="98895dea-281d-4178-86ca-6d8563a5c889"/>
    <ds:schemaRef ds:uri="5e3f717c-31f6-4833-bd0f-50c041ee3a05"/>
  </ds:schemaRefs>
</ds:datastoreItem>
</file>

<file path=customXml/itemProps3.xml><?xml version="1.0" encoding="utf-8"?>
<ds:datastoreItem xmlns:ds="http://schemas.openxmlformats.org/officeDocument/2006/customXml" ds:itemID="{5B3D9C5E-DB1B-4FD3-B93E-E59D9CFA0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a5b51-68b3-492b-a93a-8bb1fb2390ec"/>
    <ds:schemaRef ds:uri="5e3f717c-31f6-4833-bd0f-50c041ee3a05"/>
    <ds:schemaRef ds:uri="98895dea-281d-4178-86ca-6d8563a5c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2E2CF2-FE75-4D76-B84D-BE7E703EE0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384</TotalTime>
  <Words>2744</Words>
  <Application>Microsoft Office PowerPoint</Application>
  <PresentationFormat>Breedbeeld</PresentationFormat>
  <Paragraphs>361</Paragraphs>
  <Slides>34</Slides>
  <Notes>30</Notes>
  <HiddenSlides>0</HiddenSlides>
  <MMClips>1</MMClips>
  <ScaleCrop>false</ScaleCrop>
  <HeadingPairs>
    <vt:vector size="4" baseType="variant">
      <vt:variant>
        <vt:lpstr>Thema</vt:lpstr>
      </vt:variant>
      <vt:variant>
        <vt:i4>2</vt:i4>
      </vt:variant>
      <vt:variant>
        <vt:lpstr>Diatitels</vt:lpstr>
      </vt:variant>
      <vt:variant>
        <vt:i4>34</vt:i4>
      </vt:variant>
    </vt:vector>
  </HeadingPairs>
  <TitlesOfParts>
    <vt:vector size="36" baseType="lpstr">
      <vt:lpstr>Kantoorthema</vt:lpstr>
      <vt:lpstr>1_Kantoorthema</vt:lpstr>
      <vt:lpstr> LifeCity  Digitale tool ter ondersteuning van gesprekken met kinderen</vt:lpstr>
      <vt:lpstr>LifeCity app</vt:lpstr>
      <vt:lpstr>Nood aan impact</vt:lpstr>
      <vt:lpstr>PowerPoint-presentatie</vt:lpstr>
      <vt:lpstr>Feedback oude versie</vt:lpstr>
      <vt:lpstr>PowerPoint-presentatie</vt:lpstr>
      <vt:lpstr>LifeCity app</vt:lpstr>
      <vt:lpstr>En nu aan de slag? </vt:lpstr>
      <vt:lpstr>PowerPoint-presentatie</vt:lpstr>
      <vt:lpstr>Registratie e-mail</vt:lpstr>
      <vt:lpstr>Login met de gegevens uit je mail</vt:lpstr>
      <vt:lpstr>Maak een nieuw wachtwoord aan </vt:lpstr>
      <vt:lpstr>Je bent ingelogd als admin</vt:lpstr>
      <vt:lpstr>Ook nog interessant…</vt:lpstr>
      <vt:lpstr>URLs</vt:lpstr>
      <vt:lpstr> </vt:lpstr>
      <vt:lpstr>Emotie-avatar</vt:lpstr>
      <vt:lpstr>De Bril</vt:lpstr>
      <vt:lpstr>De vulkaan</vt:lpstr>
      <vt:lpstr>Het stoplicht</vt:lpstr>
      <vt:lpstr>De gevoelsthermometer</vt:lpstr>
      <vt:lpstr>De toverstaf</vt:lpstr>
      <vt:lpstr>De zee van verdriet</vt:lpstr>
      <vt:lpstr>De cognitieve driehoek en conflictcyclus</vt:lpstr>
      <vt:lpstr>Handleiding</vt:lpstr>
      <vt:lpstr>Nu is het aan jullie</vt:lpstr>
      <vt:lpstr>Wat leert LifeCity ons?</vt:lpstr>
      <vt:lpstr>Mogelijkheden LifeCity</vt:lpstr>
      <vt:lpstr>Blended mogelijkheden binnen hulpverlening</vt:lpstr>
      <vt:lpstr>Blended mogelijkheden binnen hulpverlening</vt:lpstr>
      <vt:lpstr>Uitdagingen</vt:lpstr>
      <vt:lpstr>PowerPoint-presentatie</vt:lpstr>
      <vt:lpstr>PowerPoint-presentatie</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LifeCity &amp; LifeTree  Digitale tools ter ondersteuning van gesprekken met kinderen &amp; jongeren</dc:title>
  <dc:creator>Joke De Wilde</dc:creator>
  <cp:lastModifiedBy>Joke De Wilde</cp:lastModifiedBy>
  <cp:revision>7</cp:revision>
  <cp:lastPrinted>2024-02-22T13:01:31Z</cp:lastPrinted>
  <dcterms:created xsi:type="dcterms:W3CDTF">2023-05-26T09:32:40Z</dcterms:created>
  <dcterms:modified xsi:type="dcterms:W3CDTF">2024-05-21T06:45:15Z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0x0101004E5B701C0A48A94DA917AE8B9AD5B28C</vt:lpwstr>
  </property>
  <property fmtid="{D5CDD505-2E9C-101B-9397-08002B2CF9AE}" pid="3" name="MediaServiceImageTags">
    <vt:lpwstr/>
  </property>
</Properties>
</file>