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7"/>
  </p:sldMasterIdLst>
  <p:sldIdLst>
    <p:sldId id="256" r:id="rId8"/>
    <p:sldId id="259" r:id="rId9"/>
    <p:sldId id="263" r:id="rId10"/>
    <p:sldId id="261" r:id="rId11"/>
    <p:sldId id="260" r:id="rId12"/>
    <p:sldId id="264" r:id="rId13"/>
    <p:sldId id="262" r:id="rId14"/>
    <p:sldId id="265" r:id="rId15"/>
    <p:sldId id="266" r:id="rId16"/>
    <p:sldId id="267" r:id="rId17"/>
    <p:sldId id="258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8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5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8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7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6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25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59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7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4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17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AA1D-7E4A-4322-8A75-D87E126B020F}" type="datetimeFigureOut">
              <a:rPr lang="nl-NL" smtClean="0"/>
              <a:t>28-5-2021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BE53-FC7C-441E-A8C8-61CBEC9D5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5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818445"/>
            <a:ext cx="7772400" cy="2387600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rgbClr val="FFFF00"/>
                </a:solidFill>
                <a:latin typeface="Calibri bold" panose="020F0702030404030204" pitchFamily="34" charset="0"/>
              </a:rPr>
              <a:t>VAAR MEE MET DE SLOEBERBOOT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43000" y="4364090"/>
            <a:ext cx="6858000" cy="165576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Een kwaliteitsprogramma in het kader van </a:t>
            </a:r>
            <a:r>
              <a:rPr lang="nl-NL" sz="3600" dirty="0" err="1">
                <a:solidFill>
                  <a:schemeClr val="bg1"/>
                </a:solidFill>
              </a:rPr>
              <a:t>MeMoQ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7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3F40F-4F6D-4DD6-94DD-7A9CD258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Link met </a:t>
            </a:r>
            <a:r>
              <a:rPr lang="nl-BE" sz="4000" dirty="0" err="1">
                <a:solidFill>
                  <a:srgbClr val="0070C0"/>
                </a:solidFill>
                <a:latin typeface="Calibri bold" panose="020F0702030404030204" pitchFamily="34" charset="0"/>
              </a:rPr>
              <a:t>MeMoQ</a:t>
            </a:r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26379B-AAA1-4D06-B6EA-F415263F3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BE" dirty="0"/>
              <a:t>Vertaling van de 6 kwaliteitsthema’s vanuit ons sloeberperspectief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Alle letters kunnen aan 1 of meerdere thema’s gelinkt worden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 err="1"/>
              <a:t>Kwaliteitsboost</a:t>
            </a:r>
            <a:r>
              <a:rPr lang="nl-BE" dirty="0"/>
              <a:t> voor de KDV’S/OO’S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480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7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835D1-7E62-4588-BC54-2CB4EA66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De aanpak binnen SVHG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12CB83-51E9-4A74-93F2-A63B6120D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BE" sz="2400" dirty="0"/>
              <a:t>Het pedagogisch raamwerk is de </a:t>
            </a:r>
            <a:r>
              <a:rPr lang="nl-BE" sz="2400" b="1" dirty="0"/>
              <a:t>kapstok</a:t>
            </a:r>
            <a:r>
              <a:rPr lang="nl-BE" sz="2400" dirty="0"/>
              <a:t> voor ons </a:t>
            </a:r>
            <a:r>
              <a:rPr lang="nl-BE" sz="2400" b="1" dirty="0"/>
              <a:t>eigen intern project: De Sloeberboot</a:t>
            </a:r>
            <a:r>
              <a:rPr lang="nl-BE" sz="2400" dirty="0"/>
              <a:t>.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	</a:t>
            </a:r>
            <a:r>
              <a:rPr lang="nl-BE" sz="2400" i="1" dirty="0"/>
              <a:t>Waarom creëren we zelf iets nieuws? 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1) Lancering van een </a:t>
            </a:r>
            <a:r>
              <a:rPr lang="nl-BE" sz="2400" b="1" dirty="0"/>
              <a:t>duidelijk pedagogisch waardenkader</a:t>
            </a:r>
            <a:endParaRPr lang="nl-BE" sz="2400" dirty="0"/>
          </a:p>
          <a:p>
            <a:pPr>
              <a:buFontTx/>
              <a:buChar char="-"/>
            </a:pPr>
            <a:r>
              <a:rPr lang="nl-BE" sz="2400" dirty="0"/>
              <a:t>Waar staan onze KDV’S/OO’S voor?</a:t>
            </a:r>
          </a:p>
          <a:p>
            <a:pPr>
              <a:buFontTx/>
              <a:buChar char="-"/>
            </a:pPr>
            <a:r>
              <a:rPr lang="nl-BE" sz="2400" dirty="0"/>
              <a:t>Visualisatie naar ouders en partners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2) Creatief </a:t>
            </a:r>
            <a:r>
              <a:rPr lang="nl-BE" sz="2400" b="1" dirty="0"/>
              <a:t>implementatie- en vormingstraject</a:t>
            </a:r>
          </a:p>
          <a:p>
            <a:pPr>
              <a:buFontTx/>
              <a:buChar char="-"/>
            </a:pPr>
            <a:r>
              <a:rPr lang="nl-BE" sz="2400" dirty="0"/>
              <a:t>Eigen tempo</a:t>
            </a:r>
          </a:p>
          <a:p>
            <a:pPr>
              <a:buFontTx/>
              <a:buChar char="-"/>
            </a:pPr>
            <a:r>
              <a:rPr lang="nl-BE" sz="2400" dirty="0"/>
              <a:t>Eigen identiteit</a:t>
            </a:r>
          </a:p>
          <a:p>
            <a:pPr>
              <a:buFontTx/>
              <a:buChar char="-"/>
            </a:pPr>
            <a:r>
              <a:rPr lang="nl-BE" sz="2400" dirty="0"/>
              <a:t>Beloningssysteem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3) </a:t>
            </a:r>
            <a:r>
              <a:rPr lang="nl-BE" sz="2400" b="1" dirty="0"/>
              <a:t>Samenhorigheidsgevoel</a:t>
            </a:r>
            <a:r>
              <a:rPr lang="nl-BE" sz="2400" dirty="0"/>
              <a:t> verhogen</a:t>
            </a:r>
          </a:p>
          <a:p>
            <a:pPr>
              <a:buFontTx/>
              <a:buChar char="-"/>
            </a:pPr>
            <a:r>
              <a:rPr lang="nl-BE" sz="2400" dirty="0"/>
              <a:t>Meer kruisbestuiving en uitwisseling (Facebookpagina, gezamenlijke vormingsdagen)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F7D56E-71C3-4545-9A22-A0C2A44E6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43" y="3324583"/>
            <a:ext cx="4181407" cy="16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4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BA83C-8182-4322-8331-C74BBFC1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Waarom de Sloeberboot?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EEFA05-BF21-4823-9F24-3BBE874E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nl-BE" dirty="0"/>
              <a:t>Op zoek naar een eigen identiteit binnen </a:t>
            </a:r>
            <a:r>
              <a:rPr lang="nl-BE" dirty="0" err="1"/>
              <a:t>MeMoQ</a:t>
            </a:r>
            <a:r>
              <a:rPr lang="nl-BE" dirty="0"/>
              <a:t> &gt; onze Sloebers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Meten van kwaliteit is een dynamisch gegeven &gt; een boot</a:t>
            </a:r>
          </a:p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Zelf invulling geven aan kwaliteit (6 kwaliteitsdimensies vanuit het pedagogisch raamwerk)</a:t>
            </a:r>
          </a:p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Principe van een portfolio: mogelijkheid tot aanvullen en herwerken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9D9D6D-68A0-41E0-AF0A-44B23CAC7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20" y="2085623"/>
            <a:ext cx="2541304" cy="14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7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8BD42-19FF-44E7-A425-9089AC12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Creatief implementatie- en vormingstraject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F958B2-AD04-4D31-BE72-3F212911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b="1" dirty="0"/>
              <a:t>Nulmeting</a:t>
            </a:r>
            <a:r>
              <a:rPr lang="nl-BE" dirty="0"/>
              <a:t> kwaliteit: najaar 2017 (via pedagogisch coach)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Opstart/afvaart </a:t>
            </a:r>
            <a:r>
              <a:rPr lang="nl-BE" dirty="0"/>
              <a:t>Sloeberboot in januari 2018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Implementatie- en vormingstraject:</a:t>
            </a:r>
          </a:p>
          <a:p>
            <a:pPr>
              <a:buFontTx/>
              <a:buChar char="-"/>
            </a:pPr>
            <a:r>
              <a:rPr lang="nl-BE" dirty="0"/>
              <a:t>Eigen vaarroute op </a:t>
            </a:r>
            <a:r>
              <a:rPr lang="nl-BE" dirty="0" err="1"/>
              <a:t>leefgroepniveau</a:t>
            </a:r>
            <a:endParaRPr lang="nl-BE" dirty="0"/>
          </a:p>
          <a:p>
            <a:pPr>
              <a:buFontTx/>
              <a:buChar char="-"/>
            </a:pPr>
            <a:r>
              <a:rPr lang="nl-BE" dirty="0"/>
              <a:t>Inhoudelijke ondersteuning via:</a:t>
            </a:r>
          </a:p>
          <a:p>
            <a:pPr marL="0" indent="0">
              <a:buNone/>
            </a:pPr>
            <a:r>
              <a:rPr lang="nl-BE" dirty="0"/>
              <a:t>	* Filmpjes over de 6 kwaliteitsdimensies</a:t>
            </a:r>
          </a:p>
          <a:p>
            <a:pPr marL="0" indent="0">
              <a:buNone/>
            </a:pPr>
            <a:r>
              <a:rPr lang="nl-BE" dirty="0"/>
              <a:t>	* Een vormingsprogramma</a:t>
            </a:r>
          </a:p>
          <a:p>
            <a:pPr marL="0" indent="0">
              <a:buNone/>
            </a:pPr>
            <a:r>
              <a:rPr lang="nl-BE" dirty="0"/>
              <a:t>	* De verantwoordelijken</a:t>
            </a:r>
          </a:p>
          <a:p>
            <a:pPr>
              <a:buFontTx/>
              <a:buChar char="-"/>
            </a:pPr>
            <a:r>
              <a:rPr lang="nl-BE" dirty="0"/>
              <a:t>Materialen: affiche Sloeberboot met beloningssysteem en het Sloeberbootboek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Evaluatie</a:t>
            </a:r>
            <a:r>
              <a:rPr lang="nl-BE" dirty="0"/>
              <a:t> na 5 jaar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179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E676B-8B58-4E0B-B75E-8C39C462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Creatief implementatie- en vormingstraject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EC419-F2DE-44DC-9435-6BF0BF25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Opdracht: creëer als KDV/OO je eigen Sloeberidentiteit op basis van de Sloeberboot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Hoe krijgen de sloeberbootletters effectief vorm?</a:t>
            </a:r>
          </a:p>
          <a:p>
            <a:pPr>
              <a:buFontTx/>
              <a:buChar char="-"/>
            </a:pPr>
            <a:r>
              <a:rPr lang="nl-BE" b="1" dirty="0"/>
              <a:t>S</a:t>
            </a:r>
            <a:r>
              <a:rPr lang="nl-BE" dirty="0"/>
              <a:t>uperleuke activiteiten</a:t>
            </a:r>
          </a:p>
          <a:p>
            <a:pPr>
              <a:buFontTx/>
              <a:buChar char="-"/>
            </a:pPr>
            <a:r>
              <a:rPr lang="nl-BE" b="1" dirty="0"/>
              <a:t>L</a:t>
            </a:r>
            <a:r>
              <a:rPr lang="nl-BE" dirty="0"/>
              <a:t>iefde in overvloed</a:t>
            </a:r>
          </a:p>
          <a:p>
            <a:pPr>
              <a:buFontTx/>
              <a:buChar char="-"/>
            </a:pPr>
            <a:r>
              <a:rPr lang="nl-BE" b="1" dirty="0"/>
              <a:t>O</a:t>
            </a:r>
            <a:r>
              <a:rPr lang="nl-BE" dirty="0"/>
              <a:t>uderbabbels</a:t>
            </a:r>
          </a:p>
          <a:p>
            <a:pPr>
              <a:buFontTx/>
              <a:buChar char="-"/>
            </a:pPr>
            <a:r>
              <a:rPr lang="nl-BE" b="1" dirty="0"/>
              <a:t>E</a:t>
            </a:r>
            <a:r>
              <a:rPr lang="nl-BE" dirty="0"/>
              <a:t>etpartijtjes</a:t>
            </a:r>
          </a:p>
          <a:p>
            <a:pPr>
              <a:buFontTx/>
              <a:buChar char="-"/>
            </a:pPr>
            <a:r>
              <a:rPr lang="nl-BE" b="1" dirty="0"/>
              <a:t>B</a:t>
            </a:r>
            <a:r>
              <a:rPr lang="nl-BE" dirty="0"/>
              <a:t>aby’s versus peuters</a:t>
            </a:r>
          </a:p>
          <a:p>
            <a:pPr>
              <a:buFontTx/>
              <a:buChar char="-"/>
            </a:pPr>
            <a:r>
              <a:rPr lang="nl-BE" b="1" dirty="0"/>
              <a:t>E</a:t>
            </a:r>
            <a:r>
              <a:rPr lang="nl-BE" dirty="0"/>
              <a:t>rbij horen</a:t>
            </a:r>
          </a:p>
          <a:p>
            <a:pPr>
              <a:buFontTx/>
              <a:buChar char="-"/>
            </a:pPr>
            <a:r>
              <a:rPr lang="nl-BE" b="1" dirty="0"/>
              <a:t>R</a:t>
            </a:r>
            <a:r>
              <a:rPr lang="nl-BE" dirty="0"/>
              <a:t>uimte</a:t>
            </a:r>
          </a:p>
          <a:p>
            <a:pPr>
              <a:buFontTx/>
              <a:buChar char="-"/>
            </a:pPr>
            <a:r>
              <a:rPr lang="nl-BE" b="1" dirty="0"/>
              <a:t>B</a:t>
            </a:r>
            <a:r>
              <a:rPr lang="nl-BE" dirty="0"/>
              <a:t>uiten spelen is de max!</a:t>
            </a:r>
          </a:p>
          <a:p>
            <a:pPr>
              <a:buFontTx/>
              <a:buChar char="-"/>
            </a:pPr>
            <a:r>
              <a:rPr lang="nl-BE" b="1" dirty="0"/>
              <a:t>O</a:t>
            </a:r>
            <a:r>
              <a:rPr lang="nl-BE" dirty="0"/>
              <a:t>ntwikkel je talent</a:t>
            </a:r>
          </a:p>
          <a:p>
            <a:pPr>
              <a:buFontTx/>
              <a:buChar char="-"/>
            </a:pPr>
            <a:r>
              <a:rPr lang="nl-BE" b="1" dirty="0"/>
              <a:t>O</a:t>
            </a:r>
            <a:r>
              <a:rPr lang="nl-BE" dirty="0"/>
              <a:t>nderweg naar school</a:t>
            </a:r>
          </a:p>
          <a:p>
            <a:pPr>
              <a:buFontTx/>
              <a:buChar char="-"/>
            </a:pPr>
            <a:r>
              <a:rPr lang="nl-BE" b="1" dirty="0"/>
              <a:t>T</a:t>
            </a:r>
            <a:r>
              <a:rPr lang="nl-BE" dirty="0"/>
              <a:t>aal en lezen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081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39393-0712-411D-9EE4-8E9A2EEC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Creatief implementatie- en vormingstraject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D757E-F7AC-4CB8-9431-0A8BDD1E3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Als team aan de slag gaan met volgende vragen in het portfolio: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/>
              <a:t>Wat betekent letter X voor ons?</a:t>
            </a:r>
          </a:p>
          <a:p>
            <a:pPr>
              <a:buFontTx/>
              <a:buChar char="-"/>
            </a:pPr>
            <a:r>
              <a:rPr lang="nl-BE" dirty="0"/>
              <a:t>Hoe verloopt dit momenteel?</a:t>
            </a:r>
          </a:p>
          <a:p>
            <a:pPr>
              <a:buFontTx/>
              <a:buChar char="-"/>
            </a:pPr>
            <a:r>
              <a:rPr lang="nl-BE" dirty="0"/>
              <a:t>Hoe kan dit nog verbeterd worden?</a:t>
            </a:r>
          </a:p>
          <a:p>
            <a:pPr>
              <a:buFontTx/>
              <a:buChar char="-"/>
            </a:pPr>
            <a:r>
              <a:rPr lang="nl-BE" dirty="0"/>
              <a:t>Wat zijn onze doelstellingen?</a:t>
            </a:r>
          </a:p>
          <a:p>
            <a:pPr>
              <a:buFontTx/>
              <a:buChar char="-"/>
            </a:pPr>
            <a:r>
              <a:rPr lang="nl-BE" dirty="0"/>
              <a:t>Onze concrete actiepunten</a:t>
            </a:r>
          </a:p>
          <a:p>
            <a:pPr>
              <a:buFontTx/>
              <a:buChar char="-"/>
            </a:pPr>
            <a:r>
              <a:rPr lang="nl-BE" dirty="0"/>
              <a:t>Realisatie van de actiepunten</a:t>
            </a:r>
          </a:p>
          <a:p>
            <a:pPr>
              <a:buFontTx/>
              <a:buChar char="-"/>
            </a:pPr>
            <a:r>
              <a:rPr lang="nl-BE" dirty="0"/>
              <a:t>Evaluatie</a:t>
            </a:r>
          </a:p>
          <a:p>
            <a:pPr>
              <a:buFontTx/>
              <a:buChar char="-"/>
            </a:pPr>
            <a:r>
              <a:rPr lang="nl-BE" dirty="0"/>
              <a:t>Validatie</a:t>
            </a:r>
          </a:p>
          <a:p>
            <a:pPr>
              <a:buFontTx/>
              <a:buChar char="-"/>
            </a:pPr>
            <a:endParaRPr lang="nl-BE" dirty="0"/>
          </a:p>
          <a:p>
            <a:pPr marL="0" indent="0">
              <a:buNone/>
            </a:pPr>
            <a:r>
              <a:rPr lang="nl-BE" dirty="0"/>
              <a:t>&gt; Stilstaan bij de huidige werking</a:t>
            </a:r>
          </a:p>
          <a:p>
            <a:pPr marL="0" indent="0">
              <a:buNone/>
            </a:pPr>
            <a:r>
              <a:rPr lang="nl-BE" dirty="0"/>
              <a:t>&gt; Kansen tot verbetering = toename van kwaliteit</a:t>
            </a:r>
          </a:p>
          <a:p>
            <a:pPr>
              <a:buFontTx/>
              <a:buChar char="-"/>
            </a:pPr>
            <a:endParaRPr lang="nl-BE" dirty="0"/>
          </a:p>
          <a:p>
            <a:pPr marL="0" indent="0">
              <a:buNone/>
            </a:pPr>
            <a:r>
              <a:rPr lang="nl-BE" dirty="0"/>
              <a:t>Bovenstaande stappen verankeren in een </a:t>
            </a:r>
            <a:r>
              <a:rPr lang="nl-BE" b="1" dirty="0"/>
              <a:t>interne visie (1) </a:t>
            </a:r>
            <a:r>
              <a:rPr lang="nl-BE" dirty="0"/>
              <a:t>en ermee naar buiten treden via het </a:t>
            </a:r>
            <a:r>
              <a:rPr lang="nl-BE" b="1" dirty="0"/>
              <a:t>externe Sloeberbootboek (2)</a:t>
            </a:r>
            <a:r>
              <a:rPr lang="nl-BE" dirty="0"/>
              <a:t>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554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4FE6A-C5F3-4F6F-A9BB-91D343CB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Materialen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6FECC8FD-7A8B-49DB-9119-19B12B90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1" y="1403692"/>
            <a:ext cx="6201257" cy="43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3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4FE6A-C5F3-4F6F-A9BB-91D343CB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Materialen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109A9D-2F52-45D4-BCF2-38F64890F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2" y="1690689"/>
            <a:ext cx="6022275" cy="4259756"/>
          </a:xfrm>
        </p:spPr>
      </p:pic>
    </p:spTree>
    <p:extLst>
      <p:ext uri="{BB962C8B-B14F-4D97-AF65-F5344CB8AC3E}">
        <p14:creationId xmlns:p14="http://schemas.microsoft.com/office/powerpoint/2010/main" val="89180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4FE6A-C5F3-4F6F-A9BB-91D343CB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rgbClr val="0070C0"/>
                </a:solidFill>
                <a:latin typeface="Calibri bold" panose="020F0702030404030204" pitchFamily="34" charset="0"/>
              </a:rPr>
              <a:t>Materialen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219444-057D-44F7-8553-ABAA1ACE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883"/>
            <a:ext cx="6829778" cy="46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973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0e435a-fe70-4fa0-80ff-8beb0e0dc84a">KGONFUNC-851217561-217</_dlc_DocId>
    <_dlc_DocIdUrl xmlns="ae0e435a-fe70-4fa0-80ff-8beb0e0dc84a">
      <Url>https://kindengezin.sharepoint.com/sites/func/wgkondermemo/_layouts/15/DocIdRedir.aspx?ID=KGONFUNC-851217561-217</Url>
      <Description>KGONFUNC-851217561-217</Description>
    </_dlc_DocIdUrl>
    <g8c5512387304b6f99dd6a05d487418c xmlns="24633fb7-c9ca-43d3-8898-2a7238632b84">
      <Terms xmlns="http://schemas.microsoft.com/office/infopath/2007/PartnerControls"/>
    </g8c5512387304b6f99dd6a05d487418c>
    <TaxCatchAll xmlns="24633fb7-c9ca-43d3-8898-2a7238632b84"/>
    <KGThema xmlns="bf782760-8615-4c76-bce6-a23ff5cb7565" xsi:nil="true"/>
  </documentManagement>
</p:properties>
</file>

<file path=customXml/item3.xml><?xml version="1.0" encoding="utf-8"?>
<?mso-contentType ?>
<SharedContentType xmlns="Microsoft.SharePoint.Taxonomy.ContentTypeSync" SourceId="f403b824-83f7-43e5-8db1-bd9fadf9beb4" ContentTypeId="0x010100A6CD0FFB3815934EAAB1ABA4B1AFA669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Blanco Document" ma:contentTypeID="0x010100A6CD0FFB3815934EAAB1ABA4B1AFA6690100802214616C9D524FA08623124F05185F009A8106E5687DFE4381CFDCCE85342CDE" ma:contentTypeVersion="255" ma:contentTypeDescription="" ma:contentTypeScope="" ma:versionID="9f20e4b904009644fa1926c4289128eb">
  <xsd:schema xmlns:xsd="http://www.w3.org/2001/XMLSchema" xmlns:xs="http://www.w3.org/2001/XMLSchema" xmlns:p="http://schemas.microsoft.com/office/2006/metadata/properties" xmlns:ns2="24633fb7-c9ca-43d3-8898-2a7238632b84" xmlns:ns3="ae0e435a-fe70-4fa0-80ff-8beb0e0dc84a" xmlns:ns4="bf782760-8615-4c76-bce6-a23ff5cb7565" xmlns:ns5="3cfdf988-8824-453c-9ff0-71f4fe066986" targetNamespace="http://schemas.microsoft.com/office/2006/metadata/properties" ma:root="true" ma:fieldsID="d900f7b2ebb97b6174227dcaeda1024d" ns2:_="" ns3:_="" ns4:_="" ns5:_="">
    <xsd:import namespace="24633fb7-c9ca-43d3-8898-2a7238632b84"/>
    <xsd:import namespace="ae0e435a-fe70-4fa0-80ff-8beb0e0dc84a"/>
    <xsd:import namespace="bf782760-8615-4c76-bce6-a23ff5cb7565"/>
    <xsd:import namespace="3cfdf988-8824-453c-9ff0-71f4fe066986"/>
    <xsd:element name="properties">
      <xsd:complexType>
        <xsd:sequence>
          <xsd:element name="documentManagement">
            <xsd:complexType>
              <xsd:all>
                <xsd:element ref="ns2:g8c5512387304b6f99dd6a05d487418c" minOccurs="0"/>
                <xsd:element ref="ns2:TaxCatchAll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4:KGThema" minOccurs="0"/>
                <xsd:element ref="ns5:MediaServiceMetadata" minOccurs="0"/>
                <xsd:element ref="ns5:MediaServiceFastMetadata" minOccurs="0"/>
                <xsd:element ref="ns3:SharedWithUsers" minOccurs="0"/>
                <xsd:element ref="ns3:SharedWithDetails" minOccurs="0"/>
                <xsd:element ref="ns5:MediaServiceDateTaken" minOccurs="0"/>
                <xsd:element ref="ns5:MediaServiceAutoTags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33fb7-c9ca-43d3-8898-2a7238632b84" elementFormDefault="qualified">
    <xsd:import namespace="http://schemas.microsoft.com/office/2006/documentManagement/types"/>
    <xsd:import namespace="http://schemas.microsoft.com/office/infopath/2007/PartnerControls"/>
    <xsd:element name="g8c5512387304b6f99dd6a05d487418c" ma:index="8" nillable="true" ma:taxonomy="true" ma:internalName="g8c5512387304b6f99dd6a05d487418c" ma:taxonomyFieldName="KGTrefwoord" ma:displayName="Trefwoord" ma:default="" ma:fieldId="{08c55123-8730-4b6f-99dd-6a05d487418c}" ma:taxonomyMulti="true" ma:sspId="f403b824-83f7-43e5-8db1-bd9fadf9beb4" ma:termSetId="74987c00-053a-4526-a051-79952c41b1a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fcb1ee0-d524-4572-8c9f-c6148863aae9}" ma:internalName="TaxCatchAll" ma:showField="CatchAllData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fcb1ee0-d524-4572-8c9f-c6148863aae9}" ma:internalName="TaxCatchAllLabel" ma:readOnly="true" ma:showField="CatchAllDataLabel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e435a-fe70-4fa0-80ff-8beb0e0dc84a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82760-8615-4c76-bce6-a23ff5cb7565" elementFormDefault="qualified">
    <xsd:import namespace="http://schemas.microsoft.com/office/2006/documentManagement/types"/>
    <xsd:import namespace="http://schemas.microsoft.com/office/infopath/2007/PartnerControls"/>
    <xsd:element name="KGThema" ma:index="15" nillable="true" ma:displayName="Thema" ma:list="{d6465863-b329-418a-8846-61cc5e836f7a}" ma:internalName="KGThema" ma:showField="Title" ma:web="{bf782760-8615-4c76-bce6-a23ff5cb7565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df988-8824-453c-9ff0-71f4fe066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83CA145-A257-430B-8D53-5C397DED4B8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521AE0D9-BFB0-4013-8871-195BD5C9CB69}">
  <ds:schemaRefs>
    <ds:schemaRef ds:uri="http://schemas.microsoft.com/office/2006/metadata/properties"/>
    <ds:schemaRef ds:uri="http://schemas.microsoft.com/office/infopath/2007/PartnerControls"/>
    <ds:schemaRef ds:uri="ae0e435a-fe70-4fa0-80ff-8beb0e0dc84a"/>
    <ds:schemaRef ds:uri="24633fb7-c9ca-43d3-8898-2a7238632b84"/>
    <ds:schemaRef ds:uri="bf782760-8615-4c76-bce6-a23ff5cb7565"/>
  </ds:schemaRefs>
</ds:datastoreItem>
</file>

<file path=customXml/itemProps3.xml><?xml version="1.0" encoding="utf-8"?>
<ds:datastoreItem xmlns:ds="http://schemas.openxmlformats.org/officeDocument/2006/customXml" ds:itemID="{59738CFE-53E9-408F-AF48-2C06FA1BFA8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B819AD0-006D-469B-9BCF-D5F8932A1B6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0C3FDD5-031F-4F74-8CA6-C8EB7B958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33fb7-c9ca-43d3-8898-2a7238632b84"/>
    <ds:schemaRef ds:uri="ae0e435a-fe70-4fa0-80ff-8beb0e0dc84a"/>
    <ds:schemaRef ds:uri="bf782760-8615-4c76-bce6-a23ff5cb7565"/>
    <ds:schemaRef ds:uri="3cfdf988-8824-453c-9ff0-71f4fe0669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DA6DA17-D0E2-4CE4-9A6C-C0444161C7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365</Words>
  <Application>Microsoft Office PowerPoint</Application>
  <PresentationFormat>Diavoorstelling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bold</vt:lpstr>
      <vt:lpstr>Calibri Light</vt:lpstr>
      <vt:lpstr>Kantoorthema</vt:lpstr>
      <vt:lpstr>VAAR MEE MET DE SLOEBERBOOT</vt:lpstr>
      <vt:lpstr>De aanpak binnen SVHG</vt:lpstr>
      <vt:lpstr>Waarom de Sloeberboot?</vt:lpstr>
      <vt:lpstr>Creatief implementatie- en vormingstraject</vt:lpstr>
      <vt:lpstr>Creatief implementatie- en vormingstraject</vt:lpstr>
      <vt:lpstr>Creatief implementatie- en vormingstraject</vt:lpstr>
      <vt:lpstr>Materialen</vt:lpstr>
      <vt:lpstr>Materialen</vt:lpstr>
      <vt:lpstr>Materialen</vt:lpstr>
      <vt:lpstr>Link met MeMoQ?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powerpoint</dc:title>
  <dc:creator>Line Geeraerts</dc:creator>
  <cp:lastModifiedBy>Katrien Vermeersch</cp:lastModifiedBy>
  <cp:revision>39</cp:revision>
  <dcterms:created xsi:type="dcterms:W3CDTF">2016-07-26T09:19:09Z</dcterms:created>
  <dcterms:modified xsi:type="dcterms:W3CDTF">2021-05-28T07:33:46Z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0x010100A6CD0FFB3815934EAAB1ABA4B1AFA6690100802214616C9D524FA08623124F05185F009A8106E5687DFE4381CFDCCE85342CDE</vt:lpwstr>
  </property>
  <property fmtid="{D5CDD505-2E9C-101B-9397-08002B2CF9AE}" pid="3" name="_dlc_DocIdItemGuid">
    <vt:lpwstr>801b391b-f7df-4b25-84d4-2fe3ea43b3c8</vt:lpwstr>
  </property>
</Properties>
</file>