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</p:sldMasterIdLst>
  <p:notesMasterIdLst>
    <p:notesMasterId r:id="rId18"/>
  </p:notesMasterIdLst>
  <p:handoutMasterIdLst>
    <p:handoutMasterId r:id="rId19"/>
  </p:handoutMasterIdLst>
  <p:sldIdLst>
    <p:sldId id="258" r:id="rId6"/>
    <p:sldId id="257" r:id="rId7"/>
    <p:sldId id="422" r:id="rId8"/>
    <p:sldId id="426" r:id="rId9"/>
    <p:sldId id="430" r:id="rId10"/>
    <p:sldId id="427" r:id="rId11"/>
    <p:sldId id="433" r:id="rId12"/>
    <p:sldId id="434" r:id="rId13"/>
    <p:sldId id="435" r:id="rId14"/>
    <p:sldId id="273" r:id="rId15"/>
    <p:sldId id="259" r:id="rId16"/>
    <p:sldId id="261" r:id="rId17"/>
  </p:sldIdLst>
  <p:sldSz cx="24382413" cy="13716000"/>
  <p:notesSz cx="6858000" cy="9144000"/>
  <p:defaultTextStyle>
    <a:defPPr>
      <a:defRPr lang="nl-BE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D0E735-AF1F-1A42-2376-11D89CB53240}" v="1" dt="2023-03-31T06:53:02.148"/>
    <p1510:client id="{94212A7B-898D-6C98-02B6-5D0663E98BD6}" v="1" dt="2023-03-31T06:41:30.283"/>
    <p1510:client id="{CF318D83-53AB-44BA-AC07-09227871C555}" v="3" dt="2023-03-30T19:04:46.8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fie Eerlings" userId="cc0c4f87-86ed-4d66-8312-326f75948c6d" providerId="ADAL" clId="{CF318D83-53AB-44BA-AC07-09227871C555}"/>
    <pc:docChg chg="custSel modSld sldOrd">
      <pc:chgData name="Sofie Eerlings" userId="cc0c4f87-86ed-4d66-8312-326f75948c6d" providerId="ADAL" clId="{CF318D83-53AB-44BA-AC07-09227871C555}" dt="2023-03-30T19:04:42.886" v="42" actId="3626"/>
      <pc:docMkLst>
        <pc:docMk/>
      </pc:docMkLst>
      <pc:sldChg chg="ord">
        <pc:chgData name="Sofie Eerlings" userId="cc0c4f87-86ed-4d66-8312-326f75948c6d" providerId="ADAL" clId="{CF318D83-53AB-44BA-AC07-09227871C555}" dt="2023-03-30T18:21:20.164" v="1"/>
        <pc:sldMkLst>
          <pc:docMk/>
          <pc:sldMk cId="3778491670" sldId="256"/>
        </pc:sldMkLst>
      </pc:sldChg>
      <pc:sldChg chg="modSp mod">
        <pc:chgData name="Sofie Eerlings" userId="cc0c4f87-86ed-4d66-8312-326f75948c6d" providerId="ADAL" clId="{CF318D83-53AB-44BA-AC07-09227871C555}" dt="2023-03-30T19:04:42.886" v="42" actId="3626"/>
        <pc:sldMkLst>
          <pc:docMk/>
          <pc:sldMk cId="1874341630" sldId="259"/>
        </pc:sldMkLst>
        <pc:spChg chg="mod">
          <ac:chgData name="Sofie Eerlings" userId="cc0c4f87-86ed-4d66-8312-326f75948c6d" providerId="ADAL" clId="{CF318D83-53AB-44BA-AC07-09227871C555}" dt="2023-03-30T19:04:42.886" v="42" actId="3626"/>
          <ac:spMkLst>
            <pc:docMk/>
            <pc:sldMk cId="1874341630" sldId="259"/>
            <ac:spMk id="4" creationId="{23B8B921-CD2A-574E-8303-153516DA4F9E}"/>
          </ac:spMkLst>
        </pc:spChg>
      </pc:sldChg>
    </pc:docChg>
  </pc:docChgLst>
  <pc:docChgLst>
    <pc:chgData name="Sofie Eerlings" userId="S::sofie.eerlings@opgroeien.be::cc0c4f87-86ed-4d66-8312-326f75948c6d" providerId="AD" clId="Web-{94212A7B-898D-6C98-02B6-5D0663E98BD6}"/>
    <pc:docChg chg="delSld">
      <pc:chgData name="Sofie Eerlings" userId="S::sofie.eerlings@opgroeien.be::cc0c4f87-86ed-4d66-8312-326f75948c6d" providerId="AD" clId="Web-{94212A7B-898D-6C98-02B6-5D0663E98BD6}" dt="2023-03-31T06:41:30.283" v="0"/>
      <pc:docMkLst>
        <pc:docMk/>
      </pc:docMkLst>
      <pc:sldChg chg="del">
        <pc:chgData name="Sofie Eerlings" userId="S::sofie.eerlings@opgroeien.be::cc0c4f87-86ed-4d66-8312-326f75948c6d" providerId="AD" clId="Web-{94212A7B-898D-6C98-02B6-5D0663E98BD6}" dt="2023-03-31T06:41:30.283" v="0"/>
        <pc:sldMkLst>
          <pc:docMk/>
          <pc:sldMk cId="3778491670" sldId="256"/>
        </pc:sldMkLst>
      </pc:sldChg>
    </pc:docChg>
  </pc:docChgLst>
  <pc:docChgLst>
    <pc:chgData name="Sofie Eerlings" userId="S::sofie.eerlings@opgroeien.be::cc0c4f87-86ed-4d66-8312-326f75948c6d" providerId="AD" clId="Web-{60D0E735-AF1F-1A42-2376-11D89CB53240}"/>
    <pc:docChg chg="delSld">
      <pc:chgData name="Sofie Eerlings" userId="S::sofie.eerlings@opgroeien.be::cc0c4f87-86ed-4d66-8312-326f75948c6d" providerId="AD" clId="Web-{60D0E735-AF1F-1A42-2376-11D89CB53240}" dt="2023-03-31T06:53:02.148" v="0"/>
      <pc:docMkLst>
        <pc:docMk/>
      </pc:docMkLst>
      <pc:sldChg chg="del">
        <pc:chgData name="Sofie Eerlings" userId="S::sofie.eerlings@opgroeien.be::cc0c4f87-86ed-4d66-8312-326f75948c6d" providerId="AD" clId="Web-{60D0E735-AF1F-1A42-2376-11D89CB53240}" dt="2023-03-31T06:53:02.148" v="0"/>
        <pc:sldMkLst>
          <pc:docMk/>
          <pc:sldMk cId="0" sldId="43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C863C076-8BD2-4D96-8E82-26E12E00C3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1DA3F5C-9144-4C30-8237-B10C469B19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3645F-A5EA-4FF3-8F7C-52CFD5D1155B}" type="datetimeFigureOut">
              <a:rPr lang="nl-BE" smtClean="0"/>
              <a:t>30/03/2023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1EC12FE-BB86-481E-8611-5A1F46DFB7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C6AA570-C496-41AC-B51B-33CBA1704A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8602C-319C-4761-BFDA-2F705D62E67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0697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ED312-742A-604B-A4A2-5A52EAE3FC59}" type="datetimeFigureOut">
              <a:rPr lang="nl-BE" smtClean="0"/>
              <a:t>30/03/2023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BD77B-7974-754D-B9D7-A2F40F0CCC0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264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1200" kern="1200">
        <a:solidFill>
          <a:schemeClr val="tx1"/>
        </a:solidFill>
        <a:latin typeface="Flanders Art Sans" panose="00000500000000000000" pitchFamily="50" charset="0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/>
              <a:t>Achtergrondfoto aanpassen: Rechtsklikken op slide &gt; achtergrond opmaken &gt; opvulling &gt; opvulling met afbeelding &gt; bestand (foto kiezen)</a:t>
            </a:r>
          </a:p>
          <a:p>
            <a:endParaRPr lang="nl-BE" sz="12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BD77B-7974-754D-B9D7-A2F40F0CCC0E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3991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2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BD77B-7974-754D-B9D7-A2F40F0CCC0E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430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/>
              <a:t>Achtergrondfoto aanpassen: Rechtsklikken op slide &gt; achtergrond opmaken &gt; opvulling &gt; opvulling met afbeelding &gt; bestand (foto kiezen)</a:t>
            </a:r>
          </a:p>
          <a:p>
            <a:endParaRPr lang="nl-BE" sz="12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BD77B-7974-754D-B9D7-A2F40F0CCC0E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3607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2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BD77B-7974-754D-B9D7-A2F40F0CCC0E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1997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2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BD77B-7974-754D-B9D7-A2F40F0CCC0E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8629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groeien-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601C470B-0AE5-7C4E-9E1D-30B1419F7A0E}"/>
              </a:ext>
            </a:extLst>
          </p:cNvPr>
          <p:cNvSpPr/>
          <p:nvPr userDrawn="1"/>
        </p:nvSpPr>
        <p:spPr>
          <a:xfrm>
            <a:off x="-1" y="11611154"/>
            <a:ext cx="24382800" cy="2104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1476" y="2436900"/>
            <a:ext cx="21068896" cy="2611350"/>
          </a:xfrm>
        </p:spPr>
        <p:txBody>
          <a:bodyPr lIns="0" tIns="0" rIns="0" bIns="0" anchor="t" anchorCtr="0">
            <a:noAutofit/>
          </a:bodyPr>
          <a:lstStyle>
            <a:lvl1pPr algn="ctr">
              <a:defRPr sz="9000" b="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5C4F9E0-AB3D-3F42-9094-B4E2723854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5224" y="12064939"/>
            <a:ext cx="3009603" cy="1260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5263C84-2234-544A-B00F-3991BBD6D1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81475" y="12395788"/>
            <a:ext cx="260571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77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53" userDrawn="1">
          <p15:clr>
            <a:srgbClr val="FBAE40"/>
          </p15:clr>
        </p15:guide>
        <p15:guide id="2" pos="103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groeien-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88" y="1187451"/>
            <a:ext cx="11244382" cy="1171701"/>
          </a:xfrm>
        </p:spPr>
        <p:txBody>
          <a:bodyPr lIns="0" tIns="0" rIns="0" bIns="0" anchor="t" anchorCtr="0">
            <a:noAutofit/>
          </a:bodyPr>
          <a:lstStyle>
            <a:lvl1pPr>
              <a:defRPr sz="6500" baseline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9C26A7A-A8B2-4142-B919-D2CB690160A6}"/>
              </a:ext>
            </a:extLst>
          </p:cNvPr>
          <p:cNvSpPr/>
          <p:nvPr userDrawn="1"/>
        </p:nvSpPr>
        <p:spPr>
          <a:xfrm rot="4320000">
            <a:off x="13210384" y="1390030"/>
            <a:ext cx="16250296" cy="9674985"/>
          </a:xfrm>
          <a:custGeom>
            <a:avLst/>
            <a:gdLst>
              <a:gd name="connsiteX0" fmla="*/ 0 w 16427695"/>
              <a:gd name="connsiteY0" fmla="*/ 0 h 9676332"/>
              <a:gd name="connsiteX1" fmla="*/ 16427695 w 16427695"/>
              <a:gd name="connsiteY1" fmla="*/ 0 h 9676332"/>
              <a:gd name="connsiteX2" fmla="*/ 16427695 w 16427695"/>
              <a:gd name="connsiteY2" fmla="*/ 9676332 h 9676332"/>
              <a:gd name="connsiteX3" fmla="*/ 0 w 16427695"/>
              <a:gd name="connsiteY3" fmla="*/ 9676332 h 9676332"/>
              <a:gd name="connsiteX4" fmla="*/ 0 w 16427695"/>
              <a:gd name="connsiteY4" fmla="*/ 0 h 9676332"/>
              <a:gd name="connsiteX0" fmla="*/ 3134748 w 16427695"/>
              <a:gd name="connsiteY0" fmla="*/ 1347 h 9676332"/>
              <a:gd name="connsiteX1" fmla="*/ 16427695 w 16427695"/>
              <a:gd name="connsiteY1" fmla="*/ 0 h 9676332"/>
              <a:gd name="connsiteX2" fmla="*/ 16427695 w 16427695"/>
              <a:gd name="connsiteY2" fmla="*/ 9676332 h 9676332"/>
              <a:gd name="connsiteX3" fmla="*/ 0 w 16427695"/>
              <a:gd name="connsiteY3" fmla="*/ 9676332 h 9676332"/>
              <a:gd name="connsiteX4" fmla="*/ 3134748 w 16427695"/>
              <a:gd name="connsiteY4" fmla="*/ 1347 h 9676332"/>
              <a:gd name="connsiteX0" fmla="*/ 3134748 w 16427695"/>
              <a:gd name="connsiteY0" fmla="*/ 0 h 9674985"/>
              <a:gd name="connsiteX1" fmla="*/ 16258804 w 16427695"/>
              <a:gd name="connsiteY1" fmla="*/ 4249433 h 9674985"/>
              <a:gd name="connsiteX2" fmla="*/ 16427695 w 16427695"/>
              <a:gd name="connsiteY2" fmla="*/ 9674985 h 9674985"/>
              <a:gd name="connsiteX3" fmla="*/ 0 w 16427695"/>
              <a:gd name="connsiteY3" fmla="*/ 9674985 h 9674985"/>
              <a:gd name="connsiteX4" fmla="*/ 3134748 w 16427695"/>
              <a:gd name="connsiteY4" fmla="*/ 0 h 9674985"/>
              <a:gd name="connsiteX0" fmla="*/ 3134748 w 16258804"/>
              <a:gd name="connsiteY0" fmla="*/ 0 h 9674985"/>
              <a:gd name="connsiteX1" fmla="*/ 16258804 w 16258804"/>
              <a:gd name="connsiteY1" fmla="*/ 4249433 h 9674985"/>
              <a:gd name="connsiteX2" fmla="*/ 14449612 w 16258804"/>
              <a:gd name="connsiteY2" fmla="*/ 9673240 h 9674985"/>
              <a:gd name="connsiteX3" fmla="*/ 0 w 16258804"/>
              <a:gd name="connsiteY3" fmla="*/ 9674985 h 9674985"/>
              <a:gd name="connsiteX4" fmla="*/ 3134748 w 16258804"/>
              <a:gd name="connsiteY4" fmla="*/ 0 h 9674985"/>
              <a:gd name="connsiteX0" fmla="*/ 3134748 w 16250296"/>
              <a:gd name="connsiteY0" fmla="*/ 0 h 9674985"/>
              <a:gd name="connsiteX1" fmla="*/ 16250296 w 16250296"/>
              <a:gd name="connsiteY1" fmla="*/ 4232734 h 9674985"/>
              <a:gd name="connsiteX2" fmla="*/ 14449612 w 16250296"/>
              <a:gd name="connsiteY2" fmla="*/ 9673240 h 9674985"/>
              <a:gd name="connsiteX3" fmla="*/ 0 w 16250296"/>
              <a:gd name="connsiteY3" fmla="*/ 9674985 h 9674985"/>
              <a:gd name="connsiteX4" fmla="*/ 3134748 w 16250296"/>
              <a:gd name="connsiteY4" fmla="*/ 0 h 967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0296" h="9674985">
                <a:moveTo>
                  <a:pt x="3134748" y="0"/>
                </a:moveTo>
                <a:lnTo>
                  <a:pt x="16250296" y="4232734"/>
                </a:lnTo>
                <a:lnTo>
                  <a:pt x="14449612" y="9673240"/>
                </a:lnTo>
                <a:lnTo>
                  <a:pt x="0" y="9674985"/>
                </a:lnTo>
                <a:lnTo>
                  <a:pt x="313474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88BB00A-1AB7-EA40-8DA0-9B9904A629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47189" y="12389452"/>
            <a:ext cx="2640000" cy="720000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A2FF75A4-96A0-F64C-BC9C-E45C4BBFAB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7988" y="3302000"/>
            <a:ext cx="11244381" cy="816451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5000" baseline="0">
                <a:latin typeface="Flanders Art Sans" pitchFamily="2" charset="77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783358D-449F-42ED-90CC-34921F1756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5224" y="12064939"/>
            <a:ext cx="3009603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01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53" userDrawn="1">
          <p15:clr>
            <a:srgbClr val="FBAE40"/>
          </p15:clr>
        </p15:guide>
        <p15:guide id="2" pos="105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groeien-Tussentitel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7988" y="1270008"/>
            <a:ext cx="21032383" cy="2611350"/>
          </a:xfrm>
        </p:spPr>
        <p:txBody>
          <a:bodyPr lIns="0" tIns="0" rIns="0" bIns="0" anchor="t" anchorCtr="0">
            <a:noAutofit/>
          </a:bodyPr>
          <a:lstStyle>
            <a:lvl1pPr algn="l">
              <a:defRPr sz="9000" b="0" baseline="0">
                <a:solidFill>
                  <a:schemeClr val="accent1"/>
                </a:solidFill>
                <a:latin typeface="Flanders Art Serif" pitchFamily="2" charset="77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6B33898-919E-48B2-9228-1222846C91E1}"/>
              </a:ext>
            </a:extLst>
          </p:cNvPr>
          <p:cNvSpPr/>
          <p:nvPr userDrawn="1"/>
        </p:nvSpPr>
        <p:spPr>
          <a:xfrm>
            <a:off x="-1" y="11611154"/>
            <a:ext cx="24382800" cy="2104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D55C85E-9F59-432F-9CD5-9E2747A4EC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5224" y="12064939"/>
            <a:ext cx="3009603" cy="12600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332387E-7A88-42CB-A511-F07A6ED0B6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81475" y="12395788"/>
            <a:ext cx="260571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1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105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groeien-Titel-Subtitel-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920028-2E04-0448-92C0-01E2D4F1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737" y="219456"/>
            <a:ext cx="20492635" cy="1900598"/>
          </a:xfrm>
        </p:spPr>
        <p:txBody>
          <a:bodyPr lIns="0" tIns="0" rIns="0" bIns="0" anchor="b" anchorCtr="0">
            <a:noAutofit/>
          </a:bodyPr>
          <a:lstStyle>
            <a:lvl1pPr>
              <a:defRPr sz="65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ABB9EF1-E3E9-0C47-BEC9-10DCAEA68CB7}"/>
              </a:ext>
            </a:extLst>
          </p:cNvPr>
          <p:cNvSpPr/>
          <p:nvPr userDrawn="1"/>
        </p:nvSpPr>
        <p:spPr>
          <a:xfrm>
            <a:off x="0" y="0"/>
            <a:ext cx="610812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EB7928-700C-1243-A768-CBDC105C87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17737" y="2213356"/>
            <a:ext cx="20492635" cy="91389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 b="1" i="0" baseline="0">
                <a:solidFill>
                  <a:schemeClr val="accent1"/>
                </a:solidFill>
                <a:latin typeface="Flanders Art Sans" pitchFamily="2" charset="77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99E19A30-4C6E-1440-86C0-C54D2781F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7738" y="3565525"/>
            <a:ext cx="20492634" cy="790098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200" baseline="0">
                <a:latin typeface="Flanders Art Sans" panose="00000500000000000000" pitchFamily="50" charset="0"/>
              </a:defRPr>
            </a:lvl1pPr>
            <a:lvl2pPr>
              <a:defRPr sz="3200"/>
            </a:lvl2pPr>
            <a:lvl3pPr>
              <a:defRPr sz="3200">
                <a:latin typeface="Flanders Art Sans" panose="00000500000000000000" pitchFamily="50" charset="0"/>
              </a:defRPr>
            </a:lvl3pPr>
            <a:lvl4pPr>
              <a:defRPr sz="3200">
                <a:latin typeface="Flanders Art Sans" panose="00000500000000000000" pitchFamily="50" charset="0"/>
              </a:defRPr>
            </a:lvl4pPr>
            <a:lvl5pPr marL="3657417" marR="0" indent="0" algn="l" defTabSz="18287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Flanders Art Sans" panose="00000500000000000000" pitchFamily="50" charset="0"/>
              </a:defRPr>
            </a:lvl5pPr>
            <a:lvl6pPr marL="4571772" marR="0" indent="0" algn="l" defTabSz="18287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Flanders Art Sans" panose="00000500000000000000" pitchFamily="50" charset="0"/>
              </a:defRPr>
            </a:lvl6pPr>
          </a:lstStyle>
          <a:p>
            <a:r>
              <a:rPr lang="nl-NL"/>
              <a:t>Tekststijl van het model bewerken
Tweede niveau
Derde niveau
Vierde niveau
Vijfde niveau</a:t>
            </a:r>
          </a:p>
          <a:p>
            <a:endParaRPr lang="nl-NL"/>
          </a:p>
          <a:p>
            <a:r>
              <a:rPr lang="nl-NL"/>
              <a:t>Test</a:t>
            </a:r>
          </a:p>
          <a:p>
            <a:pPr lvl="1"/>
            <a:r>
              <a:rPr lang="nl-NL"/>
              <a:t>Item 1.1</a:t>
            </a:r>
          </a:p>
          <a:p>
            <a:pPr lvl="2"/>
            <a:r>
              <a:rPr lang="nl-NL"/>
              <a:t>Item 1.1.1</a:t>
            </a:r>
          </a:p>
          <a:p>
            <a:pPr lvl="3"/>
            <a:r>
              <a:rPr lang="nl-NL"/>
              <a:t>Item 1.1.1.1</a:t>
            </a:r>
          </a:p>
          <a:p>
            <a:pPr marL="4114594" marR="0" lvl="4" indent="-457177" algn="l" defTabSz="18287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/>
              <a:t>Item 1.1.1.1.1</a:t>
            </a:r>
          </a:p>
          <a:p>
            <a:pPr marL="5028949" marR="0" lvl="5" indent="-457177" algn="l" defTabSz="18287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/>
              <a:t>Item 1.1.1.1.1.1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74BC72A-3B48-43A3-A07B-F39378F421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30062" y="12064939"/>
            <a:ext cx="3009603" cy="1260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225DD5A-8577-43DE-862B-C9C4531D2E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81475" y="12395788"/>
            <a:ext cx="260571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65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139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groeien-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7988" y="2057400"/>
            <a:ext cx="21015758" cy="5791212"/>
          </a:xfrm>
        </p:spPr>
        <p:txBody>
          <a:bodyPr lIns="0" tIns="0" rIns="0" bIns="0" anchor="ctr" anchorCtr="0">
            <a:noAutofit/>
          </a:bodyPr>
          <a:lstStyle>
            <a:lvl1pPr algn="l">
              <a:defRPr sz="9000" b="1" i="0" baseline="0">
                <a:solidFill>
                  <a:schemeClr val="bg1"/>
                </a:solidFill>
                <a:latin typeface="Flanders Art Serif" pitchFamily="2" charset="77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E85199D-7440-4E00-A6A5-869A620565F0}"/>
              </a:ext>
            </a:extLst>
          </p:cNvPr>
          <p:cNvSpPr/>
          <p:nvPr userDrawn="1"/>
        </p:nvSpPr>
        <p:spPr>
          <a:xfrm>
            <a:off x="-1" y="11611154"/>
            <a:ext cx="24382800" cy="2104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C28C369-D1C0-428E-8EBC-0680E3EC3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5224" y="12064939"/>
            <a:ext cx="3009603" cy="1260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D7464C3-5380-455F-99FB-2724C7A41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81475" y="12395788"/>
            <a:ext cx="260571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8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105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groeien-Tekst-BKGimg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4215392-1C9A-C646-A563-00B427C891CF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920028-2E04-0448-92C0-01E2D4F1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420" y="3238488"/>
            <a:ext cx="14495148" cy="5791212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9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98092E-1DD8-4150-B3F5-527E93C7E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47189" y="12389452"/>
            <a:ext cx="26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0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40" y="2840567"/>
            <a:ext cx="10362526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681" y="5181600"/>
            <a:ext cx="8533845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9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5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0B169-B1F0-164F-B236-B6DE26EE1533}" type="datetimeFigureOut">
              <a:rPr lang="nl-BE" smtClean="0"/>
              <a:t>30/03/2023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B1CE8-6374-EE48-9A15-DF1583D8F81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64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9" r:id="rId5"/>
    <p:sldLayoutId id="2147483704" r:id="rId6"/>
    <p:sldLayoutId id="2147483705" r:id="rId7"/>
    <p:sldLayoutId id="2147483706" r:id="rId8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Flanders Art Sans" panose="00000500000000000000" pitchFamily="50" charset="0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udernetwerken.ucll.be/" TargetMode="External"/><Relationship Id="rId13" Type="http://schemas.openxmlformats.org/officeDocument/2006/relationships/hyperlink" Target="https://www.opgroeien.be/kennis/themas/groeien-naar-ouderschap/train-trainer-perinataal-groepsaanbod" TargetMode="External"/><Relationship Id="rId3" Type="http://schemas.openxmlformats.org/officeDocument/2006/relationships/hyperlink" Target="https://www.opgroeien.be/kennis/themas/groeien-naar-ouderschap" TargetMode="External"/><Relationship Id="rId7" Type="http://schemas.openxmlformats.org/officeDocument/2006/relationships/hyperlink" Target="https://www.opgroeien.be/kennis/toolbox/onderzoeksrapport-een-inspiratiegids-over-sociale-steun-als-opstap-naar-veerkrachtig-ouderschap" TargetMode="External"/><Relationship Id="rId12" Type="http://schemas.openxmlformats.org/officeDocument/2006/relationships/hyperlink" Target="https://www.opgroeien.be/kennis/databank-kwaliteitsvolle-praktijken/perinataal-groepsaanbo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ur02.safelinks.protection.outlook.com/?url=https%3A%2F%2Fyoutu.be%2F8ATenXyBAUw&amp;data=05%7C01%7Csarah.vandekerkhof%40ucll.be%7C00a03ba0ae4e498db7ad08db2f939add%7Ce638861b15d94de6a65db48789ae1f08%7C0%7C0%7C638156083214136610%7CUnknown%7CTWFpbGZsb3d8eyJWIjoiMC4wLjAwMDAiLCJQIjoiV2luMzIiLCJBTiI6Ik1haWwiLCJXVCI6Mn0%3D%7C3000%7C%7C%7C&amp;sdata=GmPXGBd%2Bt2VqVY%2FaO%2FT2sULBJs0N2c%2FHeUbsfCOBRH4%3D&amp;reserved=0" TargetMode="External"/><Relationship Id="rId11" Type="http://schemas.openxmlformats.org/officeDocument/2006/relationships/hyperlink" Target="https://www.opgroeien.be/kennis/toolbox/draaiboek-draaiboek-perintaal-groepsaanbod" TargetMode="External"/><Relationship Id="rId5" Type="http://schemas.openxmlformats.org/officeDocument/2006/relationships/hyperlink" Target="https://www.opgroeien.be/kennis/toolbox/video-veerkracht-tijdens-de-transitie-naar-ouderschap" TargetMode="External"/><Relationship Id="rId15" Type="http://schemas.openxmlformats.org/officeDocument/2006/relationships/hyperlink" Target="https://www.opgroeien.be/kennis/opleidingen-en-events/koffie-met-kennis-resultaten-uit-de-gezinsenquete" TargetMode="External"/><Relationship Id="rId10" Type="http://schemas.openxmlformats.org/officeDocument/2006/relationships/hyperlink" Target="https://research-expertise.ucll.be/nl/navormingen/training-perinatale-veerkracht-versterken-1" TargetMode="External"/><Relationship Id="rId4" Type="http://schemas.openxmlformats.org/officeDocument/2006/relationships/hyperlink" Target="http://www.ucll.be/" TargetMode="External"/><Relationship Id="rId9" Type="http://schemas.openxmlformats.org/officeDocument/2006/relationships/hyperlink" Target="https://shop.aanstokerij.be/648-veerkrachtverhalen.html" TargetMode="External"/><Relationship Id="rId14" Type="http://schemas.openxmlformats.org/officeDocument/2006/relationships/hyperlink" Target="https://www.opgroeien.be/over-opgroeien/projecten/opgroeien-congres-202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ll.b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7C35B4-E26E-434C-9C47-562174B90A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/>
              <a:t>Koffie met Kennis </a:t>
            </a:r>
            <a:br>
              <a:rPr lang="nl-BE"/>
            </a:br>
            <a:r>
              <a:rPr lang="nl-BE"/>
              <a:t>Veerkrachtig ouderschap</a:t>
            </a:r>
          </a:p>
        </p:txBody>
      </p:sp>
    </p:spTree>
    <p:extLst>
      <p:ext uri="{BB962C8B-B14F-4D97-AF65-F5344CB8AC3E}">
        <p14:creationId xmlns:p14="http://schemas.microsoft.com/office/powerpoint/2010/main" val="3077215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1388AE-6CCE-AD42-AC56-B88597AED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Vragen en bedenkingen? </a:t>
            </a:r>
          </a:p>
        </p:txBody>
      </p:sp>
    </p:spTree>
    <p:extLst>
      <p:ext uri="{BB962C8B-B14F-4D97-AF65-F5344CB8AC3E}">
        <p14:creationId xmlns:p14="http://schemas.microsoft.com/office/powerpoint/2010/main" val="3371392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88753-0C33-2A42-85D7-B4B2D703F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Meer weten?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D130B3-7F61-6244-9692-FE950E39B4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B8B921-CD2A-574E-8303-153516DA4F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7738" y="2213356"/>
            <a:ext cx="20492634" cy="9620056"/>
          </a:xfrm>
        </p:spPr>
        <p:txBody>
          <a:bodyPr/>
          <a:lstStyle/>
          <a:p>
            <a:pPr lvl="0"/>
            <a:r>
              <a:rPr lang="nl-NL" sz="3000">
                <a:effectLst/>
                <a:latin typeface="Flanders Artsans"/>
                <a:ea typeface="Times New Roman" panose="02020603050405020304" pitchFamily="18" charset="0"/>
              </a:rPr>
              <a:t>Nuttige websites, onderzoek, tools en concrete methodieken: </a:t>
            </a:r>
            <a:r>
              <a:rPr lang="nl-BE" sz="3000">
                <a:latin typeface="Flanders Artsans"/>
                <a:hlinkClick r:id="rId3"/>
              </a:rPr>
              <a:t>Groeien naar ouderschap | Opgroeien</a:t>
            </a:r>
            <a:endParaRPr lang="nl-NL" sz="3000">
              <a:effectLst/>
              <a:latin typeface="Flanders Artsans"/>
              <a:ea typeface="Times New Roman" panose="02020603050405020304" pitchFamily="18" charset="0"/>
            </a:endParaRPr>
          </a:p>
          <a:p>
            <a:r>
              <a:rPr lang="nl-NL" sz="3000">
                <a:latin typeface="Flanders Artsans"/>
                <a:ea typeface="Times New Roman" panose="02020603050405020304" pitchFamily="18" charset="0"/>
              </a:rPr>
              <a:t>Materialen van het expertisecentrum </a:t>
            </a:r>
            <a:r>
              <a:rPr lang="nl-BE" sz="3000" err="1">
                <a:solidFill>
                  <a:srgbClr val="1D0210"/>
                </a:solidFill>
                <a:latin typeface="Flanders Artsans"/>
              </a:rPr>
              <a:t>Resilient</a:t>
            </a:r>
            <a:r>
              <a:rPr lang="nl-BE" sz="3000">
                <a:solidFill>
                  <a:srgbClr val="1D0210"/>
                </a:solidFill>
                <a:latin typeface="Flanders Artsans"/>
              </a:rPr>
              <a:t> People  van de </a:t>
            </a:r>
            <a:r>
              <a:rPr lang="nl-BE" sz="3000" b="0" i="0">
                <a:solidFill>
                  <a:srgbClr val="1D0210"/>
                </a:solidFill>
                <a:effectLst/>
                <a:latin typeface="Flanders Artsans"/>
                <a:hlinkClick r:id="rId4"/>
              </a:rPr>
              <a:t>Hogeschool UCLL</a:t>
            </a:r>
            <a:endParaRPr lang="nl-BE" sz="3000">
              <a:solidFill>
                <a:srgbClr val="1D0210"/>
              </a:solidFill>
              <a:latin typeface="Flanders Artsans"/>
            </a:endParaRPr>
          </a:p>
          <a:p>
            <a:pPr marL="1657281" lvl="1" indent="-285750"/>
            <a:r>
              <a:rPr lang="nl-NL" sz="3000">
                <a:latin typeface="Flanders Artsans"/>
                <a:ea typeface="Times New Roman" panose="02020603050405020304" pitchFamily="18" charset="0"/>
                <a:hlinkClick r:id="rId5"/>
              </a:rPr>
              <a:t>Video</a:t>
            </a:r>
            <a:r>
              <a:rPr lang="nl-NL" sz="3000">
                <a:latin typeface="Flanders Artsans"/>
                <a:ea typeface="Times New Roman" panose="02020603050405020304" pitchFamily="18" charset="0"/>
              </a:rPr>
              <a:t> over het onderzoek</a:t>
            </a:r>
            <a:endParaRPr lang="nl-NL" sz="3000">
              <a:latin typeface="Flanders Artsans"/>
              <a:ea typeface="Times New Roman" panose="02020603050405020304" pitchFamily="18" charset="0"/>
              <a:hlinkClick r:id="rId6"/>
            </a:endParaRPr>
          </a:p>
          <a:p>
            <a:pPr marL="1657281" lvl="1" indent="-285750"/>
            <a:r>
              <a:rPr lang="nl-NL" sz="3000">
                <a:latin typeface="Flanders Artsans"/>
                <a:ea typeface="Times New Roman" panose="02020603050405020304" pitchFamily="18" charset="0"/>
                <a:hlinkClick r:id="rId6"/>
              </a:rPr>
              <a:t>V</a:t>
            </a:r>
            <a:r>
              <a:rPr lang="nl-NL" sz="3000">
                <a:effectLst/>
                <a:latin typeface="Flanders Artsans"/>
                <a:ea typeface="Times New Roman" panose="02020603050405020304" pitchFamily="18" charset="0"/>
                <a:hlinkClick r:id="rId6"/>
              </a:rPr>
              <a:t>ideo</a:t>
            </a:r>
            <a:r>
              <a:rPr lang="nl-NL" sz="3000">
                <a:effectLst/>
                <a:latin typeface="Flanders Artsans"/>
                <a:ea typeface="Times New Roman" panose="02020603050405020304" pitchFamily="18" charset="0"/>
              </a:rPr>
              <a:t> over de Veerkracht Wijzer</a:t>
            </a:r>
            <a:endParaRPr lang="nl-BE" sz="3000">
              <a:latin typeface="Flanders Artsans"/>
              <a:ea typeface="Times New Roman" panose="02020603050405020304" pitchFamily="18" charset="0"/>
            </a:endParaRPr>
          </a:p>
          <a:p>
            <a:pPr marL="1657281" lvl="1" indent="-285750"/>
            <a:r>
              <a:rPr lang="nl-NL" sz="3000">
                <a:effectLst/>
                <a:latin typeface="Flanders Artsans"/>
                <a:ea typeface="Times New Roman" panose="02020603050405020304" pitchFamily="18" charset="0"/>
                <a:hlinkClick r:id="rId7"/>
              </a:rPr>
              <a:t>Verbinden op weg naar ouderschap: Een inspiratiegids over sociale steun als opstap naar veerkrachtig ouderschap </a:t>
            </a:r>
            <a:endParaRPr lang="nl-NL" sz="3000">
              <a:effectLst/>
              <a:latin typeface="Flanders Artsans"/>
              <a:ea typeface="Times New Roman" panose="02020603050405020304" pitchFamily="18" charset="0"/>
            </a:endParaRPr>
          </a:p>
          <a:p>
            <a:pPr marL="1657281" lvl="1" indent="-285750"/>
            <a:r>
              <a:rPr lang="nl-NL" sz="3000">
                <a:latin typeface="Flanders Artsans"/>
                <a:ea typeface="Times New Roman" panose="02020603050405020304" pitchFamily="18" charset="0"/>
                <a:hlinkClick r:id="rId8"/>
              </a:rPr>
              <a:t>Project oudernetwerken</a:t>
            </a:r>
            <a:endParaRPr lang="nl-NL" sz="3000">
              <a:latin typeface="Flanders Artsans"/>
              <a:ea typeface="Times New Roman" panose="02020603050405020304" pitchFamily="18" charset="0"/>
            </a:endParaRPr>
          </a:p>
          <a:p>
            <a:pPr marL="1657281" lvl="1" indent="-285750"/>
            <a:r>
              <a:rPr lang="nl-BE" sz="3000">
                <a:effectLst/>
                <a:latin typeface="Flanders Artsans"/>
                <a:ea typeface="Times New Roman" panose="02020603050405020304" pitchFamily="18" charset="0"/>
                <a:hlinkClick r:id="rId9"/>
              </a:rPr>
              <a:t>Veerkrachtverhalen</a:t>
            </a:r>
            <a:endParaRPr lang="nl-BE" sz="3000">
              <a:latin typeface="Flanders Artsans"/>
              <a:ea typeface="Times New Roman" panose="02020603050405020304" pitchFamily="18" charset="0"/>
            </a:endParaRPr>
          </a:p>
          <a:p>
            <a:pPr marL="1657281" lvl="1" indent="-285750"/>
            <a:r>
              <a:rPr lang="nl-BE" sz="3000">
                <a:latin typeface="Flanders Artsans"/>
                <a:ea typeface="Times New Roman" panose="02020603050405020304" pitchFamily="18" charset="0"/>
                <a:hlinkClick r:id="rId10"/>
              </a:rPr>
              <a:t>Training Perinataal Veerkracht versterken</a:t>
            </a:r>
            <a:endParaRPr lang="nl-BE" sz="3000">
              <a:latin typeface="Flanders Artsans"/>
              <a:ea typeface="Times New Roman" panose="02020603050405020304" pitchFamily="18" charset="0"/>
            </a:endParaRPr>
          </a:p>
          <a:p>
            <a:r>
              <a:rPr lang="nl-BE" sz="3000">
                <a:latin typeface="Flanders Artsans"/>
                <a:ea typeface="Times New Roman" panose="02020603050405020304" pitchFamily="18" charset="0"/>
              </a:rPr>
              <a:t>Perinataal groepsaanbod: </a:t>
            </a:r>
          </a:p>
          <a:p>
            <a:pPr marL="1657281" lvl="1" indent="-285750"/>
            <a:r>
              <a:rPr lang="nl-BE" sz="3000">
                <a:latin typeface="Flanders Artsans"/>
                <a:ea typeface="Times New Roman" panose="02020603050405020304" pitchFamily="18" charset="0"/>
                <a:hlinkClick r:id="rId11"/>
              </a:rPr>
              <a:t>Draaiboek</a:t>
            </a:r>
            <a:endParaRPr lang="nl-BE" sz="3000">
              <a:latin typeface="Flanders Artsans"/>
              <a:ea typeface="Times New Roman" panose="02020603050405020304" pitchFamily="18" charset="0"/>
            </a:endParaRPr>
          </a:p>
          <a:p>
            <a:pPr marL="1657281" lvl="1" indent="-285750"/>
            <a:r>
              <a:rPr lang="nl-BE" sz="3000">
                <a:latin typeface="Flanders Artsans"/>
                <a:ea typeface="Times New Roman" panose="02020603050405020304" pitchFamily="18" charset="0"/>
                <a:hlinkClick r:id="rId12"/>
              </a:rPr>
              <a:t>Praktijkbeschrijving</a:t>
            </a:r>
            <a:r>
              <a:rPr lang="nl-BE" sz="3000">
                <a:latin typeface="Flanders Artsans"/>
                <a:ea typeface="Times New Roman" panose="02020603050405020304" pitchFamily="18" charset="0"/>
              </a:rPr>
              <a:t> in de databank kwaliteitsvolle praktijken</a:t>
            </a:r>
          </a:p>
          <a:p>
            <a:pPr marL="1657281" lvl="1" indent="-285750"/>
            <a:r>
              <a:rPr lang="nl-BE" sz="3000">
                <a:latin typeface="Flanders Artsans"/>
                <a:ea typeface="Times New Roman" panose="02020603050405020304" pitchFamily="18" charset="0"/>
                <a:hlinkClick r:id="rId13"/>
              </a:rPr>
              <a:t>Train-de-trainer</a:t>
            </a:r>
            <a:endParaRPr lang="nl-BE" sz="3000">
              <a:latin typeface="Flanders Artsans"/>
              <a:ea typeface="Times New Roman" panose="02020603050405020304" pitchFamily="18" charset="0"/>
            </a:endParaRPr>
          </a:p>
          <a:p>
            <a:r>
              <a:rPr lang="nl-BE" sz="3000">
                <a:latin typeface="Flanders Artsans"/>
                <a:ea typeface="Times New Roman" panose="02020603050405020304" pitchFamily="18" charset="0"/>
                <a:hlinkClick r:id="rId14"/>
              </a:rPr>
              <a:t>Opgroeien Congres 8 december 2023</a:t>
            </a:r>
            <a:endParaRPr lang="nl-BE" sz="3000">
              <a:latin typeface="Flanders Artsans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nl-BE" sz="3000">
                <a:latin typeface="Flanders Artsans"/>
                <a:ea typeface="Times New Roman" panose="02020603050405020304" pitchFamily="18" charset="0"/>
                <a:hlinkClick r:id="rId15"/>
              </a:rPr>
              <a:t>Volgende Koffie met Kennis</a:t>
            </a:r>
            <a:r>
              <a:rPr lang="nl-BE" sz="3000">
                <a:latin typeface="Flanders Artsans"/>
                <a:ea typeface="Times New Roman" panose="02020603050405020304" pitchFamily="18" charset="0"/>
              </a:rPr>
              <a:t>: </a:t>
            </a:r>
            <a:r>
              <a:rPr lang="nl-BE" sz="3000" i="0">
                <a:solidFill>
                  <a:srgbClr val="1D0210"/>
                </a:solidFill>
                <a:effectLst/>
                <a:latin typeface="Flanders Artsans"/>
              </a:rPr>
              <a:t>Wat vertellen de resultaten uit de gezinsenquête ons over opvoedingsbeleving, -vragen en -zorgen en het gebruik van opvoedingsondersteuning?</a:t>
            </a:r>
            <a:endParaRPr lang="nl-BE" sz="3000">
              <a:latin typeface="Flanders Artsans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41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1A4112-1642-DD40-9B48-11E9B3CA03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nl-BE"/>
              <a:t>“Veerkrachtig zijn doe je niet alleen”</a:t>
            </a:r>
            <a:br>
              <a:rPr lang="nl-BE"/>
            </a:br>
            <a:r>
              <a:rPr lang="nl-BE" sz="2700"/>
              <a:t>       </a:t>
            </a:r>
            <a:r>
              <a:rPr lang="nl-BE" sz="2700">
                <a:latin typeface="+mn-lt"/>
              </a:rPr>
              <a:t>- Sarah Vandekerkhof</a:t>
            </a:r>
          </a:p>
        </p:txBody>
      </p:sp>
    </p:spTree>
    <p:extLst>
      <p:ext uri="{BB962C8B-B14F-4D97-AF65-F5344CB8AC3E}">
        <p14:creationId xmlns:p14="http://schemas.microsoft.com/office/powerpoint/2010/main" val="2255007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7F031-0DA4-934D-B556-BC9F3518A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Experten aan het woord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5B6992D-AAB1-4740-8B48-3DCFBC3720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nl-BE">
                <a:solidFill>
                  <a:srgbClr val="1D0210"/>
                </a:solidFill>
                <a:latin typeface="FlandersArtSans"/>
              </a:rPr>
              <a:t>Sarah Van </a:t>
            </a:r>
            <a:r>
              <a:rPr lang="nl-BE" err="1">
                <a:solidFill>
                  <a:srgbClr val="1D0210"/>
                </a:solidFill>
                <a:latin typeface="FlandersArtSans"/>
              </a:rPr>
              <a:t>Haeken</a:t>
            </a:r>
            <a:r>
              <a:rPr lang="nl-BE">
                <a:solidFill>
                  <a:srgbClr val="1D0210"/>
                </a:solidFill>
                <a:latin typeface="FlandersArtSans"/>
              </a:rPr>
              <a:t> en Sarah Vandekerkhof </a:t>
            </a:r>
          </a:p>
          <a:p>
            <a:pPr marL="914354" lvl="1" indent="0">
              <a:buNone/>
            </a:pPr>
            <a:r>
              <a:rPr lang="nl-BE" sz="3800">
                <a:solidFill>
                  <a:srgbClr val="1D0210"/>
                </a:solidFill>
                <a:latin typeface="FlandersArtSans"/>
              </a:rPr>
              <a:t>onderzoekers van het Expertisecentrum </a:t>
            </a:r>
            <a:r>
              <a:rPr lang="nl-BE" sz="3800" err="1">
                <a:solidFill>
                  <a:srgbClr val="1D0210"/>
                </a:solidFill>
                <a:latin typeface="FlandersArtSans"/>
              </a:rPr>
              <a:t>Resilient</a:t>
            </a:r>
            <a:r>
              <a:rPr lang="nl-BE" sz="3800">
                <a:solidFill>
                  <a:srgbClr val="1D0210"/>
                </a:solidFill>
                <a:latin typeface="FlandersArtSans"/>
              </a:rPr>
              <a:t> People  van de </a:t>
            </a:r>
            <a:r>
              <a:rPr lang="nl-BE" sz="3800" b="0" i="0">
                <a:solidFill>
                  <a:srgbClr val="1D0210"/>
                </a:solidFill>
                <a:effectLst/>
                <a:latin typeface="Flanders Artsans"/>
                <a:hlinkClick r:id="rId3"/>
              </a:rPr>
              <a:t>Hogeschool UCLL</a:t>
            </a:r>
            <a:endParaRPr lang="nl-BE" sz="3800" b="0" i="0">
              <a:solidFill>
                <a:srgbClr val="1D0210"/>
              </a:solidFill>
              <a:effectLst/>
              <a:latin typeface="Flanders Artsans"/>
            </a:endParaRPr>
          </a:p>
          <a:p>
            <a:pPr algn="l"/>
            <a:r>
              <a:rPr lang="nl-BE" b="0" i="0">
                <a:solidFill>
                  <a:srgbClr val="1D0210"/>
                </a:solidFill>
                <a:effectLst/>
                <a:latin typeface="FlandersArtSans"/>
              </a:rPr>
              <a:t>Saskia Van Besauw </a:t>
            </a:r>
          </a:p>
          <a:p>
            <a:pPr marL="914354" lvl="1" indent="0">
              <a:buNone/>
            </a:pPr>
            <a:r>
              <a:rPr lang="nl-BE" sz="3800" b="0" i="0">
                <a:solidFill>
                  <a:srgbClr val="1D0210"/>
                </a:solidFill>
                <a:effectLst/>
                <a:latin typeface="FlandersArtSans"/>
              </a:rPr>
              <a:t>projectmedewerker Expertisecentrum Kraamzorg 'De Kraamvogel'​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3316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D0F08693-1652-CB68-EBD7-B43292610803}"/>
              </a:ext>
            </a:extLst>
          </p:cNvPr>
          <p:cNvSpPr/>
          <p:nvPr/>
        </p:nvSpPr>
        <p:spPr>
          <a:xfrm>
            <a:off x="-37320" y="5439837"/>
            <a:ext cx="4914804" cy="2836323"/>
          </a:xfrm>
          <a:prstGeom prst="rect">
            <a:avLst/>
          </a:prstGeom>
          <a:solidFill>
            <a:srgbClr val="68B6C9"/>
          </a:solidFill>
          <a:ln>
            <a:solidFill>
              <a:srgbClr val="68B6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Zelfvertrouwen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63EF3C9-DC3E-A81A-94CC-49AA4B58A881}"/>
              </a:ext>
            </a:extLst>
          </p:cNvPr>
          <p:cNvSpPr/>
          <p:nvPr/>
        </p:nvSpPr>
        <p:spPr>
          <a:xfrm>
            <a:off x="4846384" y="5439840"/>
            <a:ext cx="4823686" cy="2836323"/>
          </a:xfrm>
          <a:prstGeom prst="rect">
            <a:avLst/>
          </a:prstGeom>
          <a:solidFill>
            <a:srgbClr val="BAD25F"/>
          </a:solidFill>
          <a:ln>
            <a:solidFill>
              <a:srgbClr val="BAD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Sociale steun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C14526A-AC28-3963-C60C-13F7A63A5B4E}"/>
              </a:ext>
            </a:extLst>
          </p:cNvPr>
          <p:cNvSpPr/>
          <p:nvPr/>
        </p:nvSpPr>
        <p:spPr>
          <a:xfrm>
            <a:off x="9638972" y="5439838"/>
            <a:ext cx="4914804" cy="2836326"/>
          </a:xfrm>
          <a:prstGeom prst="rect">
            <a:avLst/>
          </a:prstGeom>
          <a:solidFill>
            <a:srgbClr val="F59A00"/>
          </a:solidFill>
          <a:ln>
            <a:solidFill>
              <a:srgbClr val="F59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Geloof in eigen kunnen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D3DA5B7-56F5-BE36-A4D6-A7462FC5D609}"/>
              </a:ext>
            </a:extLst>
          </p:cNvPr>
          <p:cNvSpPr/>
          <p:nvPr/>
        </p:nvSpPr>
        <p:spPr>
          <a:xfrm>
            <a:off x="14493756" y="5439837"/>
            <a:ext cx="4823686" cy="2836327"/>
          </a:xfrm>
          <a:prstGeom prst="rect">
            <a:avLst/>
          </a:prstGeom>
          <a:solidFill>
            <a:srgbClr val="DA5098"/>
          </a:solidFill>
          <a:ln>
            <a:solidFill>
              <a:srgbClr val="DA5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Emotieregulatie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66066A15-BA1E-FF4B-0BAF-FFF44965153E}"/>
              </a:ext>
            </a:extLst>
          </p:cNvPr>
          <p:cNvSpPr/>
          <p:nvPr/>
        </p:nvSpPr>
        <p:spPr>
          <a:xfrm>
            <a:off x="19317443" y="5439838"/>
            <a:ext cx="5064970" cy="2836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Persoonlijkheid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ACD4BED-9D49-AFDB-87A4-14DDC06362DD}"/>
              </a:ext>
            </a:extLst>
          </p:cNvPr>
          <p:cNvSpPr txBox="1"/>
          <p:nvPr/>
        </p:nvSpPr>
        <p:spPr>
          <a:xfrm>
            <a:off x="-1" y="1511908"/>
            <a:ext cx="24382413" cy="193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1999"/>
              <a:t>PERINATALE</a:t>
            </a:r>
            <a:r>
              <a:rPr lang="nl-BE" sz="11999">
                <a:solidFill>
                  <a:schemeClr val="bg1"/>
                </a:solidFill>
              </a:rPr>
              <a:t> </a:t>
            </a:r>
            <a:r>
              <a:rPr lang="nl-BE" sz="11999"/>
              <a:t>VEERKRACHT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8BB5DB7-EC77-7557-6EBE-549590C4C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98" y="12113925"/>
            <a:ext cx="4653188" cy="11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85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D0F08693-1652-CB68-EBD7-B43292610803}"/>
              </a:ext>
            </a:extLst>
          </p:cNvPr>
          <p:cNvSpPr/>
          <p:nvPr/>
        </p:nvSpPr>
        <p:spPr>
          <a:xfrm>
            <a:off x="22698" y="447"/>
            <a:ext cx="4823686" cy="13715107"/>
          </a:xfrm>
          <a:prstGeom prst="rect">
            <a:avLst/>
          </a:prstGeom>
          <a:solidFill>
            <a:srgbClr val="68B6C9"/>
          </a:solidFill>
          <a:ln>
            <a:solidFill>
              <a:srgbClr val="68B6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BE"/>
              <a:t>Zelfvertrouwen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63EF3C9-DC3E-A81A-94CC-49AA4B58A881}"/>
              </a:ext>
            </a:extLst>
          </p:cNvPr>
          <p:cNvSpPr/>
          <p:nvPr/>
        </p:nvSpPr>
        <p:spPr>
          <a:xfrm>
            <a:off x="4846384" y="447"/>
            <a:ext cx="4823686" cy="13715107"/>
          </a:xfrm>
          <a:prstGeom prst="rect">
            <a:avLst/>
          </a:prstGeom>
          <a:solidFill>
            <a:srgbClr val="BAD25F"/>
          </a:solidFill>
          <a:ln>
            <a:solidFill>
              <a:srgbClr val="BAD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BE"/>
              <a:t>Sociale steun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C14526A-AC28-3963-C60C-13F7A63A5B4E}"/>
              </a:ext>
            </a:extLst>
          </p:cNvPr>
          <p:cNvSpPr/>
          <p:nvPr/>
        </p:nvSpPr>
        <p:spPr>
          <a:xfrm>
            <a:off x="9670070" y="447"/>
            <a:ext cx="4823686" cy="13715107"/>
          </a:xfrm>
          <a:prstGeom prst="rect">
            <a:avLst/>
          </a:prstGeom>
          <a:solidFill>
            <a:srgbClr val="F59A00"/>
          </a:solidFill>
          <a:ln>
            <a:solidFill>
              <a:srgbClr val="F59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BE"/>
              <a:t>Geloof in eigen kunnen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D3DA5B7-56F5-BE36-A4D6-A7462FC5D609}"/>
              </a:ext>
            </a:extLst>
          </p:cNvPr>
          <p:cNvSpPr/>
          <p:nvPr/>
        </p:nvSpPr>
        <p:spPr>
          <a:xfrm>
            <a:off x="14493756" y="447"/>
            <a:ext cx="4823686" cy="13715107"/>
          </a:xfrm>
          <a:prstGeom prst="rect">
            <a:avLst/>
          </a:prstGeom>
          <a:solidFill>
            <a:srgbClr val="DA5098"/>
          </a:solidFill>
          <a:ln>
            <a:solidFill>
              <a:srgbClr val="DA5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BE"/>
              <a:t>Emotieregulatie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66066A15-BA1E-FF4B-0BAF-FFF44965153E}"/>
              </a:ext>
            </a:extLst>
          </p:cNvPr>
          <p:cNvSpPr/>
          <p:nvPr/>
        </p:nvSpPr>
        <p:spPr>
          <a:xfrm>
            <a:off x="19317442" y="447"/>
            <a:ext cx="4823686" cy="137151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BE"/>
              <a:t>Persoonlijkheid</a:t>
            </a:r>
          </a:p>
        </p:txBody>
      </p:sp>
    </p:spTree>
    <p:extLst>
      <p:ext uri="{BB962C8B-B14F-4D97-AF65-F5344CB8AC3E}">
        <p14:creationId xmlns:p14="http://schemas.microsoft.com/office/powerpoint/2010/main" val="2628495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3B998F4A-5E8C-F1D8-47D9-0B4CEF944056}"/>
              </a:ext>
            </a:extLst>
          </p:cNvPr>
          <p:cNvGrpSpPr/>
          <p:nvPr/>
        </p:nvGrpSpPr>
        <p:grpSpPr>
          <a:xfrm>
            <a:off x="22698" y="447"/>
            <a:ext cx="19294744" cy="13715107"/>
            <a:chOff x="11350" y="0"/>
            <a:chExt cx="9648000" cy="6858000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D0F08693-1652-CB68-EBD7-B43292610803}"/>
                </a:ext>
              </a:extLst>
            </p:cNvPr>
            <p:cNvSpPr/>
            <p:nvPr/>
          </p:nvSpPr>
          <p:spPr>
            <a:xfrm>
              <a:off x="11350" y="0"/>
              <a:ext cx="2412000" cy="6858000"/>
            </a:xfrm>
            <a:prstGeom prst="rect">
              <a:avLst/>
            </a:prstGeom>
            <a:solidFill>
              <a:srgbClr val="68B6C9"/>
            </a:solidFill>
            <a:ln>
              <a:solidFill>
                <a:srgbClr val="68B6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nl-BE"/>
                <a:t>Zelfvertrouwen</a:t>
              </a:r>
            </a:p>
          </p:txBody>
        </p:sp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63EF3C9-DC3E-A81A-94CC-49AA4B58A881}"/>
                </a:ext>
              </a:extLst>
            </p:cNvPr>
            <p:cNvSpPr/>
            <p:nvPr/>
          </p:nvSpPr>
          <p:spPr>
            <a:xfrm>
              <a:off x="2423350" y="0"/>
              <a:ext cx="2412000" cy="6858000"/>
            </a:xfrm>
            <a:prstGeom prst="rect">
              <a:avLst/>
            </a:prstGeom>
            <a:solidFill>
              <a:srgbClr val="BAD25F"/>
            </a:solidFill>
            <a:ln>
              <a:solidFill>
                <a:srgbClr val="BAD2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nl-BE"/>
                <a:t>Sociale steun</a:t>
              </a:r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4C14526A-AC28-3963-C60C-13F7A63A5B4E}"/>
                </a:ext>
              </a:extLst>
            </p:cNvPr>
            <p:cNvSpPr/>
            <p:nvPr/>
          </p:nvSpPr>
          <p:spPr>
            <a:xfrm>
              <a:off x="4835350" y="0"/>
              <a:ext cx="2412000" cy="6858000"/>
            </a:xfrm>
            <a:prstGeom prst="rect">
              <a:avLst/>
            </a:prstGeom>
            <a:solidFill>
              <a:srgbClr val="F59A00"/>
            </a:solidFill>
            <a:ln>
              <a:solidFill>
                <a:srgbClr val="F59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nl-BE"/>
                <a:t>Geloof in eigen kunnen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ED3DA5B7-56F5-BE36-A4D6-A7462FC5D609}"/>
                </a:ext>
              </a:extLst>
            </p:cNvPr>
            <p:cNvSpPr/>
            <p:nvPr/>
          </p:nvSpPr>
          <p:spPr>
            <a:xfrm>
              <a:off x="7247350" y="0"/>
              <a:ext cx="2412000" cy="6858000"/>
            </a:xfrm>
            <a:prstGeom prst="rect">
              <a:avLst/>
            </a:prstGeom>
            <a:solidFill>
              <a:srgbClr val="DA5098"/>
            </a:solidFill>
            <a:ln>
              <a:solidFill>
                <a:srgbClr val="DA50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nl-BE"/>
                <a:t>Emotieregulatie</a:t>
              </a:r>
            </a:p>
          </p:txBody>
        </p:sp>
      </p:grpSp>
      <p:sp>
        <p:nvSpPr>
          <p:cNvPr id="12" name="Rechthoek 11">
            <a:extLst>
              <a:ext uri="{FF2B5EF4-FFF2-40B4-BE49-F238E27FC236}">
                <a16:creationId xmlns:a16="http://schemas.microsoft.com/office/drawing/2014/main" id="{66066A15-BA1E-FF4B-0BAF-FFF44965153E}"/>
              </a:ext>
            </a:extLst>
          </p:cNvPr>
          <p:cNvSpPr/>
          <p:nvPr/>
        </p:nvSpPr>
        <p:spPr>
          <a:xfrm>
            <a:off x="19317442" y="447"/>
            <a:ext cx="4823686" cy="137151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BE"/>
              <a:t>Persoonlijkheid</a:t>
            </a:r>
          </a:p>
        </p:txBody>
      </p:sp>
    </p:spTree>
    <p:extLst>
      <p:ext uri="{BB962C8B-B14F-4D97-AF65-F5344CB8AC3E}">
        <p14:creationId xmlns:p14="http://schemas.microsoft.com/office/powerpoint/2010/main" val="230387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F08F0B24-6BAF-BC8A-FCAB-D9F8D3275651}"/>
              </a:ext>
            </a:extLst>
          </p:cNvPr>
          <p:cNvGrpSpPr/>
          <p:nvPr/>
        </p:nvGrpSpPr>
        <p:grpSpPr>
          <a:xfrm>
            <a:off x="2543834" y="447"/>
            <a:ext cx="19294744" cy="13715107"/>
            <a:chOff x="11350" y="0"/>
            <a:chExt cx="9648000" cy="6858000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D0F08693-1652-CB68-EBD7-B43292610803}"/>
                </a:ext>
              </a:extLst>
            </p:cNvPr>
            <p:cNvSpPr/>
            <p:nvPr/>
          </p:nvSpPr>
          <p:spPr>
            <a:xfrm>
              <a:off x="11350" y="0"/>
              <a:ext cx="2412000" cy="6858000"/>
            </a:xfrm>
            <a:prstGeom prst="rect">
              <a:avLst/>
            </a:prstGeom>
            <a:solidFill>
              <a:srgbClr val="68B6C9"/>
            </a:solidFill>
            <a:ln>
              <a:solidFill>
                <a:srgbClr val="68B6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nl-BE"/>
                <a:t>Zelfvertrouwen</a:t>
              </a:r>
            </a:p>
          </p:txBody>
        </p:sp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63EF3C9-DC3E-A81A-94CC-49AA4B58A881}"/>
                </a:ext>
              </a:extLst>
            </p:cNvPr>
            <p:cNvSpPr/>
            <p:nvPr/>
          </p:nvSpPr>
          <p:spPr>
            <a:xfrm>
              <a:off x="2423350" y="0"/>
              <a:ext cx="2412000" cy="6858000"/>
            </a:xfrm>
            <a:prstGeom prst="rect">
              <a:avLst/>
            </a:prstGeom>
            <a:solidFill>
              <a:srgbClr val="BAD25F"/>
            </a:solidFill>
            <a:ln>
              <a:solidFill>
                <a:srgbClr val="BAD2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nl-BE"/>
                <a:t>Sociale steun</a:t>
              </a:r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4C14526A-AC28-3963-C60C-13F7A63A5B4E}"/>
                </a:ext>
              </a:extLst>
            </p:cNvPr>
            <p:cNvSpPr/>
            <p:nvPr/>
          </p:nvSpPr>
          <p:spPr>
            <a:xfrm>
              <a:off x="4835350" y="0"/>
              <a:ext cx="2412000" cy="6858000"/>
            </a:xfrm>
            <a:prstGeom prst="rect">
              <a:avLst/>
            </a:prstGeom>
            <a:solidFill>
              <a:srgbClr val="F59A00"/>
            </a:solidFill>
            <a:ln>
              <a:solidFill>
                <a:srgbClr val="F59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nl-BE"/>
                <a:t>Geloof in eigen kunnen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ED3DA5B7-56F5-BE36-A4D6-A7462FC5D609}"/>
                </a:ext>
              </a:extLst>
            </p:cNvPr>
            <p:cNvSpPr/>
            <p:nvPr/>
          </p:nvSpPr>
          <p:spPr>
            <a:xfrm>
              <a:off x="7247350" y="0"/>
              <a:ext cx="2412000" cy="6858000"/>
            </a:xfrm>
            <a:prstGeom prst="rect">
              <a:avLst/>
            </a:prstGeom>
            <a:solidFill>
              <a:srgbClr val="DA5098"/>
            </a:solidFill>
            <a:ln>
              <a:solidFill>
                <a:srgbClr val="DA50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nl-BE"/>
                <a:t>Emotieregulatie</a:t>
              </a:r>
            </a:p>
          </p:txBody>
        </p: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BBC10444-DF46-94F9-A155-47CFD2671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69020">
            <a:off x="8333577" y="1840558"/>
            <a:ext cx="7715258" cy="11017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9ABC38FC-A0E6-3A30-337C-652E6F850025}"/>
              </a:ext>
            </a:extLst>
          </p:cNvPr>
          <p:cNvGrpSpPr/>
          <p:nvPr/>
        </p:nvGrpSpPr>
        <p:grpSpPr>
          <a:xfrm>
            <a:off x="2263478" y="3673695"/>
            <a:ext cx="19855458" cy="7951686"/>
            <a:chOff x="-19137" y="1799420"/>
            <a:chExt cx="9928375" cy="3976102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00305C49-8111-8362-8510-0D2748B503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093" b="6610"/>
            <a:stretch/>
          </p:blipFill>
          <p:spPr>
            <a:xfrm rot="267595">
              <a:off x="-19137" y="1903700"/>
              <a:ext cx="2736000" cy="3871822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DE7F233D-E7F4-64FD-5B65-A411E28190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543"/>
            <a:stretch/>
          </p:blipFill>
          <p:spPr>
            <a:xfrm rot="21076626">
              <a:off x="2453734" y="1800121"/>
              <a:ext cx="2733549" cy="3958598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34B48DEF-F9C9-B3DC-2A71-9453327F5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589" b="3362"/>
            <a:stretch/>
          </p:blipFill>
          <p:spPr>
            <a:xfrm rot="523618">
              <a:off x="4749993" y="1909710"/>
              <a:ext cx="2582771" cy="3859803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ED75E508-CD05-394F-7285-7786B7DCD7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688"/>
            <a:stretch/>
          </p:blipFill>
          <p:spPr>
            <a:xfrm rot="21399021">
              <a:off x="7218344" y="1799420"/>
              <a:ext cx="2690894" cy="3960000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712188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565189" y="501644"/>
            <a:ext cx="5271931" cy="36546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07454" y="4984587"/>
            <a:ext cx="6431029" cy="42846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481631" y="4984587"/>
            <a:ext cx="6504202" cy="43334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7230351" y="4843131"/>
            <a:ext cx="4567585" cy="456758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576515" y="1897644"/>
            <a:ext cx="11810231" cy="73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45"/>
              </a:lnSpc>
              <a:spcBef>
                <a:spcPct val="0"/>
              </a:spcBef>
            </a:pPr>
            <a:r>
              <a:rPr lang="en-US" sz="4532">
                <a:solidFill>
                  <a:srgbClr val="00AEEF"/>
                </a:solidFill>
                <a:latin typeface="Open Sans Extra Bold"/>
              </a:rPr>
              <a:t>Perinataal groepsaanbod en veerkracht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364479" y="718819"/>
            <a:ext cx="5271931" cy="36546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22989" y="3947206"/>
            <a:ext cx="4506260" cy="379089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613460" y="4047043"/>
            <a:ext cx="3577747" cy="35912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016003" y="4047043"/>
            <a:ext cx="3591214" cy="35912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461023" y="9121011"/>
            <a:ext cx="3830192" cy="38301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907986" y="8973980"/>
            <a:ext cx="3601194" cy="39772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125208" y="8831979"/>
            <a:ext cx="4098296" cy="409829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607211" y="1283063"/>
            <a:ext cx="12906488" cy="1546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45"/>
              </a:lnSpc>
            </a:pPr>
            <a:r>
              <a:rPr lang="en-US" sz="4532">
                <a:solidFill>
                  <a:srgbClr val="00AEEF"/>
                </a:solidFill>
                <a:latin typeface="Open Sans Extra Bold"/>
              </a:rPr>
              <a:t>6 uitgangspunten </a:t>
            </a:r>
          </a:p>
          <a:p>
            <a:pPr algn="ctr">
              <a:lnSpc>
                <a:spcPts val="6345"/>
              </a:lnSpc>
              <a:spcBef>
                <a:spcPct val="0"/>
              </a:spcBef>
            </a:pPr>
            <a:r>
              <a:rPr lang="en-US" sz="4532">
                <a:solidFill>
                  <a:srgbClr val="00AEEF"/>
                </a:solidFill>
                <a:latin typeface="Open Sans Extra Bold"/>
              </a:rPr>
              <a:t>uit het Draaiboek Perinataal Groepsaanbod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738970" y="581597"/>
            <a:ext cx="5271931" cy="36546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906" r="906"/>
          <a:stretch>
            <a:fillRect/>
          </a:stretch>
        </p:blipFill>
        <p:spPr>
          <a:xfrm>
            <a:off x="8860583" y="6195034"/>
            <a:ext cx="6661246" cy="42825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88206" y="10128759"/>
            <a:ext cx="6977448" cy="32270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38551" y="10477579"/>
            <a:ext cx="7298957" cy="27736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971441" y="4749047"/>
            <a:ext cx="5832015" cy="39876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18083" y="3971531"/>
            <a:ext cx="4838772" cy="577293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488613" y="1577572"/>
            <a:ext cx="13099592" cy="1546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45"/>
              </a:lnSpc>
              <a:spcBef>
                <a:spcPct val="0"/>
              </a:spcBef>
            </a:pPr>
            <a:r>
              <a:rPr lang="en-US" sz="4532">
                <a:solidFill>
                  <a:srgbClr val="00AEEF"/>
                </a:solidFill>
                <a:latin typeface="Open Sans Extra Bold"/>
              </a:rPr>
              <a:t>5 proeftuinen perinataal veerkrachtondersteunend groepsaanbod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laanderenOpgroeien">
  <a:themeElements>
    <a:clrScheme name="Opgroeien">
      <a:dk1>
        <a:srgbClr val="000000"/>
      </a:dk1>
      <a:lt1>
        <a:srgbClr val="FFFFFF"/>
      </a:lt1>
      <a:dk2>
        <a:srgbClr val="424242"/>
      </a:dk2>
      <a:lt2>
        <a:srgbClr val="F6F5F2"/>
      </a:lt2>
      <a:accent1>
        <a:srgbClr val="A50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pgroeien">
      <a:majorFont>
        <a:latin typeface="Flanders Art Serif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landers Art Sans b2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groeien_powerpoint.potx" id="{0404CC9B-A79F-4280-BCAF-667343F158D0}" vid="{DDD1ED4E-B695-45B7-A7FC-740D4B997B0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C2ACCA9E66B04A9B6876D1A1C92BFE" ma:contentTypeVersion="19" ma:contentTypeDescription="Een nieuw document maken." ma:contentTypeScope="" ma:versionID="8712ab323bdf0286beea05bea8b445ed">
  <xsd:schema xmlns:xsd="http://www.w3.org/2001/XMLSchema" xmlns:xs="http://www.w3.org/2001/XMLSchema" xmlns:p="http://schemas.microsoft.com/office/2006/metadata/properties" xmlns:ns2="ed9808c5-7eb3-4ab7-8b68-9b9a932645e2" xmlns:ns3="5e3f717c-31f6-4833-bd0f-50c041ee3a05" xmlns:ns4="e988d0c4-bed3-434a-b575-ea0181bbb90d" targetNamespace="http://schemas.microsoft.com/office/2006/metadata/properties" ma:root="true" ma:fieldsID="16ac9ac085f4c7d6839d68480032640c" ns2:_="" ns3:_="" ns4:_="">
    <xsd:import namespace="ed9808c5-7eb3-4ab7-8b68-9b9a932645e2"/>
    <xsd:import namespace="5e3f717c-31f6-4833-bd0f-50c041ee3a05"/>
    <xsd:import namespace="e988d0c4-bed3-434a-b575-ea0181bbb90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p4692e9f59d344bf86f46283f9ffcb92" minOccurs="0"/>
                <xsd:element ref="ns2:TaxCatchAll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2:SharedWithUsers" minOccurs="0"/>
                <xsd:element ref="ns2:SharedWithDetails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808c5-7eb3-4ab7-8b68-9b9a932645e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  <xsd:element name="TaxCatchAll" ma:index="13" nillable="true" ma:displayName="Taxonomy Catch All Column" ma:hidden="true" ma:list="{cf01f5bf-2e85-441a-b520-0952cf5ed90b}" ma:internalName="TaxCatchAll" ma:showField="CatchAllData" ma:web="ed9808c5-7eb3-4ab7-8b68-9b9a932645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f717c-31f6-4833-bd0f-50c041ee3a05" elementFormDefault="qualified">
    <xsd:import namespace="http://schemas.microsoft.com/office/2006/documentManagement/types"/>
    <xsd:import namespace="http://schemas.microsoft.com/office/infopath/2007/PartnerControls"/>
    <xsd:element name="p4692e9f59d344bf86f46283f9ffcb92" ma:index="11" nillable="true" ma:taxonomy="true" ma:internalName="p4692e9f59d344bf86f46283f9ffcb92" ma:taxonomyFieldName="KGTrefwoord" ma:displayName="Trefwoord" ma:default="" ma:fieldId="{94692e9f-59d3-44bf-86f4-6283f9ffcb92}" ma:taxonomyMulti="true" ma:sspId="f403b824-83f7-43e5-8db1-bd9fadf9beb4" ma:termSetId="74987c00-053a-4526-a051-79952c41b1a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88d0c4-bed3-434a-b575-ea0181bbb9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Afbeeldingtags" ma:readOnly="false" ma:fieldId="{5cf76f15-5ced-4ddc-b409-7134ff3c332f}" ma:taxonomyMulti="true" ma:sspId="f403b824-83f7-43e5-8db1-bd9fadf9be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d9808c5-7eb3-4ab7-8b68-9b9a932645e2" xsi:nil="true"/>
    <p4692e9f59d344bf86f46283f9ffcb92 xmlns="5e3f717c-31f6-4833-bd0f-50c041ee3a05">
      <Terms xmlns="http://schemas.microsoft.com/office/infopath/2007/PartnerControls"/>
    </p4692e9f59d344bf86f46283f9ffcb92>
    <lcf76f155ced4ddcb4097134ff3c332f xmlns="e988d0c4-bed3-434a-b575-ea0181bbb90d">
      <Terms xmlns="http://schemas.microsoft.com/office/infopath/2007/PartnerControls"/>
    </lcf76f155ced4ddcb4097134ff3c332f>
    <_dlc_DocId xmlns="ed9808c5-7eb3-4ab7-8b68-9b9a932645e2">EHFTUMRHK6N6-455237713-656685</_dlc_DocId>
    <_dlc_DocIdUrl xmlns="ed9808c5-7eb3-4ab7-8b68-9b9a932645e2">
      <Url>https://kindengezin.sharepoint.com/sites/EXPOOTeamsite/_layouts/15/DocIdRedir.aspx?ID=EHFTUMRHK6N6-455237713-656685</Url>
      <Description>EHFTUMRHK6N6-455237713-656685</Description>
    </_dlc_DocIdUrl>
    <SharedWithUsers xmlns="ed9808c5-7eb3-4ab7-8b68-9b9a932645e2">
      <UserInfo>
        <DisplayName>Sarah Vandekerkhof</DisplayName>
        <AccountId>1683</AccountId>
        <AccountType/>
      </UserInfo>
      <UserInfo>
        <DisplayName>Saskia Van Besauw</DisplayName>
        <AccountId>1527</AccountId>
        <AccountType/>
      </UserInfo>
      <UserInfo>
        <DisplayName>Roeland Derickx</DisplayName>
        <AccountId>696</AccountId>
        <AccountType/>
      </UserInfo>
      <UserInfo>
        <DisplayName>Wouter Appeltans</DisplayName>
        <AccountId>26</AccountId>
        <AccountType/>
      </UserInfo>
      <UserInfo>
        <DisplayName>Sofie Eerlings</DisplayName>
        <AccountId>19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D7E1DD0-0F8F-4BC3-8E40-E4A484510674}">
  <ds:schemaRefs>
    <ds:schemaRef ds:uri="5e3f717c-31f6-4833-bd0f-50c041ee3a05"/>
    <ds:schemaRef ds:uri="e988d0c4-bed3-434a-b575-ea0181bbb90d"/>
    <ds:schemaRef ds:uri="ed9808c5-7eb3-4ab7-8b68-9b9a932645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DAAA3C5-61E9-4B63-90D3-2AB751A6DE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6F1F24-3370-47D3-8E3F-1B0B7140EA5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A4EB685-E006-4A49-84DE-FD1CE71D180F}">
  <ds:schemaRefs>
    <ds:schemaRef ds:uri="35b072cc-d356-4f90-8f5f-0b31eb3007f0"/>
    <ds:schemaRef ds:uri="5e3f717c-31f6-4833-bd0f-50c041ee3a05"/>
    <ds:schemaRef ds:uri="90567433-02ae-415c-97d0-f504a55963c3"/>
    <ds:schemaRef ds:uri="e988d0c4-bed3-434a-b575-ea0181bbb90d"/>
    <ds:schemaRef ds:uri="ed9808c5-7eb3-4ab7-8b68-9b9a932645e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13cfe182-642a-480e-bc8a-5ecf65db0aa0}" enabled="0" method="" siteId="{13cfe182-642a-480e-bc8a-5ecf65db0aa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opgroeien_powerpoint</Template>
  <Application>Microsoft Office PowerPoint</Application>
  <PresentationFormat>Custom</PresentationFormat>
  <Slides>12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VlaanderenOpgroeien</vt:lpstr>
      <vt:lpstr>Koffie met Kennis  Veerkrachtig ouderschap</vt:lpstr>
      <vt:lpstr>Experten aan het woord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Vragen en bedenkingen? </vt:lpstr>
      <vt:lpstr>Meer weten? </vt:lpstr>
      <vt:lpstr>“Veerkrachtig zijn doe je niet alleen”        - Sarah Vandekerkhof</vt:lpstr>
    </vt:vector>
  </TitlesOfParts>
  <Company>Opgroeien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eerste slide met kleur als achtergrond</dc:title>
  <dc:creator>Sofie Eerlings</dc:creator>
  <cp:revision>1</cp:revision>
  <dcterms:created xsi:type="dcterms:W3CDTF">2023-03-30T17:34:31Z</dcterms:created>
  <dcterms:modified xsi:type="dcterms:W3CDTF">2023-03-31T06:53:19Z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0x010100BFC2ACCA9E66B04A9B6876D1A1C92BFE</vt:lpwstr>
  </property>
  <property fmtid="{D5CDD505-2E9C-101B-9397-08002B2CF9AE}" pid="3" name="_dlc_DocIdItemGuid">
    <vt:lpwstr>383dfd60-c75d-4886-924e-aa0cf09f163f</vt:lpwstr>
  </property>
</Properties>
</file>