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5"/>
    <p:sldMasterId id="2147483715" r:id="rId6"/>
  </p:sldMasterIdLst>
  <p:notesMasterIdLst>
    <p:notesMasterId r:id="rId23"/>
  </p:notesMasterIdLst>
  <p:handoutMasterIdLst>
    <p:handoutMasterId r:id="rId24"/>
  </p:handoutMasterIdLst>
  <p:sldIdLst>
    <p:sldId id="256" r:id="rId7"/>
    <p:sldId id="442" r:id="rId8"/>
    <p:sldId id="486" r:id="rId9"/>
    <p:sldId id="487" r:id="rId10"/>
    <p:sldId id="503" r:id="rId11"/>
    <p:sldId id="489" r:id="rId12"/>
    <p:sldId id="494" r:id="rId13"/>
    <p:sldId id="516" r:id="rId14"/>
    <p:sldId id="501" r:id="rId15"/>
    <p:sldId id="517" r:id="rId16"/>
    <p:sldId id="518" r:id="rId17"/>
    <p:sldId id="520" r:id="rId18"/>
    <p:sldId id="500" r:id="rId19"/>
    <p:sldId id="521" r:id="rId20"/>
    <p:sldId id="515" r:id="rId21"/>
    <p:sldId id="484" r:id="rId22"/>
  </p:sldIdLst>
  <p:sldSz cx="24384000" cy="13716000"/>
  <p:notesSz cx="6797675" cy="9926638"/>
  <p:defaultTextStyle>
    <a:defPPr>
      <a:defRPr lang="nl-BE"/>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ssy Vandevelde" initials="JV" lastIdx="2" clrIdx="0">
    <p:extLst>
      <p:ext uri="{19B8F6BF-5375-455C-9EA6-DF929625EA0E}">
        <p15:presenceInfo xmlns:p15="http://schemas.microsoft.com/office/powerpoint/2012/main" userId="S::jessy.vandevelde@kindengezin.be::11766e01-fa8b-46dc-af8c-d0668da787c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50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5507B8-AF60-40A8-B188-531F7AAB3BCD}" v="101" dt="2023-01-26T10:08:01.2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4698" autoAdjust="0"/>
  </p:normalViewPr>
  <p:slideViewPr>
    <p:cSldViewPr snapToGrid="0">
      <p:cViewPr varScale="1">
        <p:scale>
          <a:sx n="28" d="100"/>
          <a:sy n="28" d="100"/>
        </p:scale>
        <p:origin x="1714" y="4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rien Van Gassen" userId="01919bb4-8004-458f-b15b-2901e49621b6" providerId="ADAL" clId="{7F5507B8-AF60-40A8-B188-531F7AAB3BCD}"/>
    <pc:docChg chg="modSld">
      <pc:chgData name="Dorien Van Gassen" userId="01919bb4-8004-458f-b15b-2901e49621b6" providerId="ADAL" clId="{7F5507B8-AF60-40A8-B188-531F7AAB3BCD}" dt="2023-01-26T10:08:01.294" v="100" actId="1076"/>
      <pc:docMkLst>
        <pc:docMk/>
      </pc:docMkLst>
      <pc:sldChg chg="addSp modSp mod">
        <pc:chgData name="Dorien Van Gassen" userId="01919bb4-8004-458f-b15b-2901e49621b6" providerId="ADAL" clId="{7F5507B8-AF60-40A8-B188-531F7AAB3BCD}" dt="2023-01-26T10:08:01.294" v="100" actId="1076"/>
        <pc:sldMkLst>
          <pc:docMk/>
          <pc:sldMk cId="916411890" sldId="521"/>
        </pc:sldMkLst>
        <pc:spChg chg="add mod">
          <ac:chgData name="Dorien Van Gassen" userId="01919bb4-8004-458f-b15b-2901e49621b6" providerId="ADAL" clId="{7F5507B8-AF60-40A8-B188-531F7AAB3BCD}" dt="2023-01-26T10:08:01.294" v="100" actId="1076"/>
          <ac:spMkLst>
            <pc:docMk/>
            <pc:sldMk cId="916411890" sldId="521"/>
            <ac:spMk id="2" creationId="{F713AECB-B15C-1F00-E90E-008C631B4405}"/>
          </ac:spMkLst>
        </pc:spChg>
        <pc:spChg chg="mod">
          <ac:chgData name="Dorien Van Gassen" userId="01919bb4-8004-458f-b15b-2901e49621b6" providerId="ADAL" clId="{7F5507B8-AF60-40A8-B188-531F7AAB3BCD}" dt="2023-01-26T10:07:42.618" v="94" actId="20577"/>
          <ac:spMkLst>
            <pc:docMk/>
            <pc:sldMk cId="916411890" sldId="521"/>
            <ac:spMk id="7" creationId="{64B2B7BC-323F-4B8A-B015-E71FCFAB04C7}"/>
          </ac:spMkLst>
        </pc:spChg>
      </pc:sldChg>
    </pc:docChg>
  </pc:docChgLst>
  <pc:docChgLst>
    <pc:chgData name="Dorien Van Gassen" userId="01919bb4-8004-458f-b15b-2901e49621b6" providerId="ADAL" clId="{ACC68713-FA42-4611-97A3-B02CF836ADC6}"/>
    <pc:docChg chg="undo redo custSel addSld delSld modSld sldOrd modMainMaster modNotesMaster">
      <pc:chgData name="Dorien Van Gassen" userId="01919bb4-8004-458f-b15b-2901e49621b6" providerId="ADAL" clId="{ACC68713-FA42-4611-97A3-B02CF836ADC6}" dt="2020-10-07T11:42:12.708" v="1183" actId="404"/>
      <pc:docMkLst>
        <pc:docMk/>
      </pc:docMkLst>
      <pc:sldChg chg="modSp mod modNotes">
        <pc:chgData name="Dorien Van Gassen" userId="01919bb4-8004-458f-b15b-2901e49621b6" providerId="ADAL" clId="{ACC68713-FA42-4611-97A3-B02CF836ADC6}" dt="2020-10-07T11:31:16.351" v="930" actId="403"/>
        <pc:sldMkLst>
          <pc:docMk/>
          <pc:sldMk cId="3778491670" sldId="256"/>
        </pc:sldMkLst>
        <pc:spChg chg="mod">
          <ac:chgData name="Dorien Van Gassen" userId="01919bb4-8004-458f-b15b-2901e49621b6" providerId="ADAL" clId="{ACC68713-FA42-4611-97A3-B02CF836ADC6}" dt="2020-10-07T11:31:16.351" v="930" actId="403"/>
          <ac:spMkLst>
            <pc:docMk/>
            <pc:sldMk cId="3778491670" sldId="256"/>
            <ac:spMk id="3" creationId="{6D07C3A5-02B3-4F36-9611-B2CB4684BC08}"/>
          </ac:spMkLst>
        </pc:spChg>
        <pc:spChg chg="mod">
          <ac:chgData name="Dorien Van Gassen" userId="01919bb4-8004-458f-b15b-2901e49621b6" providerId="ADAL" clId="{ACC68713-FA42-4611-97A3-B02CF836ADC6}" dt="2020-10-07T11:31:11.273" v="928" actId="403"/>
          <ac:spMkLst>
            <pc:docMk/>
            <pc:sldMk cId="3778491670" sldId="256"/>
            <ac:spMk id="4" creationId="{2FE2152F-4167-1F4C-86AF-A687AA0E0846}"/>
          </ac:spMkLst>
        </pc:spChg>
      </pc:sldChg>
      <pc:sldChg chg="modSp mod setBg modNotes">
        <pc:chgData name="Dorien Van Gassen" userId="01919bb4-8004-458f-b15b-2901e49621b6" providerId="ADAL" clId="{ACC68713-FA42-4611-97A3-B02CF836ADC6}" dt="2020-10-07T11:37:33.366" v="1076" actId="5793"/>
        <pc:sldMkLst>
          <pc:docMk/>
          <pc:sldMk cId="616603447" sldId="263"/>
        </pc:sldMkLst>
        <pc:spChg chg="mod">
          <ac:chgData name="Dorien Van Gassen" userId="01919bb4-8004-458f-b15b-2901e49621b6" providerId="ADAL" clId="{ACC68713-FA42-4611-97A3-B02CF836ADC6}" dt="2020-10-07T11:37:08.328" v="1070" actId="1076"/>
          <ac:spMkLst>
            <pc:docMk/>
            <pc:sldMk cId="616603447" sldId="263"/>
            <ac:spMk id="2" creationId="{0B7EF152-22F6-AD43-911F-9973FE6A7A42}"/>
          </ac:spMkLst>
        </pc:spChg>
        <pc:spChg chg="mod">
          <ac:chgData name="Dorien Van Gassen" userId="01919bb4-8004-458f-b15b-2901e49621b6" providerId="ADAL" clId="{ACC68713-FA42-4611-97A3-B02CF836ADC6}" dt="2020-10-07T11:37:14.929" v="1071" actId="1076"/>
          <ac:spMkLst>
            <pc:docMk/>
            <pc:sldMk cId="616603447" sldId="263"/>
            <ac:spMk id="3" creationId="{C33D2A61-8B67-4D56-B625-D045738FD080}"/>
          </ac:spMkLst>
        </pc:spChg>
        <pc:spChg chg="mod">
          <ac:chgData name="Dorien Van Gassen" userId="01919bb4-8004-458f-b15b-2901e49621b6" providerId="ADAL" clId="{ACC68713-FA42-4611-97A3-B02CF836ADC6}" dt="2020-10-07T11:37:33.366" v="1076" actId="5793"/>
          <ac:spMkLst>
            <pc:docMk/>
            <pc:sldMk cId="616603447" sldId="263"/>
            <ac:spMk id="4" creationId="{5050AF5B-1B44-4BFE-A24F-182A053CE6FD}"/>
          </ac:spMkLst>
        </pc:spChg>
      </pc:sldChg>
      <pc:sldChg chg="modSp mod">
        <pc:chgData name="Dorien Van Gassen" userId="01919bb4-8004-458f-b15b-2901e49621b6" providerId="ADAL" clId="{ACC68713-FA42-4611-97A3-B02CF836ADC6}" dt="2020-10-07T11:36:02.821" v="1027" actId="14100"/>
        <pc:sldMkLst>
          <pc:docMk/>
          <pc:sldMk cId="860271826" sldId="429"/>
        </pc:sldMkLst>
        <pc:spChg chg="mod">
          <ac:chgData name="Dorien Van Gassen" userId="01919bb4-8004-458f-b15b-2901e49621b6" providerId="ADAL" clId="{ACC68713-FA42-4611-97A3-B02CF836ADC6}" dt="2020-10-07T11:36:02.821" v="1027" actId="14100"/>
          <ac:spMkLst>
            <pc:docMk/>
            <pc:sldMk cId="860271826" sldId="429"/>
            <ac:spMk id="2" creationId="{5DA4BD54-1023-48A0-BDAE-CE87D225EDFE}"/>
          </ac:spMkLst>
        </pc:spChg>
        <pc:spChg chg="mod">
          <ac:chgData name="Dorien Van Gassen" userId="01919bb4-8004-458f-b15b-2901e49621b6" providerId="ADAL" clId="{ACC68713-FA42-4611-97A3-B02CF836ADC6}" dt="2020-10-07T11:35:55.016" v="1025" actId="14100"/>
          <ac:spMkLst>
            <pc:docMk/>
            <pc:sldMk cId="860271826" sldId="429"/>
            <ac:spMk id="4" creationId="{B7AFD098-44A5-406D-99C1-33E6825E2764}"/>
          </ac:spMkLst>
        </pc:spChg>
      </pc:sldChg>
      <pc:sldChg chg="modSp mod setBg">
        <pc:chgData name="Dorien Van Gassen" userId="01919bb4-8004-458f-b15b-2901e49621b6" providerId="ADAL" clId="{ACC68713-FA42-4611-97A3-B02CF836ADC6}" dt="2020-10-07T11:34:22.705" v="995" actId="255"/>
        <pc:sldMkLst>
          <pc:docMk/>
          <pc:sldMk cId="3572068836" sldId="441"/>
        </pc:sldMkLst>
        <pc:spChg chg="mod">
          <ac:chgData name="Dorien Van Gassen" userId="01919bb4-8004-458f-b15b-2901e49621b6" providerId="ADAL" clId="{ACC68713-FA42-4611-97A3-B02CF836ADC6}" dt="2020-10-07T11:33:44.331" v="967" actId="14100"/>
          <ac:spMkLst>
            <pc:docMk/>
            <pc:sldMk cId="3572068836" sldId="441"/>
            <ac:spMk id="2" creationId="{131388AE-6CCE-AD42-AC56-B88597AEDC83}"/>
          </ac:spMkLst>
        </pc:spChg>
        <pc:spChg chg="mod">
          <ac:chgData name="Dorien Van Gassen" userId="01919bb4-8004-458f-b15b-2901e49621b6" providerId="ADAL" clId="{ACC68713-FA42-4611-97A3-B02CF836ADC6}" dt="2020-10-07T11:34:18.437" v="994" actId="255"/>
          <ac:spMkLst>
            <pc:docMk/>
            <pc:sldMk cId="3572068836" sldId="441"/>
            <ac:spMk id="3" creationId="{4425A344-8A7D-4135-8651-0CA6C731D1E6}"/>
          </ac:spMkLst>
        </pc:spChg>
        <pc:spChg chg="mod">
          <ac:chgData name="Dorien Van Gassen" userId="01919bb4-8004-458f-b15b-2901e49621b6" providerId="ADAL" clId="{ACC68713-FA42-4611-97A3-B02CF836ADC6}" dt="2020-10-07T11:34:22.705" v="995" actId="255"/>
          <ac:spMkLst>
            <pc:docMk/>
            <pc:sldMk cId="3572068836" sldId="441"/>
            <ac:spMk id="9" creationId="{7A32E0DD-BF14-4F1C-AC82-7D487ABC8D2E}"/>
          </ac:spMkLst>
        </pc:spChg>
      </pc:sldChg>
      <pc:sldChg chg="modSp">
        <pc:chgData name="Dorien Van Gassen" userId="01919bb4-8004-458f-b15b-2901e49621b6" providerId="ADAL" clId="{ACC68713-FA42-4611-97A3-B02CF836ADC6}" dt="2020-10-07T11:31:01.579" v="925"/>
        <pc:sldMkLst>
          <pc:docMk/>
          <pc:sldMk cId="3075449726" sldId="442"/>
        </pc:sldMkLst>
        <pc:spChg chg="mod">
          <ac:chgData name="Dorien Van Gassen" userId="01919bb4-8004-458f-b15b-2901e49621b6" providerId="ADAL" clId="{ACC68713-FA42-4611-97A3-B02CF836ADC6}" dt="2020-10-07T11:31:01.579" v="925"/>
          <ac:spMkLst>
            <pc:docMk/>
            <pc:sldMk cId="3075449726" sldId="442"/>
            <ac:spMk id="7" creationId="{CF8E2865-DCD5-4604-A426-F0A2FD25B3CF}"/>
          </ac:spMkLst>
        </pc:spChg>
        <pc:picChg chg="mod">
          <ac:chgData name="Dorien Van Gassen" userId="01919bb4-8004-458f-b15b-2901e49621b6" providerId="ADAL" clId="{ACC68713-FA42-4611-97A3-B02CF836ADC6}" dt="2020-10-07T11:31:01.579" v="925"/>
          <ac:picMkLst>
            <pc:docMk/>
            <pc:sldMk cId="3075449726" sldId="442"/>
            <ac:picMk id="3" creationId="{9A042C7D-1A1B-46F1-BA20-3300BCFA0C21}"/>
          </ac:picMkLst>
        </pc:picChg>
      </pc:sldChg>
      <pc:sldChg chg="modSp mod chgLayout">
        <pc:chgData name="Dorien Van Gassen" userId="01919bb4-8004-458f-b15b-2901e49621b6" providerId="ADAL" clId="{ACC68713-FA42-4611-97A3-B02CF836ADC6}" dt="2020-10-07T11:33:33.160" v="965" actId="14100"/>
        <pc:sldMkLst>
          <pc:docMk/>
          <pc:sldMk cId="407968276" sldId="452"/>
        </pc:sldMkLst>
        <pc:spChg chg="mod ord">
          <ac:chgData name="Dorien Van Gassen" userId="01919bb4-8004-458f-b15b-2901e49621b6" providerId="ADAL" clId="{ACC68713-FA42-4611-97A3-B02CF836ADC6}" dt="2020-10-07T11:33:33.160" v="965" actId="14100"/>
          <ac:spMkLst>
            <pc:docMk/>
            <pc:sldMk cId="407968276" sldId="452"/>
            <ac:spMk id="2" creationId="{14CA8B4D-5D8B-4B0E-9459-ED6A83D8E38D}"/>
          </ac:spMkLst>
        </pc:spChg>
        <pc:spChg chg="mod ord">
          <ac:chgData name="Dorien Van Gassen" userId="01919bb4-8004-458f-b15b-2901e49621b6" providerId="ADAL" clId="{ACC68713-FA42-4611-97A3-B02CF836ADC6}" dt="2020-10-07T11:33:10.153" v="960" actId="700"/>
          <ac:spMkLst>
            <pc:docMk/>
            <pc:sldMk cId="407968276" sldId="452"/>
            <ac:spMk id="3" creationId="{5563E38F-3259-4836-BD50-EF36B1178E25}"/>
          </ac:spMkLst>
        </pc:spChg>
        <pc:spChg chg="mod ord">
          <ac:chgData name="Dorien Van Gassen" userId="01919bb4-8004-458f-b15b-2901e49621b6" providerId="ADAL" clId="{ACC68713-FA42-4611-97A3-B02CF836ADC6}" dt="2020-10-07T11:33:26.315" v="963" actId="14100"/>
          <ac:spMkLst>
            <pc:docMk/>
            <pc:sldMk cId="407968276" sldId="452"/>
            <ac:spMk id="4" creationId="{AE144B2C-9E4C-48A2-BFF7-FD4E04F19721}"/>
          </ac:spMkLst>
        </pc:spChg>
      </pc:sldChg>
      <pc:sldChg chg="modSp mod setBg">
        <pc:chgData name="Dorien Van Gassen" userId="01919bb4-8004-458f-b15b-2901e49621b6" providerId="ADAL" clId="{ACC68713-FA42-4611-97A3-B02CF836ADC6}" dt="2020-10-07T11:39:01.575" v="1115" actId="14100"/>
        <pc:sldMkLst>
          <pc:docMk/>
          <pc:sldMk cId="1696853430" sldId="457"/>
        </pc:sldMkLst>
        <pc:spChg chg="mod">
          <ac:chgData name="Dorien Van Gassen" userId="01919bb4-8004-458f-b15b-2901e49621b6" providerId="ADAL" clId="{ACC68713-FA42-4611-97A3-B02CF836ADC6}" dt="2020-10-07T11:39:01.575" v="1115" actId="14100"/>
          <ac:spMkLst>
            <pc:docMk/>
            <pc:sldMk cId="1696853430" sldId="457"/>
            <ac:spMk id="2" creationId="{D209FA49-0376-4A39-89C2-B01F809F1770}"/>
          </ac:spMkLst>
        </pc:spChg>
        <pc:spChg chg="mod">
          <ac:chgData name="Dorien Van Gassen" userId="01919bb4-8004-458f-b15b-2901e49621b6" providerId="ADAL" clId="{ACC68713-FA42-4611-97A3-B02CF836ADC6}" dt="2020-10-07T11:38:53.805" v="1113" actId="255"/>
          <ac:spMkLst>
            <pc:docMk/>
            <pc:sldMk cId="1696853430" sldId="457"/>
            <ac:spMk id="3" creationId="{EDA1719B-83F8-4D05-980F-C47C6CEA79D7}"/>
          </ac:spMkLst>
        </pc:spChg>
        <pc:spChg chg="mod">
          <ac:chgData name="Dorien Van Gassen" userId="01919bb4-8004-458f-b15b-2901e49621b6" providerId="ADAL" clId="{ACC68713-FA42-4611-97A3-B02CF836ADC6}" dt="2020-10-07T11:38:48.524" v="1112" actId="255"/>
          <ac:spMkLst>
            <pc:docMk/>
            <pc:sldMk cId="1696853430" sldId="457"/>
            <ac:spMk id="4" creationId="{AB10EB6E-0C3F-4405-B11C-CF0AB90019F7}"/>
          </ac:spMkLst>
        </pc:spChg>
      </pc:sldChg>
      <pc:sldChg chg="modSp mod setBg">
        <pc:chgData name="Dorien Van Gassen" userId="01919bb4-8004-458f-b15b-2901e49621b6" providerId="ADAL" clId="{ACC68713-FA42-4611-97A3-B02CF836ADC6}" dt="2020-10-07T11:40:47.352" v="1150" actId="1076"/>
        <pc:sldMkLst>
          <pc:docMk/>
          <pc:sldMk cId="3664401200" sldId="458"/>
        </pc:sldMkLst>
        <pc:spChg chg="mod">
          <ac:chgData name="Dorien Van Gassen" userId="01919bb4-8004-458f-b15b-2901e49621b6" providerId="ADAL" clId="{ACC68713-FA42-4611-97A3-B02CF836ADC6}" dt="2020-10-07T11:40:40.532" v="1149" actId="1076"/>
          <ac:spMkLst>
            <pc:docMk/>
            <pc:sldMk cId="3664401200" sldId="458"/>
            <ac:spMk id="5" creationId="{48EFE683-5CB7-4EC9-95EA-F4A61EA75D0B}"/>
          </ac:spMkLst>
        </pc:spChg>
        <pc:spChg chg="mod">
          <ac:chgData name="Dorien Van Gassen" userId="01919bb4-8004-458f-b15b-2901e49621b6" providerId="ADAL" clId="{ACC68713-FA42-4611-97A3-B02CF836ADC6}" dt="2020-10-07T11:40:47.352" v="1150" actId="1076"/>
          <ac:spMkLst>
            <pc:docMk/>
            <pc:sldMk cId="3664401200" sldId="458"/>
            <ac:spMk id="6" creationId="{85053309-4D74-401A-90FB-CD4E03E95062}"/>
          </ac:spMkLst>
        </pc:spChg>
        <pc:spChg chg="mod">
          <ac:chgData name="Dorien Van Gassen" userId="01919bb4-8004-458f-b15b-2901e49621b6" providerId="ADAL" clId="{ACC68713-FA42-4611-97A3-B02CF836ADC6}" dt="2020-10-07T11:40:47.352" v="1150" actId="1076"/>
          <ac:spMkLst>
            <pc:docMk/>
            <pc:sldMk cId="3664401200" sldId="458"/>
            <ac:spMk id="7" creationId="{398BBF77-7FDF-4CB5-B41D-1ADA89A494FF}"/>
          </ac:spMkLst>
        </pc:spChg>
      </pc:sldChg>
      <pc:sldChg chg="modSp mod setBg">
        <pc:chgData name="Dorien Van Gassen" userId="01919bb4-8004-458f-b15b-2901e49621b6" providerId="ADAL" clId="{ACC68713-FA42-4611-97A3-B02CF836ADC6}" dt="2020-10-07T11:35:43.261" v="1023" actId="14100"/>
        <pc:sldMkLst>
          <pc:docMk/>
          <pc:sldMk cId="1436454892" sldId="461"/>
        </pc:sldMkLst>
        <pc:spChg chg="mod">
          <ac:chgData name="Dorien Van Gassen" userId="01919bb4-8004-458f-b15b-2901e49621b6" providerId="ADAL" clId="{ACC68713-FA42-4611-97A3-B02CF836ADC6}" dt="2020-10-07T11:35:35.846" v="1021" actId="14100"/>
          <ac:spMkLst>
            <pc:docMk/>
            <pc:sldMk cId="1436454892" sldId="461"/>
            <ac:spMk id="2" creationId="{7A0D7EEB-F47D-43A2-B83F-3F140B38D7E7}"/>
          </ac:spMkLst>
        </pc:spChg>
        <pc:spChg chg="mod">
          <ac:chgData name="Dorien Van Gassen" userId="01919bb4-8004-458f-b15b-2901e49621b6" providerId="ADAL" clId="{ACC68713-FA42-4611-97A3-B02CF836ADC6}" dt="2020-10-07T11:35:43.261" v="1023" actId="14100"/>
          <ac:spMkLst>
            <pc:docMk/>
            <pc:sldMk cId="1436454892" sldId="461"/>
            <ac:spMk id="8" creationId="{EE94F007-C8CA-4ED5-A9CB-B3AF1F48D193}"/>
          </ac:spMkLst>
        </pc:spChg>
      </pc:sldChg>
      <pc:sldChg chg="addSp delSp modSp mod ord">
        <pc:chgData name="Dorien Van Gassen" userId="01919bb4-8004-458f-b15b-2901e49621b6" providerId="ADAL" clId="{ACC68713-FA42-4611-97A3-B02CF836ADC6}" dt="2020-10-07T11:41:14.479" v="1165" actId="403"/>
        <pc:sldMkLst>
          <pc:docMk/>
          <pc:sldMk cId="1468554394" sldId="464"/>
        </pc:sldMkLst>
        <pc:spChg chg="mod">
          <ac:chgData name="Dorien Van Gassen" userId="01919bb4-8004-458f-b15b-2901e49621b6" providerId="ADAL" clId="{ACC68713-FA42-4611-97A3-B02CF836ADC6}" dt="2020-10-07T11:41:14.479" v="1165" actId="403"/>
          <ac:spMkLst>
            <pc:docMk/>
            <pc:sldMk cId="1468554394" sldId="464"/>
            <ac:spMk id="2" creationId="{2B95A583-D7AE-41F9-AA39-41F3DDC83F1E}"/>
          </ac:spMkLst>
        </pc:spChg>
        <pc:picChg chg="add del mod">
          <ac:chgData name="Dorien Van Gassen" userId="01919bb4-8004-458f-b15b-2901e49621b6" providerId="ADAL" clId="{ACC68713-FA42-4611-97A3-B02CF836ADC6}" dt="2020-10-07T11:13:13.465" v="830" actId="478"/>
          <ac:picMkLst>
            <pc:docMk/>
            <pc:sldMk cId="1468554394" sldId="464"/>
            <ac:picMk id="2050" creationId="{914562B9-1935-4B92-8D74-F289A54B3FFC}"/>
          </ac:picMkLst>
        </pc:picChg>
        <pc:picChg chg="add del mod">
          <ac:chgData name="Dorien Van Gassen" userId="01919bb4-8004-458f-b15b-2901e49621b6" providerId="ADAL" clId="{ACC68713-FA42-4611-97A3-B02CF836ADC6}" dt="2020-10-07T11:14:05.953" v="835" actId="478"/>
          <ac:picMkLst>
            <pc:docMk/>
            <pc:sldMk cId="1468554394" sldId="464"/>
            <ac:picMk id="2052" creationId="{CCA63A28-F7D2-453A-A8EC-168581F71736}"/>
          </ac:picMkLst>
        </pc:picChg>
        <pc:picChg chg="add del mod">
          <ac:chgData name="Dorien Van Gassen" userId="01919bb4-8004-458f-b15b-2901e49621b6" providerId="ADAL" clId="{ACC68713-FA42-4611-97A3-B02CF836ADC6}" dt="2020-10-07T11:14:50.402" v="848" actId="478"/>
          <ac:picMkLst>
            <pc:docMk/>
            <pc:sldMk cId="1468554394" sldId="464"/>
            <ac:picMk id="2054" creationId="{616A8F1A-2D22-4834-811A-231476C63D34}"/>
          </ac:picMkLst>
        </pc:picChg>
      </pc:sldChg>
      <pc:sldChg chg="modSp mod ord">
        <pc:chgData name="Dorien Van Gassen" userId="01919bb4-8004-458f-b15b-2901e49621b6" providerId="ADAL" clId="{ACC68713-FA42-4611-97A3-B02CF836ADC6}" dt="2020-10-07T11:32:19.575" v="947" actId="255"/>
        <pc:sldMkLst>
          <pc:docMk/>
          <pc:sldMk cId="951254491" sldId="466"/>
        </pc:sldMkLst>
        <pc:spChg chg="mod">
          <ac:chgData name="Dorien Van Gassen" userId="01919bb4-8004-458f-b15b-2901e49621b6" providerId="ADAL" clId="{ACC68713-FA42-4611-97A3-B02CF836ADC6}" dt="2020-10-07T11:32:19.575" v="947" actId="255"/>
          <ac:spMkLst>
            <pc:docMk/>
            <pc:sldMk cId="951254491" sldId="466"/>
            <ac:spMk id="2" creationId="{E1B428F0-167B-40B5-9DE8-D9F823FEE3B1}"/>
          </ac:spMkLst>
        </pc:spChg>
        <pc:spChg chg="mod">
          <ac:chgData name="Dorien Van Gassen" userId="01919bb4-8004-458f-b15b-2901e49621b6" providerId="ADAL" clId="{ACC68713-FA42-4611-97A3-B02CF836ADC6}" dt="2020-10-07T11:31:26.418" v="932" actId="403"/>
          <ac:spMkLst>
            <pc:docMk/>
            <pc:sldMk cId="951254491" sldId="466"/>
            <ac:spMk id="4" creationId="{9B79B76A-C6E2-4733-8AD3-16E6232368A5}"/>
          </ac:spMkLst>
        </pc:spChg>
      </pc:sldChg>
      <pc:sldChg chg="modSp mod chgLayout modNotes">
        <pc:chgData name="Dorien Van Gassen" userId="01919bb4-8004-458f-b15b-2901e49621b6" providerId="ADAL" clId="{ACC68713-FA42-4611-97A3-B02CF836ADC6}" dt="2020-10-07T11:34:43.905" v="1000" actId="255"/>
        <pc:sldMkLst>
          <pc:docMk/>
          <pc:sldMk cId="3171780201" sldId="467"/>
        </pc:sldMkLst>
        <pc:spChg chg="mod ord">
          <ac:chgData name="Dorien Van Gassen" userId="01919bb4-8004-458f-b15b-2901e49621b6" providerId="ADAL" clId="{ACC68713-FA42-4611-97A3-B02CF836ADC6}" dt="2020-10-07T11:34:36.608" v="998" actId="14100"/>
          <ac:spMkLst>
            <pc:docMk/>
            <pc:sldMk cId="3171780201" sldId="467"/>
            <ac:spMk id="4" creationId="{5D997FA3-F241-478E-A079-C97F7D3CAE18}"/>
          </ac:spMkLst>
        </pc:spChg>
        <pc:spChg chg="mod ord">
          <ac:chgData name="Dorien Van Gassen" userId="01919bb4-8004-458f-b15b-2901e49621b6" providerId="ADAL" clId="{ACC68713-FA42-4611-97A3-B02CF836ADC6}" dt="2020-10-07T11:34:39.313" v="999" actId="255"/>
          <ac:spMkLst>
            <pc:docMk/>
            <pc:sldMk cId="3171780201" sldId="467"/>
            <ac:spMk id="5" creationId="{4555C0BE-F189-42C1-9781-F69BC6FFDE93}"/>
          </ac:spMkLst>
        </pc:spChg>
        <pc:spChg chg="mod ord">
          <ac:chgData name="Dorien Van Gassen" userId="01919bb4-8004-458f-b15b-2901e49621b6" providerId="ADAL" clId="{ACC68713-FA42-4611-97A3-B02CF836ADC6}" dt="2020-10-07T11:34:43.905" v="1000" actId="255"/>
          <ac:spMkLst>
            <pc:docMk/>
            <pc:sldMk cId="3171780201" sldId="467"/>
            <ac:spMk id="6" creationId="{47DB5CAE-B284-473C-8910-5DC40EEF921A}"/>
          </ac:spMkLst>
        </pc:spChg>
      </pc:sldChg>
      <pc:sldChg chg="modSp mod chgLayout">
        <pc:chgData name="Dorien Van Gassen" userId="01919bb4-8004-458f-b15b-2901e49621b6" providerId="ADAL" clId="{ACC68713-FA42-4611-97A3-B02CF836ADC6}" dt="2020-10-07T11:35:11.133" v="1008" actId="1076"/>
        <pc:sldMkLst>
          <pc:docMk/>
          <pc:sldMk cId="2558620384" sldId="468"/>
        </pc:sldMkLst>
        <pc:spChg chg="mod ord">
          <ac:chgData name="Dorien Van Gassen" userId="01919bb4-8004-458f-b15b-2901e49621b6" providerId="ADAL" clId="{ACC68713-FA42-4611-97A3-B02CF836ADC6}" dt="2020-10-07T11:34:55.175" v="1003" actId="14100"/>
          <ac:spMkLst>
            <pc:docMk/>
            <pc:sldMk cId="2558620384" sldId="468"/>
            <ac:spMk id="2" creationId="{33E852A3-9B26-44F9-8184-58FA4AFAB059}"/>
          </ac:spMkLst>
        </pc:spChg>
        <pc:spChg chg="mod ord">
          <ac:chgData name="Dorien Van Gassen" userId="01919bb4-8004-458f-b15b-2901e49621b6" providerId="ADAL" clId="{ACC68713-FA42-4611-97A3-B02CF836ADC6}" dt="2020-10-07T11:34:58.373" v="1004" actId="255"/>
          <ac:spMkLst>
            <pc:docMk/>
            <pc:sldMk cId="2558620384" sldId="468"/>
            <ac:spMk id="3" creationId="{C9AEB240-FDD6-4455-B26A-55937193A5D2}"/>
          </ac:spMkLst>
        </pc:spChg>
        <pc:spChg chg="mod ord">
          <ac:chgData name="Dorien Van Gassen" userId="01919bb4-8004-458f-b15b-2901e49621b6" providerId="ADAL" clId="{ACC68713-FA42-4611-97A3-B02CF836ADC6}" dt="2020-10-07T11:35:08.018" v="1007" actId="1076"/>
          <ac:spMkLst>
            <pc:docMk/>
            <pc:sldMk cId="2558620384" sldId="468"/>
            <ac:spMk id="4" creationId="{3CABD088-6EEE-4958-9E30-7C28012BA269}"/>
          </ac:spMkLst>
        </pc:spChg>
        <pc:spChg chg="mod">
          <ac:chgData name="Dorien Van Gassen" userId="01919bb4-8004-458f-b15b-2901e49621b6" providerId="ADAL" clId="{ACC68713-FA42-4611-97A3-B02CF836ADC6}" dt="2020-10-07T11:35:11.133" v="1008" actId="1076"/>
          <ac:spMkLst>
            <pc:docMk/>
            <pc:sldMk cId="2558620384" sldId="468"/>
            <ac:spMk id="5" creationId="{7B2D2388-D05F-4693-900D-E8EECB3BA511}"/>
          </ac:spMkLst>
        </pc:spChg>
      </pc:sldChg>
      <pc:sldChg chg="modSp mod">
        <pc:chgData name="Dorien Van Gassen" userId="01919bb4-8004-458f-b15b-2901e49621b6" providerId="ADAL" clId="{ACC68713-FA42-4611-97A3-B02CF836ADC6}" dt="2020-10-07T11:37:50.352" v="1079" actId="255"/>
        <pc:sldMkLst>
          <pc:docMk/>
          <pc:sldMk cId="1240448833" sldId="471"/>
        </pc:sldMkLst>
        <pc:spChg chg="mod">
          <ac:chgData name="Dorien Van Gassen" userId="01919bb4-8004-458f-b15b-2901e49621b6" providerId="ADAL" clId="{ACC68713-FA42-4611-97A3-B02CF836ADC6}" dt="2020-10-07T11:37:41.375" v="1077" actId="255"/>
          <ac:spMkLst>
            <pc:docMk/>
            <pc:sldMk cId="1240448833" sldId="471"/>
            <ac:spMk id="4" creationId="{C0C4AF08-BD89-446C-823F-A3E26EED3E7F}"/>
          </ac:spMkLst>
        </pc:spChg>
        <pc:spChg chg="mod">
          <ac:chgData name="Dorien Van Gassen" userId="01919bb4-8004-458f-b15b-2901e49621b6" providerId="ADAL" clId="{ACC68713-FA42-4611-97A3-B02CF836ADC6}" dt="2020-10-07T11:37:46.369" v="1078" actId="255"/>
          <ac:spMkLst>
            <pc:docMk/>
            <pc:sldMk cId="1240448833" sldId="471"/>
            <ac:spMk id="5" creationId="{2128537C-EFF7-45E3-A7C9-62ADE505DEC4}"/>
          </ac:spMkLst>
        </pc:spChg>
        <pc:spChg chg="mod">
          <ac:chgData name="Dorien Van Gassen" userId="01919bb4-8004-458f-b15b-2901e49621b6" providerId="ADAL" clId="{ACC68713-FA42-4611-97A3-B02CF836ADC6}" dt="2020-10-07T11:37:50.352" v="1079" actId="255"/>
          <ac:spMkLst>
            <pc:docMk/>
            <pc:sldMk cId="1240448833" sldId="471"/>
            <ac:spMk id="6" creationId="{9D89E7DB-CFF5-4112-A3F1-2E93BF80DAFF}"/>
          </ac:spMkLst>
        </pc:spChg>
      </pc:sldChg>
      <pc:sldChg chg="modSp mod">
        <pc:chgData name="Dorien Van Gassen" userId="01919bb4-8004-458f-b15b-2901e49621b6" providerId="ADAL" clId="{ACC68713-FA42-4611-97A3-B02CF836ADC6}" dt="2020-10-07T11:38:07.540" v="1083" actId="14100"/>
        <pc:sldMkLst>
          <pc:docMk/>
          <pc:sldMk cId="927038029" sldId="472"/>
        </pc:sldMkLst>
        <pc:spChg chg="mod">
          <ac:chgData name="Dorien Van Gassen" userId="01919bb4-8004-458f-b15b-2901e49621b6" providerId="ADAL" clId="{ACC68713-FA42-4611-97A3-B02CF836ADC6}" dt="2020-10-07T11:37:57.072" v="1080" actId="255"/>
          <ac:spMkLst>
            <pc:docMk/>
            <pc:sldMk cId="927038029" sldId="472"/>
            <ac:spMk id="2" creationId="{90561753-B0FF-4304-93A8-C5C629681F82}"/>
          </ac:spMkLst>
        </pc:spChg>
        <pc:spChg chg="mod">
          <ac:chgData name="Dorien Van Gassen" userId="01919bb4-8004-458f-b15b-2901e49621b6" providerId="ADAL" clId="{ACC68713-FA42-4611-97A3-B02CF836ADC6}" dt="2020-10-07T11:38:00.186" v="1081" actId="255"/>
          <ac:spMkLst>
            <pc:docMk/>
            <pc:sldMk cId="927038029" sldId="472"/>
            <ac:spMk id="3" creationId="{E236790A-8D30-483D-9A26-51B1ECA451DF}"/>
          </ac:spMkLst>
        </pc:spChg>
        <pc:spChg chg="mod">
          <ac:chgData name="Dorien Van Gassen" userId="01919bb4-8004-458f-b15b-2901e49621b6" providerId="ADAL" clId="{ACC68713-FA42-4611-97A3-B02CF836ADC6}" dt="2020-10-07T11:38:07.540" v="1083" actId="14100"/>
          <ac:spMkLst>
            <pc:docMk/>
            <pc:sldMk cId="927038029" sldId="472"/>
            <ac:spMk id="4" creationId="{748096C2-9DF6-4D13-91A3-D83C9900C08A}"/>
          </ac:spMkLst>
        </pc:spChg>
      </pc:sldChg>
      <pc:sldChg chg="modSp mod">
        <pc:chgData name="Dorien Van Gassen" userId="01919bb4-8004-458f-b15b-2901e49621b6" providerId="ADAL" clId="{ACC68713-FA42-4611-97A3-B02CF836ADC6}" dt="2020-10-07T11:38:24.632" v="1087" actId="14100"/>
        <pc:sldMkLst>
          <pc:docMk/>
          <pc:sldMk cId="3944277688" sldId="473"/>
        </pc:sldMkLst>
        <pc:spChg chg="mod">
          <ac:chgData name="Dorien Van Gassen" userId="01919bb4-8004-458f-b15b-2901e49621b6" providerId="ADAL" clId="{ACC68713-FA42-4611-97A3-B02CF836ADC6}" dt="2020-10-07T11:38:13.332" v="1084" actId="255"/>
          <ac:spMkLst>
            <pc:docMk/>
            <pc:sldMk cId="3944277688" sldId="473"/>
            <ac:spMk id="2" creationId="{0F0F75A0-B6EA-4D6B-90FF-12BA83438D7F}"/>
          </ac:spMkLst>
        </pc:spChg>
        <pc:spChg chg="mod">
          <ac:chgData name="Dorien Van Gassen" userId="01919bb4-8004-458f-b15b-2901e49621b6" providerId="ADAL" clId="{ACC68713-FA42-4611-97A3-B02CF836ADC6}" dt="2020-10-07T11:38:16.417" v="1085" actId="255"/>
          <ac:spMkLst>
            <pc:docMk/>
            <pc:sldMk cId="3944277688" sldId="473"/>
            <ac:spMk id="3" creationId="{136F9231-85AE-4499-B287-3D550CA7D9D6}"/>
          </ac:spMkLst>
        </pc:spChg>
        <pc:spChg chg="mod">
          <ac:chgData name="Dorien Van Gassen" userId="01919bb4-8004-458f-b15b-2901e49621b6" providerId="ADAL" clId="{ACC68713-FA42-4611-97A3-B02CF836ADC6}" dt="2020-10-07T11:38:24.632" v="1087" actId="14100"/>
          <ac:spMkLst>
            <pc:docMk/>
            <pc:sldMk cId="3944277688" sldId="473"/>
            <ac:spMk id="4" creationId="{54EFCCAC-1554-4F53-92EA-001828DCE237}"/>
          </ac:spMkLst>
        </pc:spChg>
      </pc:sldChg>
      <pc:sldChg chg="modSp mod modNotes">
        <pc:chgData name="Dorien Van Gassen" userId="01919bb4-8004-458f-b15b-2901e49621b6" providerId="ADAL" clId="{ACC68713-FA42-4611-97A3-B02CF836ADC6}" dt="2020-10-07T11:39:20.019" v="1119" actId="14100"/>
        <pc:sldMkLst>
          <pc:docMk/>
          <pc:sldMk cId="937712371" sldId="474"/>
        </pc:sldMkLst>
        <pc:spChg chg="mod">
          <ac:chgData name="Dorien Van Gassen" userId="01919bb4-8004-458f-b15b-2901e49621b6" providerId="ADAL" clId="{ACC68713-FA42-4611-97A3-B02CF836ADC6}" dt="2020-10-07T11:39:09.609" v="1116" actId="255"/>
          <ac:spMkLst>
            <pc:docMk/>
            <pc:sldMk cId="937712371" sldId="474"/>
            <ac:spMk id="5" creationId="{1CB6E1A0-F800-4FAB-8C08-ACEBFA68B754}"/>
          </ac:spMkLst>
        </pc:spChg>
        <pc:spChg chg="mod">
          <ac:chgData name="Dorien Van Gassen" userId="01919bb4-8004-458f-b15b-2901e49621b6" providerId="ADAL" clId="{ACC68713-FA42-4611-97A3-B02CF836ADC6}" dt="2020-10-07T11:39:12.878" v="1117" actId="255"/>
          <ac:spMkLst>
            <pc:docMk/>
            <pc:sldMk cId="937712371" sldId="474"/>
            <ac:spMk id="6" creationId="{A6BF46D1-C0AF-40B1-A267-B6BF880168A9}"/>
          </ac:spMkLst>
        </pc:spChg>
        <pc:spChg chg="mod">
          <ac:chgData name="Dorien Van Gassen" userId="01919bb4-8004-458f-b15b-2901e49621b6" providerId="ADAL" clId="{ACC68713-FA42-4611-97A3-B02CF836ADC6}" dt="2020-10-07T11:39:20.019" v="1119" actId="14100"/>
          <ac:spMkLst>
            <pc:docMk/>
            <pc:sldMk cId="937712371" sldId="474"/>
            <ac:spMk id="7" creationId="{EA668968-D7E5-4525-935A-44391F30D7B3}"/>
          </ac:spMkLst>
        </pc:spChg>
      </pc:sldChg>
      <pc:sldChg chg="modSp mod">
        <pc:chgData name="Dorien Van Gassen" userId="01919bb4-8004-458f-b15b-2901e49621b6" providerId="ADAL" clId="{ACC68713-FA42-4611-97A3-B02CF836ADC6}" dt="2020-10-07T11:40:00.049" v="1131" actId="14100"/>
        <pc:sldMkLst>
          <pc:docMk/>
          <pc:sldMk cId="3018203786" sldId="475"/>
        </pc:sldMkLst>
        <pc:spChg chg="mod">
          <ac:chgData name="Dorien Van Gassen" userId="01919bb4-8004-458f-b15b-2901e49621b6" providerId="ADAL" clId="{ACC68713-FA42-4611-97A3-B02CF836ADC6}" dt="2020-10-07T11:39:25.045" v="1120" actId="255"/>
          <ac:spMkLst>
            <pc:docMk/>
            <pc:sldMk cId="3018203786" sldId="475"/>
            <ac:spMk id="2" creationId="{B7220B8B-1A44-40A2-85E3-0D7BD23BE266}"/>
          </ac:spMkLst>
        </pc:spChg>
        <pc:spChg chg="mod">
          <ac:chgData name="Dorien Van Gassen" userId="01919bb4-8004-458f-b15b-2901e49621b6" providerId="ADAL" clId="{ACC68713-FA42-4611-97A3-B02CF836ADC6}" dt="2020-10-07T11:39:27.884" v="1121" actId="255"/>
          <ac:spMkLst>
            <pc:docMk/>
            <pc:sldMk cId="3018203786" sldId="475"/>
            <ac:spMk id="3" creationId="{0C0A7F84-1081-4043-848C-93F209953E06}"/>
          </ac:spMkLst>
        </pc:spChg>
        <pc:spChg chg="mod">
          <ac:chgData name="Dorien Van Gassen" userId="01919bb4-8004-458f-b15b-2901e49621b6" providerId="ADAL" clId="{ACC68713-FA42-4611-97A3-B02CF836ADC6}" dt="2020-10-07T11:39:39.630" v="1124" actId="14100"/>
          <ac:spMkLst>
            <pc:docMk/>
            <pc:sldMk cId="3018203786" sldId="475"/>
            <ac:spMk id="4" creationId="{8D833546-1D2B-416A-8C78-5243231B59C6}"/>
          </ac:spMkLst>
        </pc:spChg>
        <pc:spChg chg="mod">
          <ac:chgData name="Dorien Van Gassen" userId="01919bb4-8004-458f-b15b-2901e49621b6" providerId="ADAL" clId="{ACC68713-FA42-4611-97A3-B02CF836ADC6}" dt="2020-10-07T11:40:00.049" v="1131" actId="14100"/>
          <ac:spMkLst>
            <pc:docMk/>
            <pc:sldMk cId="3018203786" sldId="475"/>
            <ac:spMk id="5" creationId="{A3AF5370-2931-4DD6-963E-A223DEF91721}"/>
          </ac:spMkLst>
        </pc:spChg>
        <pc:spChg chg="mod">
          <ac:chgData name="Dorien Van Gassen" userId="01919bb4-8004-458f-b15b-2901e49621b6" providerId="ADAL" clId="{ACC68713-FA42-4611-97A3-B02CF836ADC6}" dt="2020-10-07T11:39:47.822" v="1127" actId="14100"/>
          <ac:spMkLst>
            <pc:docMk/>
            <pc:sldMk cId="3018203786" sldId="475"/>
            <ac:spMk id="6" creationId="{DF9F035A-FC7A-4FDC-A17C-8798496CF398}"/>
          </ac:spMkLst>
        </pc:spChg>
      </pc:sldChg>
      <pc:sldChg chg="modSp mod setBg">
        <pc:chgData name="Dorien Van Gassen" userId="01919bb4-8004-458f-b15b-2901e49621b6" providerId="ADAL" clId="{ACC68713-FA42-4611-97A3-B02CF836ADC6}" dt="2020-10-07T11:41:05.815" v="1163"/>
        <pc:sldMkLst>
          <pc:docMk/>
          <pc:sldMk cId="4051787488" sldId="476"/>
        </pc:sldMkLst>
        <pc:spChg chg="mod">
          <ac:chgData name="Dorien Van Gassen" userId="01919bb4-8004-458f-b15b-2901e49621b6" providerId="ADAL" clId="{ACC68713-FA42-4611-97A3-B02CF836ADC6}" dt="2020-10-07T11:41:01.005" v="1153" actId="1076"/>
          <ac:spMkLst>
            <pc:docMk/>
            <pc:sldMk cId="4051787488" sldId="476"/>
            <ac:spMk id="2" creationId="{202D2A66-F7E3-4668-95F0-3464DC6A2BB0}"/>
          </ac:spMkLst>
        </pc:spChg>
        <pc:spChg chg="mod">
          <ac:chgData name="Dorien Van Gassen" userId="01919bb4-8004-458f-b15b-2901e49621b6" providerId="ADAL" clId="{ACC68713-FA42-4611-97A3-B02CF836ADC6}" dt="2020-10-07T11:40:57.823" v="1152" actId="255"/>
          <ac:spMkLst>
            <pc:docMk/>
            <pc:sldMk cId="4051787488" sldId="476"/>
            <ac:spMk id="4" creationId="{076FBC7E-6E49-4396-A108-94D70D27F0FF}"/>
          </ac:spMkLst>
        </pc:spChg>
      </pc:sldChg>
      <pc:sldChg chg="modSp mod ord modNotes">
        <pc:chgData name="Dorien Van Gassen" userId="01919bb4-8004-458f-b15b-2901e49621b6" providerId="ADAL" clId="{ACC68713-FA42-4611-97A3-B02CF836ADC6}" dt="2020-10-07T11:32:59.108" v="959" actId="20577"/>
        <pc:sldMkLst>
          <pc:docMk/>
          <pc:sldMk cId="290104305" sldId="477"/>
        </pc:sldMkLst>
        <pc:spChg chg="mod">
          <ac:chgData name="Dorien Van Gassen" userId="01919bb4-8004-458f-b15b-2901e49621b6" providerId="ADAL" clId="{ACC68713-FA42-4611-97A3-B02CF836ADC6}" dt="2020-10-07T11:32:24.444" v="948" actId="255"/>
          <ac:spMkLst>
            <pc:docMk/>
            <pc:sldMk cId="290104305" sldId="477"/>
            <ac:spMk id="5" creationId="{A0DA0F06-9CB2-4A5A-AF30-22B947E3F264}"/>
          </ac:spMkLst>
        </pc:spChg>
        <pc:spChg chg="mod">
          <ac:chgData name="Dorien Van Gassen" userId="01919bb4-8004-458f-b15b-2901e49621b6" providerId="ADAL" clId="{ACC68713-FA42-4611-97A3-B02CF836ADC6}" dt="2020-10-07T11:32:59.108" v="959" actId="20577"/>
          <ac:spMkLst>
            <pc:docMk/>
            <pc:sldMk cId="290104305" sldId="477"/>
            <ac:spMk id="7" creationId="{1E673FDF-349A-45E2-AB79-3151F9DAB773}"/>
          </ac:spMkLst>
        </pc:spChg>
        <pc:spChg chg="mod">
          <ac:chgData name="Dorien Van Gassen" userId="01919bb4-8004-458f-b15b-2901e49621b6" providerId="ADAL" clId="{ACC68713-FA42-4611-97A3-B02CF836ADC6}" dt="2020-10-07T11:32:07.673" v="946" actId="14100"/>
          <ac:spMkLst>
            <pc:docMk/>
            <pc:sldMk cId="290104305" sldId="477"/>
            <ac:spMk id="8" creationId="{42D3C14A-6BC8-433C-B48B-E7C1E1D9912F}"/>
          </ac:spMkLst>
        </pc:spChg>
      </pc:sldChg>
      <pc:sldChg chg="modSp mod ord">
        <pc:chgData name="Dorien Van Gassen" userId="01919bb4-8004-458f-b15b-2901e49621b6" providerId="ADAL" clId="{ACC68713-FA42-4611-97A3-B02CF836ADC6}" dt="2020-10-07T11:32:34.875" v="950" actId="255"/>
        <pc:sldMkLst>
          <pc:docMk/>
          <pc:sldMk cId="488525233" sldId="478"/>
        </pc:sldMkLst>
        <pc:spChg chg="mod">
          <ac:chgData name="Dorien Van Gassen" userId="01919bb4-8004-458f-b15b-2901e49621b6" providerId="ADAL" clId="{ACC68713-FA42-4611-97A3-B02CF836ADC6}" dt="2020-10-07T11:32:29.259" v="949" actId="255"/>
          <ac:spMkLst>
            <pc:docMk/>
            <pc:sldMk cId="488525233" sldId="478"/>
            <ac:spMk id="2" creationId="{A669FCEF-8D0A-4CC4-BCCE-8B705EE59D89}"/>
          </ac:spMkLst>
        </pc:spChg>
        <pc:spChg chg="mod">
          <ac:chgData name="Dorien Van Gassen" userId="01919bb4-8004-458f-b15b-2901e49621b6" providerId="ADAL" clId="{ACC68713-FA42-4611-97A3-B02CF836ADC6}" dt="2020-10-07T11:32:34.875" v="950" actId="255"/>
          <ac:spMkLst>
            <pc:docMk/>
            <pc:sldMk cId="488525233" sldId="478"/>
            <ac:spMk id="4" creationId="{97FD1F0B-FC6D-4769-9BE8-4DEB5ABA8F8A}"/>
          </ac:spMkLst>
        </pc:spChg>
      </pc:sldChg>
      <pc:sldChg chg="modSp add mod ord modNotes">
        <pc:chgData name="Dorien Van Gassen" userId="01919bb4-8004-458f-b15b-2901e49621b6" providerId="ADAL" clId="{ACC68713-FA42-4611-97A3-B02CF836ADC6}" dt="2020-10-07T11:41:24.757" v="1169" actId="403"/>
        <pc:sldMkLst>
          <pc:docMk/>
          <pc:sldMk cId="3686055275" sldId="479"/>
        </pc:sldMkLst>
        <pc:spChg chg="mod">
          <ac:chgData name="Dorien Van Gassen" userId="01919bb4-8004-458f-b15b-2901e49621b6" providerId="ADAL" clId="{ACC68713-FA42-4611-97A3-B02CF836ADC6}" dt="2020-10-07T11:41:24.757" v="1169" actId="403"/>
          <ac:spMkLst>
            <pc:docMk/>
            <pc:sldMk cId="3686055275" sldId="479"/>
            <ac:spMk id="3" creationId="{6D07C3A5-02B3-4F36-9611-B2CB4684BC08}"/>
          </ac:spMkLst>
        </pc:spChg>
        <pc:spChg chg="mod">
          <ac:chgData name="Dorien Van Gassen" userId="01919bb4-8004-458f-b15b-2901e49621b6" providerId="ADAL" clId="{ACC68713-FA42-4611-97A3-B02CF836ADC6}" dt="2020-10-07T11:41:19.758" v="1167" actId="403"/>
          <ac:spMkLst>
            <pc:docMk/>
            <pc:sldMk cId="3686055275" sldId="479"/>
            <ac:spMk id="4" creationId="{2FE2152F-4167-1F4C-86AF-A687AA0E0846}"/>
          </ac:spMkLst>
        </pc:spChg>
      </pc:sldChg>
      <pc:sldChg chg="modSp new mod modNotes modNotesTx">
        <pc:chgData name="Dorien Van Gassen" userId="01919bb4-8004-458f-b15b-2901e49621b6" providerId="ADAL" clId="{ACC68713-FA42-4611-97A3-B02CF836ADC6}" dt="2020-10-07T11:42:02.928" v="1180" actId="20577"/>
        <pc:sldMkLst>
          <pc:docMk/>
          <pc:sldMk cId="2497970313" sldId="480"/>
        </pc:sldMkLst>
        <pc:spChg chg="mod">
          <ac:chgData name="Dorien Van Gassen" userId="01919bb4-8004-458f-b15b-2901e49621b6" providerId="ADAL" clId="{ACC68713-FA42-4611-97A3-B02CF836ADC6}" dt="2020-10-07T11:41:30.829" v="1170" actId="255"/>
          <ac:spMkLst>
            <pc:docMk/>
            <pc:sldMk cId="2497970313" sldId="480"/>
            <ac:spMk id="2" creationId="{83E5F6AD-6945-4B2E-A088-2AC438FADC8F}"/>
          </ac:spMkLst>
        </pc:spChg>
        <pc:spChg chg="mod">
          <ac:chgData name="Dorien Van Gassen" userId="01919bb4-8004-458f-b15b-2901e49621b6" providerId="ADAL" clId="{ACC68713-FA42-4611-97A3-B02CF836ADC6}" dt="2020-10-07T11:41:34.128" v="1171" actId="255"/>
          <ac:spMkLst>
            <pc:docMk/>
            <pc:sldMk cId="2497970313" sldId="480"/>
            <ac:spMk id="3" creationId="{BE33FC9D-50E6-40D5-84A1-DD82030F4537}"/>
          </ac:spMkLst>
        </pc:spChg>
        <pc:spChg chg="mod">
          <ac:chgData name="Dorien Van Gassen" userId="01919bb4-8004-458f-b15b-2901e49621b6" providerId="ADAL" clId="{ACC68713-FA42-4611-97A3-B02CF836ADC6}" dt="2020-10-07T11:42:02.928" v="1180" actId="20577"/>
          <ac:spMkLst>
            <pc:docMk/>
            <pc:sldMk cId="2497970313" sldId="480"/>
            <ac:spMk id="4" creationId="{3E501130-F884-4C4C-9568-D9F0F24EBC66}"/>
          </ac:spMkLst>
        </pc:spChg>
      </pc:sldChg>
      <pc:sldChg chg="new del">
        <pc:chgData name="Dorien Van Gassen" userId="01919bb4-8004-458f-b15b-2901e49621b6" providerId="ADAL" clId="{ACC68713-FA42-4611-97A3-B02CF836ADC6}" dt="2020-10-07T11:15:05.960" v="849" actId="47"/>
        <pc:sldMkLst>
          <pc:docMk/>
          <pc:sldMk cId="586382481" sldId="481"/>
        </pc:sldMkLst>
      </pc:sldChg>
      <pc:sldChg chg="new del">
        <pc:chgData name="Dorien Van Gassen" userId="01919bb4-8004-458f-b15b-2901e49621b6" providerId="ADAL" clId="{ACC68713-FA42-4611-97A3-B02CF836ADC6}" dt="2020-10-07T11:01:44.858" v="248" actId="47"/>
        <pc:sldMkLst>
          <pc:docMk/>
          <pc:sldMk cId="2371614839" sldId="481"/>
        </pc:sldMkLst>
      </pc:sldChg>
      <pc:sldChg chg="new del">
        <pc:chgData name="Dorien Van Gassen" userId="01919bb4-8004-458f-b15b-2901e49621b6" providerId="ADAL" clId="{ACC68713-FA42-4611-97A3-B02CF836ADC6}" dt="2020-10-07T11:07:39.334" v="784" actId="47"/>
        <pc:sldMkLst>
          <pc:docMk/>
          <pc:sldMk cId="3169699292" sldId="481"/>
        </pc:sldMkLst>
      </pc:sldChg>
      <pc:sldChg chg="addSp delSp modSp add mod">
        <pc:chgData name="Dorien Van Gassen" userId="01919bb4-8004-458f-b15b-2901e49621b6" providerId="ADAL" clId="{ACC68713-FA42-4611-97A3-B02CF836ADC6}" dt="2020-10-07T11:42:12.708" v="1183" actId="404"/>
        <pc:sldMkLst>
          <pc:docMk/>
          <pc:sldMk cId="1553534348" sldId="482"/>
        </pc:sldMkLst>
        <pc:spChg chg="mod">
          <ac:chgData name="Dorien Van Gassen" userId="01919bb4-8004-458f-b15b-2901e49621b6" providerId="ADAL" clId="{ACC68713-FA42-4611-97A3-B02CF836ADC6}" dt="2020-10-07T11:42:12.708" v="1183" actId="404"/>
          <ac:spMkLst>
            <pc:docMk/>
            <pc:sldMk cId="1553534348" sldId="482"/>
            <ac:spMk id="2" creationId="{2B95A583-D7AE-41F9-AA39-41F3DDC83F1E}"/>
          </ac:spMkLst>
        </pc:spChg>
        <pc:picChg chg="add del mod">
          <ac:chgData name="Dorien Van Gassen" userId="01919bb4-8004-458f-b15b-2901e49621b6" providerId="ADAL" clId="{ACC68713-FA42-4611-97A3-B02CF836ADC6}" dt="2020-10-07T11:11:24.478" v="814" actId="478"/>
          <ac:picMkLst>
            <pc:docMk/>
            <pc:sldMk cId="1553534348" sldId="482"/>
            <ac:picMk id="1026" creationId="{25ABCF2F-2B9C-4693-8F01-642CFDAB7AC0}"/>
          </ac:picMkLst>
        </pc:picChg>
        <pc:picChg chg="add del mod">
          <ac:chgData name="Dorien Van Gassen" userId="01919bb4-8004-458f-b15b-2901e49621b6" providerId="ADAL" clId="{ACC68713-FA42-4611-97A3-B02CF836ADC6}" dt="2020-10-07T11:14:47.654" v="847" actId="478"/>
          <ac:picMkLst>
            <pc:docMk/>
            <pc:sldMk cId="1553534348" sldId="482"/>
            <ac:picMk id="1028" creationId="{CA33A0E2-BDD2-44CF-A285-46D69C122CCB}"/>
          </ac:picMkLst>
        </pc:picChg>
      </pc:sldChg>
      <pc:sldMasterChg chg="modSp modSldLayout">
        <pc:chgData name="Dorien Van Gassen" userId="01919bb4-8004-458f-b15b-2901e49621b6" providerId="ADAL" clId="{ACC68713-FA42-4611-97A3-B02CF836ADC6}" dt="2020-10-07T11:31:01.579" v="925"/>
        <pc:sldMasterMkLst>
          <pc:docMk/>
          <pc:sldMasterMk cId="162644476" sldId="2147483682"/>
        </pc:sldMasterMkLst>
        <pc:spChg chg="mod">
          <ac:chgData name="Dorien Van Gassen" userId="01919bb4-8004-458f-b15b-2901e49621b6" providerId="ADAL" clId="{ACC68713-FA42-4611-97A3-B02CF836ADC6}" dt="2020-10-07T11:31:01.579" v="925"/>
          <ac:spMkLst>
            <pc:docMk/>
            <pc:sldMasterMk cId="162644476" sldId="2147483682"/>
            <ac:spMk id="2" creationId="{00000000-0000-0000-0000-000000000000}"/>
          </ac:spMkLst>
        </pc:spChg>
        <pc:spChg chg="mod">
          <ac:chgData name="Dorien Van Gassen" userId="01919bb4-8004-458f-b15b-2901e49621b6" providerId="ADAL" clId="{ACC68713-FA42-4611-97A3-B02CF836ADC6}" dt="2020-10-07T11:31:01.579" v="925"/>
          <ac:spMkLst>
            <pc:docMk/>
            <pc:sldMasterMk cId="162644476" sldId="2147483682"/>
            <ac:spMk id="3" creationId="{00000000-0000-0000-0000-000000000000}"/>
          </ac:spMkLst>
        </pc:spChg>
        <pc:spChg chg="mod">
          <ac:chgData name="Dorien Van Gassen" userId="01919bb4-8004-458f-b15b-2901e49621b6" providerId="ADAL" clId="{ACC68713-FA42-4611-97A3-B02CF836ADC6}" dt="2020-10-07T11:31:01.579" v="925"/>
          <ac:spMkLst>
            <pc:docMk/>
            <pc:sldMasterMk cId="162644476" sldId="2147483682"/>
            <ac:spMk id="4" creationId="{00000000-0000-0000-0000-000000000000}"/>
          </ac:spMkLst>
        </pc:spChg>
        <pc:spChg chg="mod">
          <ac:chgData name="Dorien Van Gassen" userId="01919bb4-8004-458f-b15b-2901e49621b6" providerId="ADAL" clId="{ACC68713-FA42-4611-97A3-B02CF836ADC6}" dt="2020-10-07T11:31:01.579" v="925"/>
          <ac:spMkLst>
            <pc:docMk/>
            <pc:sldMasterMk cId="162644476" sldId="2147483682"/>
            <ac:spMk id="5" creationId="{00000000-0000-0000-0000-000000000000}"/>
          </ac:spMkLst>
        </pc:spChg>
        <pc:spChg chg="mod">
          <ac:chgData name="Dorien Van Gassen" userId="01919bb4-8004-458f-b15b-2901e49621b6" providerId="ADAL" clId="{ACC68713-FA42-4611-97A3-B02CF836ADC6}" dt="2020-10-07T11:31:01.579" v="925"/>
          <ac:spMkLst>
            <pc:docMk/>
            <pc:sldMasterMk cId="162644476" sldId="2147483682"/>
            <ac:spMk id="6" creationId="{00000000-0000-0000-0000-000000000000}"/>
          </ac:spMkLst>
        </pc:spChg>
        <pc:sldLayoutChg chg="modSp">
          <pc:chgData name="Dorien Van Gassen" userId="01919bb4-8004-458f-b15b-2901e49621b6" providerId="ADAL" clId="{ACC68713-FA42-4611-97A3-B02CF836ADC6}" dt="2020-10-07T11:31:01.579" v="925"/>
          <pc:sldLayoutMkLst>
            <pc:docMk/>
            <pc:sldMasterMk cId="162644476" sldId="2147483682"/>
            <pc:sldLayoutMk cId="1224977895" sldId="2147483694"/>
          </pc:sldLayoutMkLst>
          <pc:spChg chg="mod">
            <ac:chgData name="Dorien Van Gassen" userId="01919bb4-8004-458f-b15b-2901e49621b6" providerId="ADAL" clId="{ACC68713-FA42-4611-97A3-B02CF836ADC6}" dt="2020-10-07T11:31:01.579" v="925"/>
            <ac:spMkLst>
              <pc:docMk/>
              <pc:sldMasterMk cId="162644476" sldId="2147483682"/>
              <pc:sldLayoutMk cId="1224977895" sldId="2147483694"/>
              <ac:spMk id="2" creationId="{00000000-0000-0000-0000-000000000000}"/>
            </ac:spMkLst>
          </pc:spChg>
          <pc:spChg chg="mod">
            <ac:chgData name="Dorien Van Gassen" userId="01919bb4-8004-458f-b15b-2901e49621b6" providerId="ADAL" clId="{ACC68713-FA42-4611-97A3-B02CF836ADC6}" dt="2020-10-07T11:31:01.579" v="925"/>
            <ac:spMkLst>
              <pc:docMk/>
              <pc:sldMasterMk cId="162644476" sldId="2147483682"/>
              <pc:sldLayoutMk cId="1224977895" sldId="2147483694"/>
              <ac:spMk id="13" creationId="{601C470B-0AE5-7C4E-9E1D-30B1419F7A0E}"/>
            </ac:spMkLst>
          </pc:spChg>
          <pc:picChg chg="mod">
            <ac:chgData name="Dorien Van Gassen" userId="01919bb4-8004-458f-b15b-2901e49621b6" providerId="ADAL" clId="{ACC68713-FA42-4611-97A3-B02CF836ADC6}" dt="2020-10-07T11:31:01.579" v="925"/>
            <ac:picMkLst>
              <pc:docMk/>
              <pc:sldMasterMk cId="162644476" sldId="2147483682"/>
              <pc:sldLayoutMk cId="1224977895" sldId="2147483694"/>
              <ac:picMk id="10" creationId="{25C4F9E0-AB3D-3F42-9094-B4E2723854EF}"/>
            </ac:picMkLst>
          </pc:picChg>
          <pc:picChg chg="mod">
            <ac:chgData name="Dorien Van Gassen" userId="01919bb4-8004-458f-b15b-2901e49621b6" providerId="ADAL" clId="{ACC68713-FA42-4611-97A3-B02CF836ADC6}" dt="2020-10-07T11:31:01.579" v="925"/>
            <ac:picMkLst>
              <pc:docMk/>
              <pc:sldMasterMk cId="162644476" sldId="2147483682"/>
              <pc:sldLayoutMk cId="1224977895" sldId="2147483694"/>
              <ac:picMk id="12" creationId="{85263C84-2234-544A-B00F-3991BBD6D144}"/>
            </ac:picMkLst>
          </pc:picChg>
        </pc:sldLayoutChg>
        <pc:sldLayoutChg chg="modSp">
          <pc:chgData name="Dorien Van Gassen" userId="01919bb4-8004-458f-b15b-2901e49621b6" providerId="ADAL" clId="{ACC68713-FA42-4611-97A3-B02CF836ADC6}" dt="2020-10-07T11:31:01.579" v="925"/>
          <pc:sldLayoutMkLst>
            <pc:docMk/>
            <pc:sldMasterMk cId="162644476" sldId="2147483682"/>
            <pc:sldLayoutMk cId="1917665836" sldId="2147483697"/>
          </pc:sldLayoutMkLst>
          <pc:spChg chg="mod">
            <ac:chgData name="Dorien Van Gassen" userId="01919bb4-8004-458f-b15b-2901e49621b6" providerId="ADAL" clId="{ACC68713-FA42-4611-97A3-B02CF836ADC6}" dt="2020-10-07T11:31:01.579" v="925"/>
            <ac:spMkLst>
              <pc:docMk/>
              <pc:sldMasterMk cId="162644476" sldId="2147483682"/>
              <pc:sldLayoutMk cId="1917665836" sldId="2147483697"/>
              <ac:spMk id="2" creationId="{30920028-2E04-0448-92C0-01E2D4F19970}"/>
            </ac:spMkLst>
          </pc:spChg>
          <pc:spChg chg="mod">
            <ac:chgData name="Dorien Van Gassen" userId="01919bb4-8004-458f-b15b-2901e49621b6" providerId="ADAL" clId="{ACC68713-FA42-4611-97A3-B02CF836ADC6}" dt="2020-10-07T11:31:01.579" v="925"/>
            <ac:spMkLst>
              <pc:docMk/>
              <pc:sldMasterMk cId="162644476" sldId="2147483682"/>
              <pc:sldLayoutMk cId="1917665836" sldId="2147483697"/>
              <ac:spMk id="8" creationId="{5ABB9EF1-E3E9-0C47-BEC9-10DCAEA68CB7}"/>
            </ac:spMkLst>
          </pc:spChg>
          <pc:spChg chg="mod">
            <ac:chgData name="Dorien Van Gassen" userId="01919bb4-8004-458f-b15b-2901e49621b6" providerId="ADAL" clId="{ACC68713-FA42-4611-97A3-B02CF836ADC6}" dt="2020-10-07T11:31:01.579" v="925"/>
            <ac:spMkLst>
              <pc:docMk/>
              <pc:sldMasterMk cId="162644476" sldId="2147483682"/>
              <pc:sldLayoutMk cId="1917665836" sldId="2147483697"/>
              <ac:spMk id="11" creationId="{31EB7928-700C-1243-A768-CBDC105C8780}"/>
            </ac:spMkLst>
          </pc:spChg>
          <pc:spChg chg="mod">
            <ac:chgData name="Dorien Van Gassen" userId="01919bb4-8004-458f-b15b-2901e49621b6" providerId="ADAL" clId="{ACC68713-FA42-4611-97A3-B02CF836ADC6}" dt="2020-10-07T11:31:01.579" v="925"/>
            <ac:spMkLst>
              <pc:docMk/>
              <pc:sldMasterMk cId="162644476" sldId="2147483682"/>
              <pc:sldLayoutMk cId="1917665836" sldId="2147483697"/>
              <ac:spMk id="13" creationId="{99E19A30-4C6E-1440-86C0-C54D2781FD9B}"/>
            </ac:spMkLst>
          </pc:spChg>
          <pc:picChg chg="mod">
            <ac:chgData name="Dorien Van Gassen" userId="01919bb4-8004-458f-b15b-2901e49621b6" providerId="ADAL" clId="{ACC68713-FA42-4611-97A3-B02CF836ADC6}" dt="2020-10-07T11:31:01.579" v="925"/>
            <ac:picMkLst>
              <pc:docMk/>
              <pc:sldMasterMk cId="162644476" sldId="2147483682"/>
              <pc:sldLayoutMk cId="1917665836" sldId="2147483697"/>
              <ac:picMk id="10" creationId="{874BC72A-3B48-43A3-A07B-F39378F4218E}"/>
            </ac:picMkLst>
          </pc:picChg>
          <pc:picChg chg="mod">
            <ac:chgData name="Dorien Van Gassen" userId="01919bb4-8004-458f-b15b-2901e49621b6" providerId="ADAL" clId="{ACC68713-FA42-4611-97A3-B02CF836ADC6}" dt="2020-10-07T11:31:01.579" v="925"/>
            <ac:picMkLst>
              <pc:docMk/>
              <pc:sldMasterMk cId="162644476" sldId="2147483682"/>
              <pc:sldLayoutMk cId="1917665836" sldId="2147483697"/>
              <ac:picMk id="12" creationId="{D225DD5A-8577-43DE-862B-C9C4531D2E8F}"/>
            </ac:picMkLst>
          </pc:picChg>
        </pc:sldLayoutChg>
        <pc:sldLayoutChg chg="modSp">
          <pc:chgData name="Dorien Van Gassen" userId="01919bb4-8004-458f-b15b-2901e49621b6" providerId="ADAL" clId="{ACC68713-FA42-4611-97A3-B02CF836ADC6}" dt="2020-10-07T11:31:01.579" v="925"/>
          <pc:sldLayoutMkLst>
            <pc:docMk/>
            <pc:sldMasterMk cId="162644476" sldId="2147483682"/>
            <pc:sldLayoutMk cId="3956193676" sldId="2147483698"/>
          </pc:sldLayoutMkLst>
          <pc:spChg chg="mod">
            <ac:chgData name="Dorien Van Gassen" userId="01919bb4-8004-458f-b15b-2901e49621b6" providerId="ADAL" clId="{ACC68713-FA42-4611-97A3-B02CF836ADC6}" dt="2020-10-07T11:31:01.579" v="925"/>
            <ac:spMkLst>
              <pc:docMk/>
              <pc:sldMasterMk cId="162644476" sldId="2147483682"/>
              <pc:sldLayoutMk cId="3956193676" sldId="2147483698"/>
              <ac:spMk id="2" creationId="{30920028-2E04-0448-92C0-01E2D4F19970}"/>
            </ac:spMkLst>
          </pc:spChg>
          <pc:spChg chg="mod">
            <ac:chgData name="Dorien Van Gassen" userId="01919bb4-8004-458f-b15b-2901e49621b6" providerId="ADAL" clId="{ACC68713-FA42-4611-97A3-B02CF836ADC6}" dt="2020-10-07T11:31:01.579" v="925"/>
            <ac:spMkLst>
              <pc:docMk/>
              <pc:sldMasterMk cId="162644476" sldId="2147483682"/>
              <pc:sldLayoutMk cId="3956193676" sldId="2147483698"/>
              <ac:spMk id="8" creationId="{A3958C71-B933-0F47-8B37-7B1E1C842A70}"/>
            </ac:spMkLst>
          </pc:spChg>
          <pc:spChg chg="mod">
            <ac:chgData name="Dorien Van Gassen" userId="01919bb4-8004-458f-b15b-2901e49621b6" providerId="ADAL" clId="{ACC68713-FA42-4611-97A3-B02CF836ADC6}" dt="2020-10-07T11:31:01.579" v="925"/>
            <ac:spMkLst>
              <pc:docMk/>
              <pc:sldMasterMk cId="162644476" sldId="2147483682"/>
              <pc:sldLayoutMk cId="3956193676" sldId="2147483698"/>
              <ac:spMk id="11" creationId="{31EB7928-700C-1243-A768-CBDC105C8780}"/>
            </ac:spMkLst>
          </pc:spChg>
          <pc:spChg chg="mod">
            <ac:chgData name="Dorien Van Gassen" userId="01919bb4-8004-458f-b15b-2901e49621b6" providerId="ADAL" clId="{ACC68713-FA42-4611-97A3-B02CF836ADC6}" dt="2020-10-07T11:31:01.579" v="925"/>
            <ac:spMkLst>
              <pc:docMk/>
              <pc:sldMasterMk cId="162644476" sldId="2147483682"/>
              <pc:sldLayoutMk cId="3956193676" sldId="2147483698"/>
              <ac:spMk id="13" creationId="{99E19A30-4C6E-1440-86C0-C54D2781FD9B}"/>
            </ac:spMkLst>
          </pc:spChg>
          <pc:picChg chg="mod">
            <ac:chgData name="Dorien Van Gassen" userId="01919bb4-8004-458f-b15b-2901e49621b6" providerId="ADAL" clId="{ACC68713-FA42-4611-97A3-B02CF836ADC6}" dt="2020-10-07T11:31:01.579" v="925"/>
            <ac:picMkLst>
              <pc:docMk/>
              <pc:sldMasterMk cId="162644476" sldId="2147483682"/>
              <pc:sldLayoutMk cId="3956193676" sldId="2147483698"/>
              <ac:picMk id="10" creationId="{7DB3B819-0F07-4715-B931-E80B167D4E63}"/>
            </ac:picMkLst>
          </pc:picChg>
          <pc:picChg chg="mod">
            <ac:chgData name="Dorien Van Gassen" userId="01919bb4-8004-458f-b15b-2901e49621b6" providerId="ADAL" clId="{ACC68713-FA42-4611-97A3-B02CF836ADC6}" dt="2020-10-07T11:31:01.579" v="925"/>
            <ac:picMkLst>
              <pc:docMk/>
              <pc:sldMasterMk cId="162644476" sldId="2147483682"/>
              <pc:sldLayoutMk cId="3956193676" sldId="2147483698"/>
              <ac:picMk id="12" creationId="{0D941326-C58B-43C8-BE76-317740673904}"/>
            </ac:picMkLst>
          </pc:picChg>
        </pc:sldLayoutChg>
      </pc:sldMasterChg>
      <pc:sldMasterChg chg="modSp modSldLayout">
        <pc:chgData name="Dorien Van Gassen" userId="01919bb4-8004-458f-b15b-2901e49621b6" providerId="ADAL" clId="{ACC68713-FA42-4611-97A3-B02CF836ADC6}" dt="2020-10-07T11:31:01.579" v="925"/>
        <pc:sldMasterMkLst>
          <pc:docMk/>
          <pc:sldMasterMk cId="1166214192" sldId="2147483715"/>
        </pc:sldMasterMkLst>
        <pc:spChg chg="mod">
          <ac:chgData name="Dorien Van Gassen" userId="01919bb4-8004-458f-b15b-2901e49621b6" providerId="ADAL" clId="{ACC68713-FA42-4611-97A3-B02CF836ADC6}" dt="2020-10-07T11:31:01.579" v="925"/>
          <ac:spMkLst>
            <pc:docMk/>
            <pc:sldMasterMk cId="1166214192" sldId="2147483715"/>
            <ac:spMk id="2" creationId="{00000000-0000-0000-0000-000000000000}"/>
          </ac:spMkLst>
        </pc:spChg>
        <pc:spChg chg="mod">
          <ac:chgData name="Dorien Van Gassen" userId="01919bb4-8004-458f-b15b-2901e49621b6" providerId="ADAL" clId="{ACC68713-FA42-4611-97A3-B02CF836ADC6}" dt="2020-10-07T11:31:01.579" v="925"/>
          <ac:spMkLst>
            <pc:docMk/>
            <pc:sldMasterMk cId="1166214192" sldId="2147483715"/>
            <ac:spMk id="3" creationId="{00000000-0000-0000-0000-000000000000}"/>
          </ac:spMkLst>
        </pc:spChg>
        <pc:spChg chg="mod">
          <ac:chgData name="Dorien Van Gassen" userId="01919bb4-8004-458f-b15b-2901e49621b6" providerId="ADAL" clId="{ACC68713-FA42-4611-97A3-B02CF836ADC6}" dt="2020-10-07T11:31:01.579" v="925"/>
          <ac:spMkLst>
            <pc:docMk/>
            <pc:sldMasterMk cId="1166214192" sldId="2147483715"/>
            <ac:spMk id="4" creationId="{00000000-0000-0000-0000-000000000000}"/>
          </ac:spMkLst>
        </pc:spChg>
        <pc:spChg chg="mod">
          <ac:chgData name="Dorien Van Gassen" userId="01919bb4-8004-458f-b15b-2901e49621b6" providerId="ADAL" clId="{ACC68713-FA42-4611-97A3-B02CF836ADC6}" dt="2020-10-07T11:31:01.579" v="925"/>
          <ac:spMkLst>
            <pc:docMk/>
            <pc:sldMasterMk cId="1166214192" sldId="2147483715"/>
            <ac:spMk id="5" creationId="{00000000-0000-0000-0000-000000000000}"/>
          </ac:spMkLst>
        </pc:spChg>
        <pc:spChg chg="mod">
          <ac:chgData name="Dorien Van Gassen" userId="01919bb4-8004-458f-b15b-2901e49621b6" providerId="ADAL" clId="{ACC68713-FA42-4611-97A3-B02CF836ADC6}" dt="2020-10-07T11:31:01.579" v="925"/>
          <ac:spMkLst>
            <pc:docMk/>
            <pc:sldMasterMk cId="1166214192" sldId="2147483715"/>
            <ac:spMk id="6" creationId="{00000000-0000-0000-0000-000000000000}"/>
          </ac:spMkLst>
        </pc:spChg>
        <pc:sldLayoutChg chg="modSp">
          <pc:chgData name="Dorien Van Gassen" userId="01919bb4-8004-458f-b15b-2901e49621b6" providerId="ADAL" clId="{ACC68713-FA42-4611-97A3-B02CF836ADC6}" dt="2020-10-07T11:31:01.579" v="925"/>
          <pc:sldLayoutMkLst>
            <pc:docMk/>
            <pc:sldMasterMk cId="1166214192" sldId="2147483715"/>
            <pc:sldLayoutMk cId="1452486839" sldId="2147483718"/>
          </pc:sldLayoutMkLst>
          <pc:spChg chg="mod">
            <ac:chgData name="Dorien Van Gassen" userId="01919bb4-8004-458f-b15b-2901e49621b6" providerId="ADAL" clId="{ACC68713-FA42-4611-97A3-B02CF836ADC6}" dt="2020-10-07T11:31:01.579" v="925"/>
            <ac:spMkLst>
              <pc:docMk/>
              <pc:sldMasterMk cId="1166214192" sldId="2147483715"/>
              <pc:sldLayoutMk cId="1452486839" sldId="2147483718"/>
              <ac:spMk id="2" creationId="{00000000-0000-0000-0000-000000000000}"/>
            </ac:spMkLst>
          </pc:spChg>
          <pc:spChg chg="mod">
            <ac:chgData name="Dorien Van Gassen" userId="01919bb4-8004-458f-b15b-2901e49621b6" providerId="ADAL" clId="{ACC68713-FA42-4611-97A3-B02CF836ADC6}" dt="2020-10-07T11:31:01.579" v="925"/>
            <ac:spMkLst>
              <pc:docMk/>
              <pc:sldMasterMk cId="1166214192" sldId="2147483715"/>
              <pc:sldLayoutMk cId="1452486839" sldId="2147483718"/>
              <ac:spMk id="7" creationId="{19C26A7A-A8B2-4142-B919-D2CB690160A6}"/>
            </ac:spMkLst>
          </pc:spChg>
          <pc:spChg chg="mod">
            <ac:chgData name="Dorien Van Gassen" userId="01919bb4-8004-458f-b15b-2901e49621b6" providerId="ADAL" clId="{ACC68713-FA42-4611-97A3-B02CF836ADC6}" dt="2020-10-07T11:31:01.579" v="925"/>
            <ac:spMkLst>
              <pc:docMk/>
              <pc:sldMasterMk cId="1166214192" sldId="2147483715"/>
              <pc:sldLayoutMk cId="1452486839" sldId="2147483718"/>
              <ac:spMk id="15" creationId="{A2FF75A4-96A0-F64C-BC9C-E45C4BBFAB9E}"/>
            </ac:spMkLst>
          </pc:spChg>
          <pc:picChg chg="mod">
            <ac:chgData name="Dorien Van Gassen" userId="01919bb4-8004-458f-b15b-2901e49621b6" providerId="ADAL" clId="{ACC68713-FA42-4611-97A3-B02CF836ADC6}" dt="2020-10-07T11:31:01.579" v="925"/>
            <ac:picMkLst>
              <pc:docMk/>
              <pc:sldMasterMk cId="1166214192" sldId="2147483715"/>
              <pc:sldLayoutMk cId="1452486839" sldId="2147483718"/>
              <ac:picMk id="10" creationId="{288BB00A-1AB7-EA40-8DA0-9B9904A62911}"/>
            </ac:picMkLst>
          </pc:picChg>
          <pc:picChg chg="mod">
            <ac:chgData name="Dorien Van Gassen" userId="01919bb4-8004-458f-b15b-2901e49621b6" providerId="ADAL" clId="{ACC68713-FA42-4611-97A3-B02CF836ADC6}" dt="2020-10-07T11:31:01.579" v="925"/>
            <ac:picMkLst>
              <pc:docMk/>
              <pc:sldMasterMk cId="1166214192" sldId="2147483715"/>
              <pc:sldLayoutMk cId="1452486839" sldId="2147483718"/>
              <ac:picMk id="12" creationId="{0B128726-1022-644C-A132-9B471EC71840}"/>
            </ac:picMkLst>
          </pc:picChg>
        </pc:sldLayoutChg>
        <pc:sldLayoutChg chg="modSp">
          <pc:chgData name="Dorien Van Gassen" userId="01919bb4-8004-458f-b15b-2901e49621b6" providerId="ADAL" clId="{ACC68713-FA42-4611-97A3-B02CF836ADC6}" dt="2020-10-07T11:31:01.579" v="925"/>
          <pc:sldLayoutMkLst>
            <pc:docMk/>
            <pc:sldMasterMk cId="1166214192" sldId="2147483715"/>
            <pc:sldLayoutMk cId="1432996781" sldId="2147483719"/>
          </pc:sldLayoutMkLst>
          <pc:spChg chg="mod">
            <ac:chgData name="Dorien Van Gassen" userId="01919bb4-8004-458f-b15b-2901e49621b6" providerId="ADAL" clId="{ACC68713-FA42-4611-97A3-B02CF836ADC6}" dt="2020-10-07T11:31:01.579" v="925"/>
            <ac:spMkLst>
              <pc:docMk/>
              <pc:sldMasterMk cId="1166214192" sldId="2147483715"/>
              <pc:sldLayoutMk cId="1432996781" sldId="2147483719"/>
              <ac:spMk id="2" creationId="{30920028-2E04-0448-92C0-01E2D4F19970}"/>
            </ac:spMkLst>
          </pc:spChg>
          <pc:spChg chg="mod">
            <ac:chgData name="Dorien Van Gassen" userId="01919bb4-8004-458f-b15b-2901e49621b6" providerId="ADAL" clId="{ACC68713-FA42-4611-97A3-B02CF836ADC6}" dt="2020-10-07T11:31:01.579" v="925"/>
            <ac:spMkLst>
              <pc:docMk/>
              <pc:sldMasterMk cId="1166214192" sldId="2147483715"/>
              <pc:sldLayoutMk cId="1432996781" sldId="2147483719"/>
              <ac:spMk id="8" creationId="{5ABB9EF1-E3E9-0C47-BEC9-10DCAEA68CB7}"/>
            </ac:spMkLst>
          </pc:spChg>
          <pc:spChg chg="mod">
            <ac:chgData name="Dorien Van Gassen" userId="01919bb4-8004-458f-b15b-2901e49621b6" providerId="ADAL" clId="{ACC68713-FA42-4611-97A3-B02CF836ADC6}" dt="2020-10-07T11:31:01.579" v="925"/>
            <ac:spMkLst>
              <pc:docMk/>
              <pc:sldMasterMk cId="1166214192" sldId="2147483715"/>
              <pc:sldLayoutMk cId="1432996781" sldId="2147483719"/>
              <ac:spMk id="11" creationId="{31EB7928-700C-1243-A768-CBDC105C8780}"/>
            </ac:spMkLst>
          </pc:spChg>
          <pc:spChg chg="mod">
            <ac:chgData name="Dorien Van Gassen" userId="01919bb4-8004-458f-b15b-2901e49621b6" providerId="ADAL" clId="{ACC68713-FA42-4611-97A3-B02CF836ADC6}" dt="2020-10-07T11:31:01.579" v="925"/>
            <ac:spMkLst>
              <pc:docMk/>
              <pc:sldMasterMk cId="1166214192" sldId="2147483715"/>
              <pc:sldLayoutMk cId="1432996781" sldId="2147483719"/>
              <ac:spMk id="13" creationId="{99E19A30-4C6E-1440-86C0-C54D2781FD9B}"/>
            </ac:spMkLst>
          </pc:spChg>
          <pc:picChg chg="mod">
            <ac:chgData name="Dorien Van Gassen" userId="01919bb4-8004-458f-b15b-2901e49621b6" providerId="ADAL" clId="{ACC68713-FA42-4611-97A3-B02CF836ADC6}" dt="2020-10-07T11:31:01.579" v="925"/>
            <ac:picMkLst>
              <pc:docMk/>
              <pc:sldMasterMk cId="1166214192" sldId="2147483715"/>
              <pc:sldLayoutMk cId="1432996781" sldId="2147483719"/>
              <ac:picMk id="6" creationId="{D3F7A63B-C1D5-1B45-ADE1-ECC2D9FC49F4}"/>
            </ac:picMkLst>
          </pc:picChg>
          <pc:picChg chg="mod">
            <ac:chgData name="Dorien Van Gassen" userId="01919bb4-8004-458f-b15b-2901e49621b6" providerId="ADAL" clId="{ACC68713-FA42-4611-97A3-B02CF836ADC6}" dt="2020-10-07T11:31:01.579" v="925"/>
            <ac:picMkLst>
              <pc:docMk/>
              <pc:sldMasterMk cId="1166214192" sldId="2147483715"/>
              <pc:sldLayoutMk cId="1432996781" sldId="2147483719"/>
              <ac:picMk id="7" creationId="{3FAF2D50-4E40-1944-91E4-F914E14BDE68}"/>
            </ac:picMkLst>
          </pc:picChg>
        </pc:sldLayoutChg>
        <pc:sldLayoutChg chg="modSp">
          <pc:chgData name="Dorien Van Gassen" userId="01919bb4-8004-458f-b15b-2901e49621b6" providerId="ADAL" clId="{ACC68713-FA42-4611-97A3-B02CF836ADC6}" dt="2020-10-07T11:31:01.579" v="925"/>
          <pc:sldLayoutMkLst>
            <pc:docMk/>
            <pc:sldMasterMk cId="1166214192" sldId="2147483715"/>
            <pc:sldLayoutMk cId="3190763125" sldId="2147483721"/>
          </pc:sldLayoutMkLst>
          <pc:spChg chg="mod">
            <ac:chgData name="Dorien Van Gassen" userId="01919bb4-8004-458f-b15b-2901e49621b6" providerId="ADAL" clId="{ACC68713-FA42-4611-97A3-B02CF836ADC6}" dt="2020-10-07T11:31:01.579" v="925"/>
            <ac:spMkLst>
              <pc:docMk/>
              <pc:sldMasterMk cId="1166214192" sldId="2147483715"/>
              <pc:sldLayoutMk cId="3190763125" sldId="2147483721"/>
              <ac:spMk id="2" creationId="{30920028-2E04-0448-92C0-01E2D4F19970}"/>
            </ac:spMkLst>
          </pc:spChg>
          <pc:spChg chg="mod">
            <ac:chgData name="Dorien Van Gassen" userId="01919bb4-8004-458f-b15b-2901e49621b6" providerId="ADAL" clId="{ACC68713-FA42-4611-97A3-B02CF836ADC6}" dt="2020-10-07T11:31:01.579" v="925"/>
            <ac:spMkLst>
              <pc:docMk/>
              <pc:sldMasterMk cId="1166214192" sldId="2147483715"/>
              <pc:sldLayoutMk cId="3190763125" sldId="2147483721"/>
              <ac:spMk id="3" creationId="{F4215392-1C9A-C646-A563-00B427C891CF}"/>
            </ac:spMkLst>
          </pc:spChg>
          <pc:picChg chg="mod">
            <ac:chgData name="Dorien Van Gassen" userId="01919bb4-8004-458f-b15b-2901e49621b6" providerId="ADAL" clId="{ACC68713-FA42-4611-97A3-B02CF836ADC6}" dt="2020-10-07T11:31:01.579" v="925"/>
            <ac:picMkLst>
              <pc:docMk/>
              <pc:sldMasterMk cId="1166214192" sldId="2147483715"/>
              <pc:sldLayoutMk cId="3190763125" sldId="2147483721"/>
              <ac:picMk id="8" creationId="{BAA2011C-4EF2-F842-A435-9AC223C62589}"/>
            </ac:picMkLst>
          </pc:picChg>
          <pc:picChg chg="mod">
            <ac:chgData name="Dorien Van Gassen" userId="01919bb4-8004-458f-b15b-2901e49621b6" providerId="ADAL" clId="{ACC68713-FA42-4611-97A3-B02CF836ADC6}" dt="2020-10-07T11:31:01.579" v="925"/>
            <ac:picMkLst>
              <pc:docMk/>
              <pc:sldMasterMk cId="1166214192" sldId="2147483715"/>
              <pc:sldLayoutMk cId="3190763125" sldId="2147483721"/>
              <ac:picMk id="9" creationId="{547E0922-62A8-F04C-87C1-58477A46BFCC}"/>
            </ac:picMkLst>
          </pc:picChg>
        </pc:sldLayoutChg>
      </pc:sldMasterChg>
      <pc:sldMasterChg chg="modSp modSldLayout">
        <pc:chgData name="Dorien Van Gassen" userId="01919bb4-8004-458f-b15b-2901e49621b6" providerId="ADAL" clId="{ACC68713-FA42-4611-97A3-B02CF836ADC6}" dt="2020-10-07T11:31:01.579" v="925"/>
        <pc:sldMasterMkLst>
          <pc:docMk/>
          <pc:sldMasterMk cId="3817046822" sldId="2147483724"/>
        </pc:sldMasterMkLst>
        <pc:spChg chg="mod">
          <ac:chgData name="Dorien Van Gassen" userId="01919bb4-8004-458f-b15b-2901e49621b6" providerId="ADAL" clId="{ACC68713-FA42-4611-97A3-B02CF836ADC6}" dt="2020-10-07T11:31:01.579" v="925"/>
          <ac:spMkLst>
            <pc:docMk/>
            <pc:sldMasterMk cId="3817046822" sldId="2147483724"/>
            <ac:spMk id="2" creationId="{00000000-0000-0000-0000-000000000000}"/>
          </ac:spMkLst>
        </pc:spChg>
        <pc:spChg chg="mod">
          <ac:chgData name="Dorien Van Gassen" userId="01919bb4-8004-458f-b15b-2901e49621b6" providerId="ADAL" clId="{ACC68713-FA42-4611-97A3-B02CF836ADC6}" dt="2020-10-07T11:31:01.579" v="925"/>
          <ac:spMkLst>
            <pc:docMk/>
            <pc:sldMasterMk cId="3817046822" sldId="2147483724"/>
            <ac:spMk id="3" creationId="{00000000-0000-0000-0000-000000000000}"/>
          </ac:spMkLst>
        </pc:spChg>
        <pc:spChg chg="mod">
          <ac:chgData name="Dorien Van Gassen" userId="01919bb4-8004-458f-b15b-2901e49621b6" providerId="ADAL" clId="{ACC68713-FA42-4611-97A3-B02CF836ADC6}" dt="2020-10-07T11:31:01.579" v="925"/>
          <ac:spMkLst>
            <pc:docMk/>
            <pc:sldMasterMk cId="3817046822" sldId="2147483724"/>
            <ac:spMk id="4" creationId="{00000000-0000-0000-0000-000000000000}"/>
          </ac:spMkLst>
        </pc:spChg>
        <pc:spChg chg="mod">
          <ac:chgData name="Dorien Van Gassen" userId="01919bb4-8004-458f-b15b-2901e49621b6" providerId="ADAL" clId="{ACC68713-FA42-4611-97A3-B02CF836ADC6}" dt="2020-10-07T11:31:01.579" v="925"/>
          <ac:spMkLst>
            <pc:docMk/>
            <pc:sldMasterMk cId="3817046822" sldId="2147483724"/>
            <ac:spMk id="5" creationId="{00000000-0000-0000-0000-000000000000}"/>
          </ac:spMkLst>
        </pc:spChg>
        <pc:spChg chg="mod">
          <ac:chgData name="Dorien Van Gassen" userId="01919bb4-8004-458f-b15b-2901e49621b6" providerId="ADAL" clId="{ACC68713-FA42-4611-97A3-B02CF836ADC6}" dt="2020-10-07T11:31:01.579" v="925"/>
          <ac:spMkLst>
            <pc:docMk/>
            <pc:sldMasterMk cId="3817046822" sldId="2147483724"/>
            <ac:spMk id="6" creationId="{00000000-0000-0000-0000-000000000000}"/>
          </ac:spMkLst>
        </pc:spChg>
        <pc:sldLayoutChg chg="modSp">
          <pc:chgData name="Dorien Van Gassen" userId="01919bb4-8004-458f-b15b-2901e49621b6" providerId="ADAL" clId="{ACC68713-FA42-4611-97A3-B02CF836ADC6}" dt="2020-10-07T11:31:01.579" v="925"/>
          <pc:sldLayoutMkLst>
            <pc:docMk/>
            <pc:sldMasterMk cId="3817046822" sldId="2147483724"/>
            <pc:sldLayoutMk cId="3924578198" sldId="2147483725"/>
          </pc:sldLayoutMkLst>
          <pc:spChg chg="mod">
            <ac:chgData name="Dorien Van Gassen" userId="01919bb4-8004-458f-b15b-2901e49621b6" providerId="ADAL" clId="{ACC68713-FA42-4611-97A3-B02CF836ADC6}" dt="2020-10-07T11:31:01.579" v="925"/>
            <ac:spMkLst>
              <pc:docMk/>
              <pc:sldMasterMk cId="3817046822" sldId="2147483724"/>
              <pc:sldLayoutMk cId="3924578198" sldId="2147483725"/>
              <ac:spMk id="9" creationId="{20586671-0144-D84B-8866-E26DB986F709}"/>
            </ac:spMkLst>
          </pc:spChg>
          <pc:spChg chg="mod">
            <ac:chgData name="Dorien Van Gassen" userId="01919bb4-8004-458f-b15b-2901e49621b6" providerId="ADAL" clId="{ACC68713-FA42-4611-97A3-B02CF836ADC6}" dt="2020-10-07T11:31:01.579" v="925"/>
            <ac:spMkLst>
              <pc:docMk/>
              <pc:sldMasterMk cId="3817046822" sldId="2147483724"/>
              <pc:sldLayoutMk cId="3924578198" sldId="2147483725"/>
              <ac:spMk id="13" creationId="{E16D5784-C985-DD4E-AF16-4E8010651C4B}"/>
            </ac:spMkLst>
          </pc:spChg>
          <pc:spChg chg="mod">
            <ac:chgData name="Dorien Van Gassen" userId="01919bb4-8004-458f-b15b-2901e49621b6" providerId="ADAL" clId="{ACC68713-FA42-4611-97A3-B02CF836ADC6}" dt="2020-10-07T11:31:01.579" v="925"/>
            <ac:spMkLst>
              <pc:docMk/>
              <pc:sldMasterMk cId="3817046822" sldId="2147483724"/>
              <pc:sldLayoutMk cId="3924578198" sldId="2147483725"/>
              <ac:spMk id="14" creationId="{6E963D88-B480-6245-A230-5B4108CAAB40}"/>
            </ac:spMkLst>
          </pc:spChg>
          <pc:spChg chg="mod">
            <ac:chgData name="Dorien Van Gassen" userId="01919bb4-8004-458f-b15b-2901e49621b6" providerId="ADAL" clId="{ACC68713-FA42-4611-97A3-B02CF836ADC6}" dt="2020-10-07T11:31:01.579" v="925"/>
            <ac:spMkLst>
              <pc:docMk/>
              <pc:sldMasterMk cId="3817046822" sldId="2147483724"/>
              <pc:sldLayoutMk cId="3924578198" sldId="2147483725"/>
              <ac:spMk id="15" creationId="{56E63934-4A3F-B543-8A0D-C3AF3270DB39}"/>
            </ac:spMkLst>
          </pc:spChg>
          <pc:picChg chg="mod">
            <ac:chgData name="Dorien Van Gassen" userId="01919bb4-8004-458f-b15b-2901e49621b6" providerId="ADAL" clId="{ACC68713-FA42-4611-97A3-B02CF836ADC6}" dt="2020-10-07T11:31:01.579" v="925"/>
            <ac:picMkLst>
              <pc:docMk/>
              <pc:sldMasterMk cId="3817046822" sldId="2147483724"/>
              <pc:sldLayoutMk cId="3924578198" sldId="2147483725"/>
              <ac:picMk id="8" creationId="{B18593C4-68DE-7741-88CF-B5E3C9321C85}"/>
            </ac:picMkLst>
          </pc:picChg>
        </pc:sldLayoutChg>
        <pc:sldLayoutChg chg="modSp">
          <pc:chgData name="Dorien Van Gassen" userId="01919bb4-8004-458f-b15b-2901e49621b6" providerId="ADAL" clId="{ACC68713-FA42-4611-97A3-B02CF836ADC6}" dt="2020-10-07T11:31:01.579" v="925"/>
          <pc:sldLayoutMkLst>
            <pc:docMk/>
            <pc:sldMasterMk cId="3817046822" sldId="2147483724"/>
            <pc:sldLayoutMk cId="863259349" sldId="2147483728"/>
          </pc:sldLayoutMkLst>
          <pc:spChg chg="mod">
            <ac:chgData name="Dorien Van Gassen" userId="01919bb4-8004-458f-b15b-2901e49621b6" providerId="ADAL" clId="{ACC68713-FA42-4611-97A3-B02CF836ADC6}" dt="2020-10-07T11:31:01.579" v="925"/>
            <ac:spMkLst>
              <pc:docMk/>
              <pc:sldMasterMk cId="3817046822" sldId="2147483724"/>
              <pc:sldLayoutMk cId="863259349" sldId="2147483728"/>
              <ac:spMk id="2" creationId="{30920028-2E04-0448-92C0-01E2D4F19970}"/>
            </ac:spMkLst>
          </pc:spChg>
          <pc:spChg chg="mod">
            <ac:chgData name="Dorien Van Gassen" userId="01919bb4-8004-458f-b15b-2901e49621b6" providerId="ADAL" clId="{ACC68713-FA42-4611-97A3-B02CF836ADC6}" dt="2020-10-07T11:31:01.579" v="925"/>
            <ac:spMkLst>
              <pc:docMk/>
              <pc:sldMasterMk cId="3817046822" sldId="2147483724"/>
              <pc:sldLayoutMk cId="863259349" sldId="2147483728"/>
              <ac:spMk id="8" creationId="{5ABB9EF1-E3E9-0C47-BEC9-10DCAEA68CB7}"/>
            </ac:spMkLst>
          </pc:spChg>
          <pc:spChg chg="mod">
            <ac:chgData name="Dorien Van Gassen" userId="01919bb4-8004-458f-b15b-2901e49621b6" providerId="ADAL" clId="{ACC68713-FA42-4611-97A3-B02CF836ADC6}" dt="2020-10-07T11:31:01.579" v="925"/>
            <ac:spMkLst>
              <pc:docMk/>
              <pc:sldMasterMk cId="3817046822" sldId="2147483724"/>
              <pc:sldLayoutMk cId="863259349" sldId="2147483728"/>
              <ac:spMk id="11" creationId="{31EB7928-700C-1243-A768-CBDC105C8780}"/>
            </ac:spMkLst>
          </pc:spChg>
          <pc:spChg chg="mod">
            <ac:chgData name="Dorien Van Gassen" userId="01919bb4-8004-458f-b15b-2901e49621b6" providerId="ADAL" clId="{ACC68713-FA42-4611-97A3-B02CF836ADC6}" dt="2020-10-07T11:31:01.579" v="925"/>
            <ac:spMkLst>
              <pc:docMk/>
              <pc:sldMasterMk cId="3817046822" sldId="2147483724"/>
              <pc:sldLayoutMk cId="863259349" sldId="2147483728"/>
              <ac:spMk id="13" creationId="{99E19A30-4C6E-1440-86C0-C54D2781FD9B}"/>
            </ac:spMkLst>
          </pc:spChg>
          <pc:picChg chg="mod">
            <ac:chgData name="Dorien Van Gassen" userId="01919bb4-8004-458f-b15b-2901e49621b6" providerId="ADAL" clId="{ACC68713-FA42-4611-97A3-B02CF836ADC6}" dt="2020-10-07T11:31:01.579" v="925"/>
            <ac:picMkLst>
              <pc:docMk/>
              <pc:sldMasterMk cId="3817046822" sldId="2147483724"/>
              <pc:sldLayoutMk cId="863259349" sldId="2147483728"/>
              <ac:picMk id="6" creationId="{D3F7A63B-C1D5-1B45-ADE1-ECC2D9FC49F4}"/>
            </ac:picMkLst>
          </pc:picChg>
          <pc:picChg chg="mod">
            <ac:chgData name="Dorien Van Gassen" userId="01919bb4-8004-458f-b15b-2901e49621b6" providerId="ADAL" clId="{ACC68713-FA42-4611-97A3-B02CF836ADC6}" dt="2020-10-07T11:31:01.579" v="925"/>
            <ac:picMkLst>
              <pc:docMk/>
              <pc:sldMasterMk cId="3817046822" sldId="2147483724"/>
              <pc:sldLayoutMk cId="863259349" sldId="2147483728"/>
              <ac:picMk id="7" creationId="{3FAF2D50-4E40-1944-91E4-F914E14BDE68}"/>
            </ac:picMkLst>
          </pc:picChg>
        </pc:sldLayoutChg>
        <pc:sldLayoutChg chg="modSp">
          <pc:chgData name="Dorien Van Gassen" userId="01919bb4-8004-458f-b15b-2901e49621b6" providerId="ADAL" clId="{ACC68713-FA42-4611-97A3-B02CF836ADC6}" dt="2020-10-07T11:31:01.579" v="925"/>
          <pc:sldLayoutMkLst>
            <pc:docMk/>
            <pc:sldMasterMk cId="3817046822" sldId="2147483724"/>
            <pc:sldLayoutMk cId="2216036063" sldId="2147483729"/>
          </pc:sldLayoutMkLst>
          <pc:spChg chg="mod">
            <ac:chgData name="Dorien Van Gassen" userId="01919bb4-8004-458f-b15b-2901e49621b6" providerId="ADAL" clId="{ACC68713-FA42-4611-97A3-B02CF836ADC6}" dt="2020-10-07T11:31:01.579" v="925"/>
            <ac:spMkLst>
              <pc:docMk/>
              <pc:sldMasterMk cId="3817046822" sldId="2147483724"/>
              <pc:sldLayoutMk cId="2216036063" sldId="2147483729"/>
              <ac:spMk id="2" creationId="{30920028-2E04-0448-92C0-01E2D4F19970}"/>
            </ac:spMkLst>
          </pc:spChg>
          <pc:spChg chg="mod">
            <ac:chgData name="Dorien Van Gassen" userId="01919bb4-8004-458f-b15b-2901e49621b6" providerId="ADAL" clId="{ACC68713-FA42-4611-97A3-B02CF836ADC6}" dt="2020-10-07T11:31:01.579" v="925"/>
            <ac:spMkLst>
              <pc:docMk/>
              <pc:sldMasterMk cId="3817046822" sldId="2147483724"/>
              <pc:sldLayoutMk cId="2216036063" sldId="2147483729"/>
              <ac:spMk id="3" creationId="{F4215392-1C9A-C646-A563-00B427C891CF}"/>
            </ac:spMkLst>
          </pc:spChg>
          <pc:picChg chg="mod">
            <ac:chgData name="Dorien Van Gassen" userId="01919bb4-8004-458f-b15b-2901e49621b6" providerId="ADAL" clId="{ACC68713-FA42-4611-97A3-B02CF836ADC6}" dt="2020-10-07T11:31:01.579" v="925"/>
            <ac:picMkLst>
              <pc:docMk/>
              <pc:sldMasterMk cId="3817046822" sldId="2147483724"/>
              <pc:sldLayoutMk cId="2216036063" sldId="2147483729"/>
              <ac:picMk id="8" creationId="{BAA2011C-4EF2-F842-A435-9AC223C62589}"/>
            </ac:picMkLst>
          </pc:picChg>
          <pc:picChg chg="mod">
            <ac:chgData name="Dorien Van Gassen" userId="01919bb4-8004-458f-b15b-2901e49621b6" providerId="ADAL" clId="{ACC68713-FA42-4611-97A3-B02CF836ADC6}" dt="2020-10-07T11:31:01.579" v="925"/>
            <ac:picMkLst>
              <pc:docMk/>
              <pc:sldMasterMk cId="3817046822" sldId="2147483724"/>
              <pc:sldLayoutMk cId="2216036063" sldId="2147483729"/>
              <ac:picMk id="9" creationId="{547E0922-62A8-F04C-87C1-58477A46BFCC}"/>
            </ac:picMkLst>
          </pc:picChg>
        </pc:sldLayoutChg>
      </pc:sldMasterChg>
    </pc:docChg>
  </pc:docChgLst>
  <pc:docChgLst>
    <pc:chgData name="Dorien Van Gassen" userId="01919bb4-8004-458f-b15b-2901e49621b6" providerId="ADAL" clId="{21151655-2E69-4727-9DF7-4A59D641257E}"/>
    <pc:docChg chg="undo custSel addSld delSld modSld sldOrd">
      <pc:chgData name="Dorien Van Gassen" userId="01919bb4-8004-458f-b15b-2901e49621b6" providerId="ADAL" clId="{21151655-2E69-4727-9DF7-4A59D641257E}" dt="2020-10-02T14:26:48.362" v="9477" actId="122"/>
      <pc:docMkLst>
        <pc:docMk/>
      </pc:docMkLst>
      <pc:sldChg chg="addSp delSp modSp mod chgLayout">
        <pc:chgData name="Dorien Van Gassen" userId="01919bb4-8004-458f-b15b-2901e49621b6" providerId="ADAL" clId="{21151655-2E69-4727-9DF7-4A59D641257E}" dt="2020-10-02T14:26:48.362" v="9477" actId="122"/>
        <pc:sldMkLst>
          <pc:docMk/>
          <pc:sldMk cId="3778491670" sldId="256"/>
        </pc:sldMkLst>
        <pc:spChg chg="add mod">
          <ac:chgData name="Dorien Van Gassen" userId="01919bb4-8004-458f-b15b-2901e49621b6" providerId="ADAL" clId="{21151655-2E69-4727-9DF7-4A59D641257E}" dt="2020-10-02T14:26:44.940" v="9476" actId="1076"/>
          <ac:spMkLst>
            <pc:docMk/>
            <pc:sldMk cId="3778491670" sldId="256"/>
            <ac:spMk id="3" creationId="{6D07C3A5-02B3-4F36-9611-B2CB4684BC08}"/>
          </ac:spMkLst>
        </pc:spChg>
        <pc:spChg chg="mod ord">
          <ac:chgData name="Dorien Van Gassen" userId="01919bb4-8004-458f-b15b-2901e49621b6" providerId="ADAL" clId="{21151655-2E69-4727-9DF7-4A59D641257E}" dt="2020-10-02T14:26:48.362" v="9477" actId="122"/>
          <ac:spMkLst>
            <pc:docMk/>
            <pc:sldMk cId="3778491670" sldId="256"/>
            <ac:spMk id="4" creationId="{2FE2152F-4167-1F4C-86AF-A687AA0E0846}"/>
          </ac:spMkLst>
        </pc:spChg>
        <pc:picChg chg="del">
          <ac:chgData name="Dorien Van Gassen" userId="01919bb4-8004-458f-b15b-2901e49621b6" providerId="ADAL" clId="{21151655-2E69-4727-9DF7-4A59D641257E}" dt="2020-09-30T08:29:41.524" v="0" actId="478"/>
          <ac:picMkLst>
            <pc:docMk/>
            <pc:sldMk cId="3778491670" sldId="256"/>
            <ac:picMk id="6" creationId="{3BD7530D-34B0-4F52-9E39-8E02E3D9992A}"/>
          </ac:picMkLst>
        </pc:picChg>
      </pc:sldChg>
      <pc:sldChg chg="modSp mod ord">
        <pc:chgData name="Dorien Van Gassen" userId="01919bb4-8004-458f-b15b-2901e49621b6" providerId="ADAL" clId="{21151655-2E69-4727-9DF7-4A59D641257E}" dt="2020-10-02T12:21:43.206" v="3665" actId="20577"/>
        <pc:sldMkLst>
          <pc:docMk/>
          <pc:sldMk cId="616603447" sldId="263"/>
        </pc:sldMkLst>
        <pc:spChg chg="mod">
          <ac:chgData name="Dorien Van Gassen" userId="01919bb4-8004-458f-b15b-2901e49621b6" providerId="ADAL" clId="{21151655-2E69-4727-9DF7-4A59D641257E}" dt="2020-10-02T12:15:13.807" v="2867" actId="14100"/>
          <ac:spMkLst>
            <pc:docMk/>
            <pc:sldMk cId="616603447" sldId="263"/>
            <ac:spMk id="2" creationId="{0B7EF152-22F6-AD43-911F-9973FE6A7A42}"/>
          </ac:spMkLst>
        </pc:spChg>
        <pc:spChg chg="mod">
          <ac:chgData name="Dorien Van Gassen" userId="01919bb4-8004-458f-b15b-2901e49621b6" providerId="ADAL" clId="{21151655-2E69-4727-9DF7-4A59D641257E}" dt="2020-10-02T12:21:41.239" v="3664" actId="20577"/>
          <ac:spMkLst>
            <pc:docMk/>
            <pc:sldMk cId="616603447" sldId="263"/>
            <ac:spMk id="3" creationId="{C33D2A61-8B67-4D56-B625-D045738FD080}"/>
          </ac:spMkLst>
        </pc:spChg>
        <pc:spChg chg="mod">
          <ac:chgData name="Dorien Van Gassen" userId="01919bb4-8004-458f-b15b-2901e49621b6" providerId="ADAL" clId="{21151655-2E69-4727-9DF7-4A59D641257E}" dt="2020-10-02T12:21:43.206" v="3665" actId="20577"/>
          <ac:spMkLst>
            <pc:docMk/>
            <pc:sldMk cId="616603447" sldId="263"/>
            <ac:spMk id="4" creationId="{5050AF5B-1B44-4BFE-A24F-182A053CE6FD}"/>
          </ac:spMkLst>
        </pc:spChg>
      </pc:sldChg>
      <pc:sldChg chg="modSp del mod ord">
        <pc:chgData name="Dorien Van Gassen" userId="01919bb4-8004-458f-b15b-2901e49621b6" providerId="ADAL" clId="{21151655-2E69-4727-9DF7-4A59D641257E}" dt="2020-10-02T14:02:29.182" v="8866" actId="47"/>
        <pc:sldMkLst>
          <pc:docMk/>
          <pc:sldMk cId="2286044442" sldId="265"/>
        </pc:sldMkLst>
        <pc:spChg chg="mod">
          <ac:chgData name="Dorien Van Gassen" userId="01919bb4-8004-458f-b15b-2901e49621b6" providerId="ADAL" clId="{21151655-2E69-4727-9DF7-4A59D641257E}" dt="2020-09-30T08:39:39.947" v="610" actId="6549"/>
          <ac:spMkLst>
            <pc:docMk/>
            <pc:sldMk cId="2286044442" sldId="265"/>
            <ac:spMk id="6" creationId="{323E63B7-6CC7-41B4-9FCC-F6E5D8354476}"/>
          </ac:spMkLst>
        </pc:spChg>
        <pc:spChg chg="mod">
          <ac:chgData name="Dorien Van Gassen" userId="01919bb4-8004-458f-b15b-2901e49621b6" providerId="ADAL" clId="{21151655-2E69-4727-9DF7-4A59D641257E}" dt="2020-09-30T08:39:48.408" v="615" actId="404"/>
          <ac:spMkLst>
            <pc:docMk/>
            <pc:sldMk cId="2286044442" sldId="265"/>
            <ac:spMk id="14" creationId="{D492CC88-4E5C-4360-ADEF-703C9647BFAE}"/>
          </ac:spMkLst>
        </pc:spChg>
      </pc:sldChg>
      <pc:sldChg chg="modSp add del mod">
        <pc:chgData name="Dorien Van Gassen" userId="01919bb4-8004-458f-b15b-2901e49621b6" providerId="ADAL" clId="{21151655-2E69-4727-9DF7-4A59D641257E}" dt="2020-10-02T12:57:56.654" v="4267" actId="47"/>
        <pc:sldMkLst>
          <pc:docMk/>
          <pc:sldMk cId="1343892760" sldId="267"/>
        </pc:sldMkLst>
        <pc:spChg chg="mod">
          <ac:chgData name="Dorien Van Gassen" userId="01919bb4-8004-458f-b15b-2901e49621b6" providerId="ADAL" clId="{21151655-2E69-4727-9DF7-4A59D641257E}" dt="2020-10-02T12:55:37.924" v="4142" actId="21"/>
          <ac:spMkLst>
            <pc:docMk/>
            <pc:sldMk cId="1343892760" sldId="267"/>
            <ac:spMk id="2" creationId="{C68A4C4F-0CF8-4703-B7E3-2E33DA9B5FC7}"/>
          </ac:spMkLst>
        </pc:spChg>
        <pc:spChg chg="mod">
          <ac:chgData name="Dorien Van Gassen" userId="01919bb4-8004-458f-b15b-2901e49621b6" providerId="ADAL" clId="{21151655-2E69-4727-9DF7-4A59D641257E}" dt="2020-10-02T10:26:05.422" v="2436" actId="27636"/>
          <ac:spMkLst>
            <pc:docMk/>
            <pc:sldMk cId="1343892760" sldId="267"/>
            <ac:spMk id="4" creationId="{B7AFD098-44A5-406D-99C1-33E6825E2764}"/>
          </ac:spMkLst>
        </pc:spChg>
      </pc:sldChg>
      <pc:sldChg chg="modSp add del mod">
        <pc:chgData name="Dorien Van Gassen" userId="01919bb4-8004-458f-b15b-2901e49621b6" providerId="ADAL" clId="{21151655-2E69-4727-9DF7-4A59D641257E}" dt="2020-10-02T13:05:51.639" v="5272" actId="47"/>
        <pc:sldMkLst>
          <pc:docMk/>
          <pc:sldMk cId="3470138492" sldId="269"/>
        </pc:sldMkLst>
        <pc:spChg chg="mod">
          <ac:chgData name="Dorien Van Gassen" userId="01919bb4-8004-458f-b15b-2901e49621b6" providerId="ADAL" clId="{21151655-2E69-4727-9DF7-4A59D641257E}" dt="2020-10-02T10:26:05.437" v="2437" actId="27636"/>
          <ac:spMkLst>
            <pc:docMk/>
            <pc:sldMk cId="3470138492" sldId="269"/>
            <ac:spMk id="4" creationId="{B7AFD098-44A5-406D-99C1-33E6825E2764}"/>
          </ac:spMkLst>
        </pc:spChg>
      </pc:sldChg>
      <pc:sldChg chg="add del">
        <pc:chgData name="Dorien Van Gassen" userId="01919bb4-8004-458f-b15b-2901e49621b6" providerId="ADAL" clId="{21151655-2E69-4727-9DF7-4A59D641257E}" dt="2020-10-02T12:06:02.037" v="2494" actId="47"/>
        <pc:sldMkLst>
          <pc:docMk/>
          <pc:sldMk cId="932681347" sldId="425"/>
        </pc:sldMkLst>
      </pc:sldChg>
      <pc:sldChg chg="modSp add mod">
        <pc:chgData name="Dorien Van Gassen" userId="01919bb4-8004-458f-b15b-2901e49621b6" providerId="ADAL" clId="{21151655-2E69-4727-9DF7-4A59D641257E}" dt="2020-10-02T13:31:25.166" v="7566" actId="6549"/>
        <pc:sldMkLst>
          <pc:docMk/>
          <pc:sldMk cId="860271826" sldId="429"/>
        </pc:sldMkLst>
        <pc:spChg chg="mod">
          <ac:chgData name="Dorien Van Gassen" userId="01919bb4-8004-458f-b15b-2901e49621b6" providerId="ADAL" clId="{21151655-2E69-4727-9DF7-4A59D641257E}" dt="2020-10-02T13:31:25.166" v="7566" actId="6549"/>
          <ac:spMkLst>
            <pc:docMk/>
            <pc:sldMk cId="860271826" sldId="429"/>
            <ac:spMk id="2" creationId="{5DA4BD54-1023-48A0-BDAE-CE87D225EDFE}"/>
          </ac:spMkLst>
        </pc:spChg>
        <pc:spChg chg="mod">
          <ac:chgData name="Dorien Van Gassen" userId="01919bb4-8004-458f-b15b-2901e49621b6" providerId="ADAL" clId="{21151655-2E69-4727-9DF7-4A59D641257E}" dt="2020-10-02T10:26:05.405" v="2435" actId="27636"/>
          <ac:spMkLst>
            <pc:docMk/>
            <pc:sldMk cId="860271826" sldId="429"/>
            <ac:spMk id="4" creationId="{B7AFD098-44A5-406D-99C1-33E6825E2764}"/>
          </ac:spMkLst>
        </pc:spChg>
      </pc:sldChg>
      <pc:sldChg chg="add del">
        <pc:chgData name="Dorien Van Gassen" userId="01919bb4-8004-458f-b15b-2901e49621b6" providerId="ADAL" clId="{21151655-2E69-4727-9DF7-4A59D641257E}" dt="2020-10-02T12:55:18.511" v="4141" actId="47"/>
        <pc:sldMkLst>
          <pc:docMk/>
          <pc:sldMk cId="2400988460" sldId="433"/>
        </pc:sldMkLst>
      </pc:sldChg>
      <pc:sldChg chg="modSp add del mod">
        <pc:chgData name="Dorien Van Gassen" userId="01919bb4-8004-458f-b15b-2901e49621b6" providerId="ADAL" clId="{21151655-2E69-4727-9DF7-4A59D641257E}" dt="2020-10-02T13:05:55.911" v="5273" actId="47"/>
        <pc:sldMkLst>
          <pc:docMk/>
          <pc:sldMk cId="218993787" sldId="434"/>
        </pc:sldMkLst>
        <pc:spChg chg="mod">
          <ac:chgData name="Dorien Van Gassen" userId="01919bb4-8004-458f-b15b-2901e49621b6" providerId="ADAL" clId="{21151655-2E69-4727-9DF7-4A59D641257E}" dt="2020-10-02T10:26:05.452" v="2438" actId="27636"/>
          <ac:spMkLst>
            <pc:docMk/>
            <pc:sldMk cId="218993787" sldId="434"/>
            <ac:spMk id="4" creationId="{B7AFD098-44A5-406D-99C1-33E6825E2764}"/>
          </ac:spMkLst>
        </pc:spChg>
      </pc:sldChg>
      <pc:sldChg chg="add del">
        <pc:chgData name="Dorien Van Gassen" userId="01919bb4-8004-458f-b15b-2901e49621b6" providerId="ADAL" clId="{21151655-2E69-4727-9DF7-4A59D641257E}" dt="2020-10-02T13:59:01.122" v="8234" actId="47"/>
        <pc:sldMkLst>
          <pc:docMk/>
          <pc:sldMk cId="1487949502" sldId="435"/>
        </pc:sldMkLst>
      </pc:sldChg>
      <pc:sldChg chg="addSp delSp modSp add del mod">
        <pc:chgData name="Dorien Van Gassen" userId="01919bb4-8004-458f-b15b-2901e49621b6" providerId="ADAL" clId="{21151655-2E69-4727-9DF7-4A59D641257E}" dt="2020-10-02T13:58:59.332" v="8231" actId="47"/>
        <pc:sldMkLst>
          <pc:docMk/>
          <pc:sldMk cId="3672040636" sldId="436"/>
        </pc:sldMkLst>
        <pc:spChg chg="mod">
          <ac:chgData name="Dorien Van Gassen" userId="01919bb4-8004-458f-b15b-2901e49621b6" providerId="ADAL" clId="{21151655-2E69-4727-9DF7-4A59D641257E}" dt="2020-10-02T10:26:05.467" v="2439" actId="27636"/>
          <ac:spMkLst>
            <pc:docMk/>
            <pc:sldMk cId="3672040636" sldId="436"/>
            <ac:spMk id="4" creationId="{B7AFD098-44A5-406D-99C1-33E6825E2764}"/>
          </ac:spMkLst>
        </pc:spChg>
        <pc:picChg chg="add del mod">
          <ac:chgData name="Dorien Van Gassen" userId="01919bb4-8004-458f-b15b-2901e49621b6" providerId="ADAL" clId="{21151655-2E69-4727-9DF7-4A59D641257E}" dt="2020-10-02T13:17:03.218" v="6840"/>
          <ac:picMkLst>
            <pc:docMk/>
            <pc:sldMk cId="3672040636" sldId="436"/>
            <ac:picMk id="5" creationId="{1C27AF5D-27AD-41D4-873D-6617E1F5AAE3}"/>
          </ac:picMkLst>
        </pc:picChg>
      </pc:sldChg>
      <pc:sldChg chg="modSp add del mod">
        <pc:chgData name="Dorien Van Gassen" userId="01919bb4-8004-458f-b15b-2901e49621b6" providerId="ADAL" clId="{21151655-2E69-4727-9DF7-4A59D641257E}" dt="2020-10-02T13:58:59.930" v="8232" actId="47"/>
        <pc:sldMkLst>
          <pc:docMk/>
          <pc:sldMk cId="264446278" sldId="437"/>
        </pc:sldMkLst>
        <pc:spChg chg="mod">
          <ac:chgData name="Dorien Van Gassen" userId="01919bb4-8004-458f-b15b-2901e49621b6" providerId="ADAL" clId="{21151655-2E69-4727-9DF7-4A59D641257E}" dt="2020-10-02T10:26:05.475" v="2440" actId="27636"/>
          <ac:spMkLst>
            <pc:docMk/>
            <pc:sldMk cId="264446278" sldId="437"/>
            <ac:spMk id="4" creationId="{B7AFD098-44A5-406D-99C1-33E6825E2764}"/>
          </ac:spMkLst>
        </pc:spChg>
      </pc:sldChg>
      <pc:sldChg chg="modSp add del mod">
        <pc:chgData name="Dorien Van Gassen" userId="01919bb4-8004-458f-b15b-2901e49621b6" providerId="ADAL" clId="{21151655-2E69-4727-9DF7-4A59D641257E}" dt="2020-10-02T13:59:00.558" v="8233" actId="47"/>
        <pc:sldMkLst>
          <pc:docMk/>
          <pc:sldMk cId="3522504335" sldId="438"/>
        </pc:sldMkLst>
        <pc:spChg chg="mod">
          <ac:chgData name="Dorien Van Gassen" userId="01919bb4-8004-458f-b15b-2901e49621b6" providerId="ADAL" clId="{21151655-2E69-4727-9DF7-4A59D641257E}" dt="2020-10-02T10:26:05.488" v="2441" actId="27636"/>
          <ac:spMkLst>
            <pc:docMk/>
            <pc:sldMk cId="3522504335" sldId="438"/>
            <ac:spMk id="4" creationId="{B7AFD098-44A5-406D-99C1-33E6825E2764}"/>
          </ac:spMkLst>
        </pc:spChg>
      </pc:sldChg>
      <pc:sldChg chg="addSp delSp modSp mod ord chgLayout">
        <pc:chgData name="Dorien Van Gassen" userId="01919bb4-8004-458f-b15b-2901e49621b6" providerId="ADAL" clId="{21151655-2E69-4727-9DF7-4A59D641257E}" dt="2020-10-02T10:14:10.425" v="2398" actId="14100"/>
        <pc:sldMkLst>
          <pc:docMk/>
          <pc:sldMk cId="3572068836" sldId="441"/>
        </pc:sldMkLst>
        <pc:spChg chg="mod ord">
          <ac:chgData name="Dorien Van Gassen" userId="01919bb4-8004-458f-b15b-2901e49621b6" providerId="ADAL" clId="{21151655-2E69-4727-9DF7-4A59D641257E}" dt="2020-10-02T10:13:48.014" v="2384" actId="14100"/>
          <ac:spMkLst>
            <pc:docMk/>
            <pc:sldMk cId="3572068836" sldId="441"/>
            <ac:spMk id="2" creationId="{131388AE-6CCE-AD42-AC56-B88597AEDC83}"/>
          </ac:spMkLst>
        </pc:spChg>
        <pc:spChg chg="del mod">
          <ac:chgData name="Dorien Van Gassen" userId="01919bb4-8004-458f-b15b-2901e49621b6" providerId="ADAL" clId="{21151655-2E69-4727-9DF7-4A59D641257E}" dt="2020-09-30T08:42:19.863" v="669" actId="700"/>
          <ac:spMkLst>
            <pc:docMk/>
            <pc:sldMk cId="3572068836" sldId="441"/>
            <ac:spMk id="3" creationId="{0F8DAC27-4558-4040-93BF-EB4353BAA591}"/>
          </ac:spMkLst>
        </pc:spChg>
        <pc:spChg chg="add mod ord">
          <ac:chgData name="Dorien Van Gassen" userId="01919bb4-8004-458f-b15b-2901e49621b6" providerId="ADAL" clId="{21151655-2E69-4727-9DF7-4A59D641257E}" dt="2020-10-02T10:13:48.014" v="2384" actId="14100"/>
          <ac:spMkLst>
            <pc:docMk/>
            <pc:sldMk cId="3572068836" sldId="441"/>
            <ac:spMk id="3" creationId="{4425A344-8A7D-4135-8651-0CA6C731D1E6}"/>
          </ac:spMkLst>
        </pc:spChg>
        <pc:spChg chg="del mod ord">
          <ac:chgData name="Dorien Van Gassen" userId="01919bb4-8004-458f-b15b-2901e49621b6" providerId="ADAL" clId="{21151655-2E69-4727-9DF7-4A59D641257E}" dt="2020-09-30T08:42:23.705" v="670" actId="478"/>
          <ac:spMkLst>
            <pc:docMk/>
            <pc:sldMk cId="3572068836" sldId="441"/>
            <ac:spMk id="4" creationId="{61479342-DE43-4E13-AC79-E762B1CBC580}"/>
          </ac:spMkLst>
        </pc:spChg>
        <pc:spChg chg="add del mod ord">
          <ac:chgData name="Dorien Van Gassen" userId="01919bb4-8004-458f-b15b-2901e49621b6" providerId="ADAL" clId="{21151655-2E69-4727-9DF7-4A59D641257E}" dt="2020-09-30T08:42:27.144" v="671" actId="478"/>
          <ac:spMkLst>
            <pc:docMk/>
            <pc:sldMk cId="3572068836" sldId="441"/>
            <ac:spMk id="5" creationId="{4112BCA3-85D6-419C-8776-187C867F545D}"/>
          </ac:spMkLst>
        </pc:spChg>
        <pc:spChg chg="add del mod">
          <ac:chgData name="Dorien Van Gassen" userId="01919bb4-8004-458f-b15b-2901e49621b6" providerId="ADAL" clId="{21151655-2E69-4727-9DF7-4A59D641257E}" dt="2020-09-30T08:42:29.289" v="672" actId="478"/>
          <ac:spMkLst>
            <pc:docMk/>
            <pc:sldMk cId="3572068836" sldId="441"/>
            <ac:spMk id="7" creationId="{BB21B164-F43E-4DF9-A757-2281501D91DE}"/>
          </ac:spMkLst>
        </pc:spChg>
        <pc:spChg chg="add del mod ord">
          <ac:chgData name="Dorien Van Gassen" userId="01919bb4-8004-458f-b15b-2901e49621b6" providerId="ADAL" clId="{21151655-2E69-4727-9DF7-4A59D641257E}" dt="2020-09-30T09:05:36.945" v="1059" actId="478"/>
          <ac:spMkLst>
            <pc:docMk/>
            <pc:sldMk cId="3572068836" sldId="441"/>
            <ac:spMk id="8" creationId="{E892FAC0-6116-4842-BA8A-634C74947B8B}"/>
          </ac:spMkLst>
        </pc:spChg>
        <pc:spChg chg="add mod ord">
          <ac:chgData name="Dorien Van Gassen" userId="01919bb4-8004-458f-b15b-2901e49621b6" providerId="ADAL" clId="{21151655-2E69-4727-9DF7-4A59D641257E}" dt="2020-10-02T10:14:10.425" v="2398" actId="14100"/>
          <ac:spMkLst>
            <pc:docMk/>
            <pc:sldMk cId="3572068836" sldId="441"/>
            <ac:spMk id="9" creationId="{7A32E0DD-BF14-4F1C-AC82-7D487ABC8D2E}"/>
          </ac:spMkLst>
        </pc:spChg>
      </pc:sldChg>
      <pc:sldChg chg="modSp mod">
        <pc:chgData name="Dorien Van Gassen" userId="01919bb4-8004-458f-b15b-2901e49621b6" providerId="ADAL" clId="{21151655-2E69-4727-9DF7-4A59D641257E}" dt="2020-09-30T08:36:04.104" v="297" actId="20577"/>
        <pc:sldMkLst>
          <pc:docMk/>
          <pc:sldMk cId="3075449726" sldId="442"/>
        </pc:sldMkLst>
        <pc:spChg chg="mod">
          <ac:chgData name="Dorien Van Gassen" userId="01919bb4-8004-458f-b15b-2901e49621b6" providerId="ADAL" clId="{21151655-2E69-4727-9DF7-4A59D641257E}" dt="2020-09-30T08:36:04.104" v="297" actId="20577"/>
          <ac:spMkLst>
            <pc:docMk/>
            <pc:sldMk cId="3075449726" sldId="442"/>
            <ac:spMk id="7" creationId="{CF8E2865-DCD5-4604-A426-F0A2FD25B3CF}"/>
          </ac:spMkLst>
        </pc:spChg>
      </pc:sldChg>
      <pc:sldChg chg="add del">
        <pc:chgData name="Dorien Van Gassen" userId="01919bb4-8004-458f-b15b-2901e49621b6" providerId="ADAL" clId="{21151655-2E69-4727-9DF7-4A59D641257E}" dt="2020-10-02T14:02:24.830" v="8863" actId="47"/>
        <pc:sldMkLst>
          <pc:docMk/>
          <pc:sldMk cId="2515885911" sldId="451"/>
        </pc:sldMkLst>
      </pc:sldChg>
      <pc:sldChg chg="modSp mod ord">
        <pc:chgData name="Dorien Van Gassen" userId="01919bb4-8004-458f-b15b-2901e49621b6" providerId="ADAL" clId="{21151655-2E69-4727-9DF7-4A59D641257E}" dt="2020-10-02T10:12:12.933" v="2333" actId="20577"/>
        <pc:sldMkLst>
          <pc:docMk/>
          <pc:sldMk cId="407968276" sldId="452"/>
        </pc:sldMkLst>
        <pc:spChg chg="mod">
          <ac:chgData name="Dorien Van Gassen" userId="01919bb4-8004-458f-b15b-2901e49621b6" providerId="ADAL" clId="{21151655-2E69-4727-9DF7-4A59D641257E}" dt="2020-09-30T08:43:01.027" v="725" actId="14100"/>
          <ac:spMkLst>
            <pc:docMk/>
            <pc:sldMk cId="407968276" sldId="452"/>
            <ac:spMk id="2" creationId="{14CA8B4D-5D8B-4B0E-9459-ED6A83D8E38D}"/>
          </ac:spMkLst>
        </pc:spChg>
        <pc:spChg chg="mod">
          <ac:chgData name="Dorien Van Gassen" userId="01919bb4-8004-458f-b15b-2901e49621b6" providerId="ADAL" clId="{21151655-2E69-4727-9DF7-4A59D641257E}" dt="2020-10-02T10:12:12.933" v="2333" actId="20577"/>
          <ac:spMkLst>
            <pc:docMk/>
            <pc:sldMk cId="407968276" sldId="452"/>
            <ac:spMk id="3" creationId="{5563E38F-3259-4836-BD50-EF36B1178E25}"/>
          </ac:spMkLst>
        </pc:spChg>
        <pc:spChg chg="mod">
          <ac:chgData name="Dorien Van Gassen" userId="01919bb4-8004-458f-b15b-2901e49621b6" providerId="ADAL" clId="{21151655-2E69-4727-9DF7-4A59D641257E}" dt="2020-10-02T10:02:46.070" v="1657" actId="6549"/>
          <ac:spMkLst>
            <pc:docMk/>
            <pc:sldMk cId="407968276" sldId="452"/>
            <ac:spMk id="4" creationId="{AE144B2C-9E4C-48A2-BFF7-FD4E04F19721}"/>
          </ac:spMkLst>
        </pc:spChg>
      </pc:sldChg>
      <pc:sldChg chg="del ord">
        <pc:chgData name="Dorien Van Gassen" userId="01919bb4-8004-458f-b15b-2901e49621b6" providerId="ADAL" clId="{21151655-2E69-4727-9DF7-4A59D641257E}" dt="2020-10-02T14:02:35.404" v="8868" actId="47"/>
        <pc:sldMkLst>
          <pc:docMk/>
          <pc:sldMk cId="3255862607" sldId="453"/>
        </pc:sldMkLst>
      </pc:sldChg>
      <pc:sldChg chg="del">
        <pc:chgData name="Dorien Van Gassen" userId="01919bb4-8004-458f-b15b-2901e49621b6" providerId="ADAL" clId="{21151655-2E69-4727-9DF7-4A59D641257E}" dt="2020-10-02T14:02:39.848" v="8869" actId="47"/>
        <pc:sldMkLst>
          <pc:docMk/>
          <pc:sldMk cId="28546957" sldId="454"/>
        </pc:sldMkLst>
      </pc:sldChg>
      <pc:sldChg chg="del">
        <pc:chgData name="Dorien Van Gassen" userId="01919bb4-8004-458f-b15b-2901e49621b6" providerId="ADAL" clId="{21151655-2E69-4727-9DF7-4A59D641257E}" dt="2020-10-02T14:02:41.482" v="8870" actId="47"/>
        <pc:sldMkLst>
          <pc:docMk/>
          <pc:sldMk cId="3288355650" sldId="455"/>
        </pc:sldMkLst>
      </pc:sldChg>
      <pc:sldChg chg="del">
        <pc:chgData name="Dorien Van Gassen" userId="01919bb4-8004-458f-b15b-2901e49621b6" providerId="ADAL" clId="{21151655-2E69-4727-9DF7-4A59D641257E}" dt="2020-10-02T14:02:31.861" v="8867" actId="47"/>
        <pc:sldMkLst>
          <pc:docMk/>
          <pc:sldMk cId="2617326603" sldId="456"/>
        </pc:sldMkLst>
      </pc:sldChg>
      <pc:sldChg chg="modSp mod ord">
        <pc:chgData name="Dorien Van Gassen" userId="01919bb4-8004-458f-b15b-2901e49621b6" providerId="ADAL" clId="{21151655-2E69-4727-9DF7-4A59D641257E}" dt="2020-10-02T14:18:34.099" v="9170" actId="20577"/>
        <pc:sldMkLst>
          <pc:docMk/>
          <pc:sldMk cId="1696853430" sldId="457"/>
        </pc:sldMkLst>
        <pc:spChg chg="mod">
          <ac:chgData name="Dorien Van Gassen" userId="01919bb4-8004-458f-b15b-2901e49621b6" providerId="ADAL" clId="{21151655-2E69-4727-9DF7-4A59D641257E}" dt="2020-10-02T14:18:34.099" v="9170" actId="20577"/>
          <ac:spMkLst>
            <pc:docMk/>
            <pc:sldMk cId="1696853430" sldId="457"/>
            <ac:spMk id="2" creationId="{D209FA49-0376-4A39-89C2-B01F809F1770}"/>
          </ac:spMkLst>
        </pc:spChg>
        <pc:spChg chg="mod">
          <ac:chgData name="Dorien Van Gassen" userId="01919bb4-8004-458f-b15b-2901e49621b6" providerId="ADAL" clId="{21151655-2E69-4727-9DF7-4A59D641257E}" dt="2020-10-02T14:18:30.137" v="9169" actId="1036"/>
          <ac:spMkLst>
            <pc:docMk/>
            <pc:sldMk cId="1696853430" sldId="457"/>
            <ac:spMk id="3" creationId="{EDA1719B-83F8-4D05-980F-C47C6CEA79D7}"/>
          </ac:spMkLst>
        </pc:spChg>
        <pc:spChg chg="mod">
          <ac:chgData name="Dorien Van Gassen" userId="01919bb4-8004-458f-b15b-2901e49621b6" providerId="ADAL" clId="{21151655-2E69-4727-9DF7-4A59D641257E}" dt="2020-10-02T14:18:30.137" v="9169" actId="1036"/>
          <ac:spMkLst>
            <pc:docMk/>
            <pc:sldMk cId="1696853430" sldId="457"/>
            <ac:spMk id="4" creationId="{AB10EB6E-0C3F-4405-B11C-CF0AB90019F7}"/>
          </ac:spMkLst>
        </pc:spChg>
      </pc:sldChg>
      <pc:sldChg chg="del">
        <pc:chgData name="Dorien Van Gassen" userId="01919bb4-8004-458f-b15b-2901e49621b6" providerId="ADAL" clId="{21151655-2E69-4727-9DF7-4A59D641257E}" dt="2020-10-02T13:16:46.418" v="6836" actId="2696"/>
        <pc:sldMkLst>
          <pc:docMk/>
          <pc:sldMk cId="1569413830" sldId="458"/>
        </pc:sldMkLst>
      </pc:sldChg>
      <pc:sldChg chg="modSp mod ord">
        <pc:chgData name="Dorien Van Gassen" userId="01919bb4-8004-458f-b15b-2901e49621b6" providerId="ADAL" clId="{21151655-2E69-4727-9DF7-4A59D641257E}" dt="2020-10-02T13:30:15.328" v="7552"/>
        <pc:sldMkLst>
          <pc:docMk/>
          <pc:sldMk cId="3664401200" sldId="458"/>
        </pc:sldMkLst>
        <pc:spChg chg="mod">
          <ac:chgData name="Dorien Van Gassen" userId="01919bb4-8004-458f-b15b-2901e49621b6" providerId="ADAL" clId="{21151655-2E69-4727-9DF7-4A59D641257E}" dt="2020-10-02T13:18:54.964" v="7141" actId="113"/>
          <ac:spMkLst>
            <pc:docMk/>
            <pc:sldMk cId="3664401200" sldId="458"/>
            <ac:spMk id="5" creationId="{48EFE683-5CB7-4EC9-95EA-F4A61EA75D0B}"/>
          </ac:spMkLst>
        </pc:spChg>
        <pc:spChg chg="mod">
          <ac:chgData name="Dorien Van Gassen" userId="01919bb4-8004-458f-b15b-2901e49621b6" providerId="ADAL" clId="{21151655-2E69-4727-9DF7-4A59D641257E}" dt="2020-10-02T13:17:34.093" v="6920" actId="20577"/>
          <ac:spMkLst>
            <pc:docMk/>
            <pc:sldMk cId="3664401200" sldId="458"/>
            <ac:spMk id="6" creationId="{85053309-4D74-401A-90FB-CD4E03E95062}"/>
          </ac:spMkLst>
        </pc:spChg>
        <pc:spChg chg="mod">
          <ac:chgData name="Dorien Van Gassen" userId="01919bb4-8004-458f-b15b-2901e49621b6" providerId="ADAL" clId="{21151655-2E69-4727-9DF7-4A59D641257E}" dt="2020-10-02T13:20:01.006" v="7299" actId="113"/>
          <ac:spMkLst>
            <pc:docMk/>
            <pc:sldMk cId="3664401200" sldId="458"/>
            <ac:spMk id="7" creationId="{398BBF77-7FDF-4CB5-B41D-1ADA89A494FF}"/>
          </ac:spMkLst>
        </pc:spChg>
      </pc:sldChg>
      <pc:sldChg chg="add del setBg">
        <pc:chgData name="Dorien Van Gassen" userId="01919bb4-8004-458f-b15b-2901e49621b6" providerId="ADAL" clId="{21151655-2E69-4727-9DF7-4A59D641257E}" dt="2020-10-02T13:17:01.505" v="6838"/>
        <pc:sldMkLst>
          <pc:docMk/>
          <pc:sldMk cId="4250462030" sldId="458"/>
        </pc:sldMkLst>
      </pc:sldChg>
      <pc:sldChg chg="addSp delSp modSp mod ord chgLayout">
        <pc:chgData name="Dorien Van Gassen" userId="01919bb4-8004-458f-b15b-2901e49621b6" providerId="ADAL" clId="{21151655-2E69-4727-9DF7-4A59D641257E}" dt="2020-10-02T13:30:56.968" v="7554" actId="255"/>
        <pc:sldMkLst>
          <pc:docMk/>
          <pc:sldMk cId="1436454892" sldId="461"/>
        </pc:sldMkLst>
        <pc:spChg chg="mod ord">
          <ac:chgData name="Dorien Van Gassen" userId="01919bb4-8004-458f-b15b-2901e49621b6" providerId="ADAL" clId="{21151655-2E69-4727-9DF7-4A59D641257E}" dt="2020-10-02T10:27:04.338" v="2468" actId="700"/>
          <ac:spMkLst>
            <pc:docMk/>
            <pc:sldMk cId="1436454892" sldId="461"/>
            <ac:spMk id="2" creationId="{7A0D7EEB-F47D-43A2-B83F-3F140B38D7E7}"/>
          </ac:spMkLst>
        </pc:spChg>
        <pc:spChg chg="del mod">
          <ac:chgData name="Dorien Van Gassen" userId="01919bb4-8004-458f-b15b-2901e49621b6" providerId="ADAL" clId="{21151655-2E69-4727-9DF7-4A59D641257E}" dt="2020-10-02T10:27:04.338" v="2468" actId="700"/>
          <ac:spMkLst>
            <pc:docMk/>
            <pc:sldMk cId="1436454892" sldId="461"/>
            <ac:spMk id="3" creationId="{6AC9CC2C-E89F-4A13-85F3-9A3FCB6CBBB6}"/>
          </ac:spMkLst>
        </pc:spChg>
        <pc:spChg chg="del mod">
          <ac:chgData name="Dorien Van Gassen" userId="01919bb4-8004-458f-b15b-2901e49621b6" providerId="ADAL" clId="{21151655-2E69-4727-9DF7-4A59D641257E}" dt="2020-10-02T10:27:04.338" v="2468" actId="700"/>
          <ac:spMkLst>
            <pc:docMk/>
            <pc:sldMk cId="1436454892" sldId="461"/>
            <ac:spMk id="4" creationId="{209B02C3-5909-427D-9E84-CB114E4D00F7}"/>
          </ac:spMkLst>
        </pc:spChg>
        <pc:spChg chg="del">
          <ac:chgData name="Dorien Van Gassen" userId="01919bb4-8004-458f-b15b-2901e49621b6" providerId="ADAL" clId="{21151655-2E69-4727-9DF7-4A59D641257E}" dt="2020-10-02T10:26:52.682" v="2465" actId="478"/>
          <ac:spMkLst>
            <pc:docMk/>
            <pc:sldMk cId="1436454892" sldId="461"/>
            <ac:spMk id="5" creationId="{2B30A150-75FE-4682-82FD-C427084F0E1F}"/>
          </ac:spMkLst>
        </pc:spChg>
        <pc:spChg chg="del">
          <ac:chgData name="Dorien Van Gassen" userId="01919bb4-8004-458f-b15b-2901e49621b6" providerId="ADAL" clId="{21151655-2E69-4727-9DF7-4A59D641257E}" dt="2020-10-02T10:26:54.879" v="2466" actId="478"/>
          <ac:spMkLst>
            <pc:docMk/>
            <pc:sldMk cId="1436454892" sldId="461"/>
            <ac:spMk id="6" creationId="{1CE1CBDF-7601-4750-B2D3-828E4A433FFD}"/>
          </ac:spMkLst>
        </pc:spChg>
        <pc:spChg chg="add del mod ord">
          <ac:chgData name="Dorien Van Gassen" userId="01919bb4-8004-458f-b15b-2901e49621b6" providerId="ADAL" clId="{21151655-2E69-4727-9DF7-4A59D641257E}" dt="2020-10-02T10:27:24.918" v="2471" actId="478"/>
          <ac:spMkLst>
            <pc:docMk/>
            <pc:sldMk cId="1436454892" sldId="461"/>
            <ac:spMk id="7" creationId="{D6907107-FF87-4BA5-BA3D-1DCCBEF1385C}"/>
          </ac:spMkLst>
        </pc:spChg>
        <pc:spChg chg="add mod ord">
          <ac:chgData name="Dorien Van Gassen" userId="01919bb4-8004-458f-b15b-2901e49621b6" providerId="ADAL" clId="{21151655-2E69-4727-9DF7-4A59D641257E}" dt="2020-10-02T13:30:56.968" v="7554" actId="255"/>
          <ac:spMkLst>
            <pc:docMk/>
            <pc:sldMk cId="1436454892" sldId="461"/>
            <ac:spMk id="8" creationId="{EE94F007-C8CA-4ED5-A9CB-B3AF1F48D193}"/>
          </ac:spMkLst>
        </pc:spChg>
      </pc:sldChg>
      <pc:sldChg chg="del">
        <pc:chgData name="Dorien Van Gassen" userId="01919bb4-8004-458f-b15b-2901e49621b6" providerId="ADAL" clId="{21151655-2E69-4727-9DF7-4A59D641257E}" dt="2020-10-02T14:03:03.758" v="8935" actId="47"/>
        <pc:sldMkLst>
          <pc:docMk/>
          <pc:sldMk cId="3090872842" sldId="462"/>
        </pc:sldMkLst>
      </pc:sldChg>
      <pc:sldChg chg="del">
        <pc:chgData name="Dorien Van Gassen" userId="01919bb4-8004-458f-b15b-2901e49621b6" providerId="ADAL" clId="{21151655-2E69-4727-9DF7-4A59D641257E}" dt="2020-10-02T14:03:06.765" v="8937" actId="47"/>
        <pc:sldMkLst>
          <pc:docMk/>
          <pc:sldMk cId="3560758921" sldId="463"/>
        </pc:sldMkLst>
      </pc:sldChg>
      <pc:sldChg chg="modSp mod">
        <pc:chgData name="Dorien Van Gassen" userId="01919bb4-8004-458f-b15b-2901e49621b6" providerId="ADAL" clId="{21151655-2E69-4727-9DF7-4A59D641257E}" dt="2020-10-02T14:22:46.621" v="9334" actId="207"/>
        <pc:sldMkLst>
          <pc:docMk/>
          <pc:sldMk cId="1468554394" sldId="464"/>
        </pc:sldMkLst>
        <pc:spChg chg="mod">
          <ac:chgData name="Dorien Van Gassen" userId="01919bb4-8004-458f-b15b-2901e49621b6" providerId="ADAL" clId="{21151655-2E69-4727-9DF7-4A59D641257E}" dt="2020-10-02T14:22:46.621" v="9334" actId="207"/>
          <ac:spMkLst>
            <pc:docMk/>
            <pc:sldMk cId="1468554394" sldId="464"/>
            <ac:spMk id="2" creationId="{2B95A583-D7AE-41F9-AA39-41F3DDC83F1E}"/>
          </ac:spMkLst>
        </pc:spChg>
      </pc:sldChg>
      <pc:sldChg chg="del">
        <pc:chgData name="Dorien Van Gassen" userId="01919bb4-8004-458f-b15b-2901e49621b6" providerId="ADAL" clId="{21151655-2E69-4727-9DF7-4A59D641257E}" dt="2020-10-02T14:03:05.188" v="8936" actId="47"/>
        <pc:sldMkLst>
          <pc:docMk/>
          <pc:sldMk cId="4180146370" sldId="465"/>
        </pc:sldMkLst>
      </pc:sldChg>
      <pc:sldChg chg="modSp new mod">
        <pc:chgData name="Dorien Van Gassen" userId="01919bb4-8004-458f-b15b-2901e49621b6" providerId="ADAL" clId="{21151655-2E69-4727-9DF7-4A59D641257E}" dt="2020-09-30T08:38:38.047" v="563" actId="20577"/>
        <pc:sldMkLst>
          <pc:docMk/>
          <pc:sldMk cId="951254491" sldId="466"/>
        </pc:sldMkLst>
        <pc:spChg chg="mod">
          <ac:chgData name="Dorien Van Gassen" userId="01919bb4-8004-458f-b15b-2901e49621b6" providerId="ADAL" clId="{21151655-2E69-4727-9DF7-4A59D641257E}" dt="2020-09-30T08:35:33.906" v="189" actId="20577"/>
          <ac:spMkLst>
            <pc:docMk/>
            <pc:sldMk cId="951254491" sldId="466"/>
            <ac:spMk id="2" creationId="{E1B428F0-167B-40B5-9DE8-D9F823FEE3B1}"/>
          </ac:spMkLst>
        </pc:spChg>
        <pc:spChg chg="mod">
          <ac:chgData name="Dorien Van Gassen" userId="01919bb4-8004-458f-b15b-2901e49621b6" providerId="ADAL" clId="{21151655-2E69-4727-9DF7-4A59D641257E}" dt="2020-09-30T08:38:38.047" v="563" actId="20577"/>
          <ac:spMkLst>
            <pc:docMk/>
            <pc:sldMk cId="951254491" sldId="466"/>
            <ac:spMk id="4" creationId="{9B79B76A-C6E2-4733-8AD3-16E6232368A5}"/>
          </ac:spMkLst>
        </pc:spChg>
      </pc:sldChg>
      <pc:sldChg chg="addSp delSp modSp new mod modClrScheme chgLayout modNotesTx">
        <pc:chgData name="Dorien Van Gassen" userId="01919bb4-8004-458f-b15b-2901e49621b6" providerId="ADAL" clId="{21151655-2E69-4727-9DF7-4A59D641257E}" dt="2020-10-02T10:24:04.368" v="2429" actId="20577"/>
        <pc:sldMkLst>
          <pc:docMk/>
          <pc:sldMk cId="3171780201" sldId="467"/>
        </pc:sldMkLst>
        <pc:spChg chg="del mod ord">
          <ac:chgData name="Dorien Van Gassen" userId="01919bb4-8004-458f-b15b-2901e49621b6" providerId="ADAL" clId="{21151655-2E69-4727-9DF7-4A59D641257E}" dt="2020-09-30T09:10:38.822" v="1153" actId="700"/>
          <ac:spMkLst>
            <pc:docMk/>
            <pc:sldMk cId="3171780201" sldId="467"/>
            <ac:spMk id="2" creationId="{F4E5E79E-6664-4875-AE57-3D97B63A737B}"/>
          </ac:spMkLst>
        </pc:spChg>
        <pc:spChg chg="del mod ord">
          <ac:chgData name="Dorien Van Gassen" userId="01919bb4-8004-458f-b15b-2901e49621b6" providerId="ADAL" clId="{21151655-2E69-4727-9DF7-4A59D641257E}" dt="2020-09-30T09:10:38.822" v="1153" actId="700"/>
          <ac:spMkLst>
            <pc:docMk/>
            <pc:sldMk cId="3171780201" sldId="467"/>
            <ac:spMk id="3" creationId="{DF75D022-954A-41B5-AC35-0EE77BA1684A}"/>
          </ac:spMkLst>
        </pc:spChg>
        <pc:spChg chg="add mod ord">
          <ac:chgData name="Dorien Van Gassen" userId="01919bb4-8004-458f-b15b-2901e49621b6" providerId="ADAL" clId="{21151655-2E69-4727-9DF7-4A59D641257E}" dt="2020-10-02T10:03:21.170" v="1659" actId="14100"/>
          <ac:spMkLst>
            <pc:docMk/>
            <pc:sldMk cId="3171780201" sldId="467"/>
            <ac:spMk id="4" creationId="{5D997FA3-F241-478E-A079-C97F7D3CAE18}"/>
          </ac:spMkLst>
        </pc:spChg>
        <pc:spChg chg="add mod ord">
          <ac:chgData name="Dorien Van Gassen" userId="01919bb4-8004-458f-b15b-2901e49621b6" providerId="ADAL" clId="{21151655-2E69-4727-9DF7-4A59D641257E}" dt="2020-10-02T10:12:06.236" v="2306" actId="20577"/>
          <ac:spMkLst>
            <pc:docMk/>
            <pc:sldMk cId="3171780201" sldId="467"/>
            <ac:spMk id="5" creationId="{4555C0BE-F189-42C1-9781-F69BC6FFDE93}"/>
          </ac:spMkLst>
        </pc:spChg>
        <pc:spChg chg="add mod ord">
          <ac:chgData name="Dorien Van Gassen" userId="01919bb4-8004-458f-b15b-2901e49621b6" providerId="ADAL" clId="{21151655-2E69-4727-9DF7-4A59D641257E}" dt="2020-10-02T10:13:29.353" v="2347" actId="20577"/>
          <ac:spMkLst>
            <pc:docMk/>
            <pc:sldMk cId="3171780201" sldId="467"/>
            <ac:spMk id="6" creationId="{47DB5CAE-B284-473C-8910-5DC40EEF921A}"/>
          </ac:spMkLst>
        </pc:spChg>
      </pc:sldChg>
      <pc:sldChg chg="addSp modSp new mod">
        <pc:chgData name="Dorien Van Gassen" userId="01919bb4-8004-458f-b15b-2901e49621b6" providerId="ADAL" clId="{21151655-2E69-4727-9DF7-4A59D641257E}" dt="2020-10-02T10:24:34.853" v="2433" actId="14100"/>
        <pc:sldMkLst>
          <pc:docMk/>
          <pc:sldMk cId="2558620384" sldId="468"/>
        </pc:sldMkLst>
        <pc:spChg chg="mod">
          <ac:chgData name="Dorien Van Gassen" userId="01919bb4-8004-458f-b15b-2901e49621b6" providerId="ADAL" clId="{21151655-2E69-4727-9DF7-4A59D641257E}" dt="2020-10-02T10:03:55.304" v="1664" actId="14100"/>
          <ac:spMkLst>
            <pc:docMk/>
            <pc:sldMk cId="2558620384" sldId="468"/>
            <ac:spMk id="2" creationId="{33E852A3-9B26-44F9-8184-58FA4AFAB059}"/>
          </ac:spMkLst>
        </pc:spChg>
        <pc:spChg chg="mod">
          <ac:chgData name="Dorien Van Gassen" userId="01919bb4-8004-458f-b15b-2901e49621b6" providerId="ADAL" clId="{21151655-2E69-4727-9DF7-4A59D641257E}" dt="2020-10-02T10:04:02.057" v="1705" actId="20577"/>
          <ac:spMkLst>
            <pc:docMk/>
            <pc:sldMk cId="2558620384" sldId="468"/>
            <ac:spMk id="3" creationId="{C9AEB240-FDD6-4455-B26A-55937193A5D2}"/>
          </ac:spMkLst>
        </pc:spChg>
        <pc:spChg chg="mod">
          <ac:chgData name="Dorien Van Gassen" userId="01919bb4-8004-458f-b15b-2901e49621b6" providerId="ADAL" clId="{21151655-2E69-4727-9DF7-4A59D641257E}" dt="2020-10-02T10:10:03.288" v="2243" actId="20577"/>
          <ac:spMkLst>
            <pc:docMk/>
            <pc:sldMk cId="2558620384" sldId="468"/>
            <ac:spMk id="4" creationId="{3CABD088-6EEE-4958-9E30-7C28012BA269}"/>
          </ac:spMkLst>
        </pc:spChg>
        <pc:spChg chg="add mod">
          <ac:chgData name="Dorien Van Gassen" userId="01919bb4-8004-458f-b15b-2901e49621b6" providerId="ADAL" clId="{21151655-2E69-4727-9DF7-4A59D641257E}" dt="2020-10-02T10:24:34.853" v="2433" actId="14100"/>
          <ac:spMkLst>
            <pc:docMk/>
            <pc:sldMk cId="2558620384" sldId="468"/>
            <ac:spMk id="5" creationId="{7B2D2388-D05F-4693-900D-E8EECB3BA511}"/>
          </ac:spMkLst>
        </pc:spChg>
      </pc:sldChg>
      <pc:sldChg chg="new del">
        <pc:chgData name="Dorien Van Gassen" userId="01919bb4-8004-458f-b15b-2901e49621b6" providerId="ADAL" clId="{21151655-2E69-4727-9DF7-4A59D641257E}" dt="2020-10-02T14:02:25.608" v="8864" actId="47"/>
        <pc:sldMkLst>
          <pc:docMk/>
          <pc:sldMk cId="3100909598" sldId="469"/>
        </pc:sldMkLst>
      </pc:sldChg>
      <pc:sldChg chg="new del">
        <pc:chgData name="Dorien Van Gassen" userId="01919bb4-8004-458f-b15b-2901e49621b6" providerId="ADAL" clId="{21151655-2E69-4727-9DF7-4A59D641257E}" dt="2020-10-02T14:02:26.685" v="8865" actId="47"/>
        <pc:sldMkLst>
          <pc:docMk/>
          <pc:sldMk cId="3219283027" sldId="470"/>
        </pc:sldMkLst>
      </pc:sldChg>
      <pc:sldChg chg="addSp delSp modSp new mod modClrScheme chgLayout">
        <pc:chgData name="Dorien Van Gassen" userId="01919bb4-8004-458f-b15b-2901e49621b6" providerId="ADAL" clId="{21151655-2E69-4727-9DF7-4A59D641257E}" dt="2020-10-02T12:54:13.334" v="4095" actId="255"/>
        <pc:sldMkLst>
          <pc:docMk/>
          <pc:sldMk cId="1240448833" sldId="471"/>
        </pc:sldMkLst>
        <pc:spChg chg="del mod ord">
          <ac:chgData name="Dorien Van Gassen" userId="01919bb4-8004-458f-b15b-2901e49621b6" providerId="ADAL" clId="{21151655-2E69-4727-9DF7-4A59D641257E}" dt="2020-10-02T12:22:08.711" v="3673" actId="700"/>
          <ac:spMkLst>
            <pc:docMk/>
            <pc:sldMk cId="1240448833" sldId="471"/>
            <ac:spMk id="2" creationId="{6604450F-96C2-45FA-A7B3-07E13A2B3EE1}"/>
          </ac:spMkLst>
        </pc:spChg>
        <pc:spChg chg="del mod ord">
          <ac:chgData name="Dorien Van Gassen" userId="01919bb4-8004-458f-b15b-2901e49621b6" providerId="ADAL" clId="{21151655-2E69-4727-9DF7-4A59D641257E}" dt="2020-10-02T12:22:08.711" v="3673" actId="700"/>
          <ac:spMkLst>
            <pc:docMk/>
            <pc:sldMk cId="1240448833" sldId="471"/>
            <ac:spMk id="3" creationId="{D23A51CD-356F-450D-A14F-F006D348FFBD}"/>
          </ac:spMkLst>
        </pc:spChg>
        <pc:spChg chg="add mod ord">
          <ac:chgData name="Dorien Van Gassen" userId="01919bb4-8004-458f-b15b-2901e49621b6" providerId="ADAL" clId="{21151655-2E69-4727-9DF7-4A59D641257E}" dt="2020-10-02T12:22:16.418" v="3706" actId="20577"/>
          <ac:spMkLst>
            <pc:docMk/>
            <pc:sldMk cId="1240448833" sldId="471"/>
            <ac:spMk id="4" creationId="{C0C4AF08-BD89-446C-823F-A3E26EED3E7F}"/>
          </ac:spMkLst>
        </pc:spChg>
        <pc:spChg chg="add mod ord">
          <ac:chgData name="Dorien Van Gassen" userId="01919bb4-8004-458f-b15b-2901e49621b6" providerId="ADAL" clId="{21151655-2E69-4727-9DF7-4A59D641257E}" dt="2020-10-02T12:22:23.722" v="3729" actId="20577"/>
          <ac:spMkLst>
            <pc:docMk/>
            <pc:sldMk cId="1240448833" sldId="471"/>
            <ac:spMk id="5" creationId="{2128537C-EFF7-45E3-A7C9-62ADE505DEC4}"/>
          </ac:spMkLst>
        </pc:spChg>
        <pc:spChg chg="add mod ord">
          <ac:chgData name="Dorien Van Gassen" userId="01919bb4-8004-458f-b15b-2901e49621b6" providerId="ADAL" clId="{21151655-2E69-4727-9DF7-4A59D641257E}" dt="2020-10-02T12:54:13.334" v="4095" actId="255"/>
          <ac:spMkLst>
            <pc:docMk/>
            <pc:sldMk cId="1240448833" sldId="471"/>
            <ac:spMk id="6" creationId="{9D89E7DB-CFF5-4112-A3F1-2E93BF80DAFF}"/>
          </ac:spMkLst>
        </pc:spChg>
      </pc:sldChg>
      <pc:sldChg chg="add del setBg">
        <pc:chgData name="Dorien Van Gassen" userId="01919bb4-8004-458f-b15b-2901e49621b6" providerId="ADAL" clId="{21151655-2E69-4727-9DF7-4A59D641257E}" dt="2020-10-02T10:26:46.409" v="2464" actId="47"/>
        <pc:sldMkLst>
          <pc:docMk/>
          <pc:sldMk cId="3932863252" sldId="471"/>
        </pc:sldMkLst>
      </pc:sldChg>
      <pc:sldChg chg="modSp new mod">
        <pc:chgData name="Dorien Van Gassen" userId="01919bb4-8004-458f-b15b-2901e49621b6" providerId="ADAL" clId="{21151655-2E69-4727-9DF7-4A59D641257E}" dt="2020-10-02T14:23:50.405" v="9344" actId="6549"/>
        <pc:sldMkLst>
          <pc:docMk/>
          <pc:sldMk cId="927038029" sldId="472"/>
        </pc:sldMkLst>
        <pc:spChg chg="mod">
          <ac:chgData name="Dorien Van Gassen" userId="01919bb4-8004-458f-b15b-2901e49621b6" providerId="ADAL" clId="{21151655-2E69-4727-9DF7-4A59D641257E}" dt="2020-10-02T12:54:53.354" v="4124" actId="20577"/>
          <ac:spMkLst>
            <pc:docMk/>
            <pc:sldMk cId="927038029" sldId="472"/>
            <ac:spMk id="2" creationId="{90561753-B0FF-4304-93A8-C5C629681F82}"/>
          </ac:spMkLst>
        </pc:spChg>
        <pc:spChg chg="mod">
          <ac:chgData name="Dorien Van Gassen" userId="01919bb4-8004-458f-b15b-2901e49621b6" providerId="ADAL" clId="{21151655-2E69-4727-9DF7-4A59D641257E}" dt="2020-10-02T12:54:58.003" v="4140" actId="20577"/>
          <ac:spMkLst>
            <pc:docMk/>
            <pc:sldMk cId="927038029" sldId="472"/>
            <ac:spMk id="3" creationId="{E236790A-8D30-483D-9A26-51B1ECA451DF}"/>
          </ac:spMkLst>
        </pc:spChg>
        <pc:spChg chg="mod">
          <ac:chgData name="Dorien Van Gassen" userId="01919bb4-8004-458f-b15b-2901e49621b6" providerId="ADAL" clId="{21151655-2E69-4727-9DF7-4A59D641257E}" dt="2020-10-02T14:23:50.405" v="9344" actId="6549"/>
          <ac:spMkLst>
            <pc:docMk/>
            <pc:sldMk cId="927038029" sldId="472"/>
            <ac:spMk id="4" creationId="{748096C2-9DF6-4D13-91A3-D83C9900C08A}"/>
          </ac:spMkLst>
        </pc:spChg>
      </pc:sldChg>
      <pc:sldChg chg="modSp new mod ord">
        <pc:chgData name="Dorien Van Gassen" userId="01919bb4-8004-458f-b15b-2901e49621b6" providerId="ADAL" clId="{21151655-2E69-4727-9DF7-4A59D641257E}" dt="2020-10-02T14:24:04.842" v="9362" actId="20577"/>
        <pc:sldMkLst>
          <pc:docMk/>
          <pc:sldMk cId="3944277688" sldId="473"/>
        </pc:sldMkLst>
        <pc:spChg chg="mod">
          <ac:chgData name="Dorien Van Gassen" userId="01919bb4-8004-458f-b15b-2901e49621b6" providerId="ADAL" clId="{21151655-2E69-4727-9DF7-4A59D641257E}" dt="2020-10-02T13:01:23.972" v="4762" actId="20577"/>
          <ac:spMkLst>
            <pc:docMk/>
            <pc:sldMk cId="3944277688" sldId="473"/>
            <ac:spMk id="2" creationId="{0F0F75A0-B6EA-4D6B-90FF-12BA83438D7F}"/>
          </ac:spMkLst>
        </pc:spChg>
        <pc:spChg chg="mod">
          <ac:chgData name="Dorien Van Gassen" userId="01919bb4-8004-458f-b15b-2901e49621b6" providerId="ADAL" clId="{21151655-2E69-4727-9DF7-4A59D641257E}" dt="2020-10-02T13:01:27.852" v="4780" actId="20577"/>
          <ac:spMkLst>
            <pc:docMk/>
            <pc:sldMk cId="3944277688" sldId="473"/>
            <ac:spMk id="3" creationId="{136F9231-85AE-4499-B287-3D550CA7D9D6}"/>
          </ac:spMkLst>
        </pc:spChg>
        <pc:spChg chg="mod">
          <ac:chgData name="Dorien Van Gassen" userId="01919bb4-8004-458f-b15b-2901e49621b6" providerId="ADAL" clId="{21151655-2E69-4727-9DF7-4A59D641257E}" dt="2020-10-02T14:24:04.842" v="9362" actId="20577"/>
          <ac:spMkLst>
            <pc:docMk/>
            <pc:sldMk cId="3944277688" sldId="473"/>
            <ac:spMk id="4" creationId="{54EFCCAC-1554-4F53-92EA-001828DCE237}"/>
          </ac:spMkLst>
        </pc:spChg>
      </pc:sldChg>
      <pc:sldChg chg="addSp delSp modSp new mod modClrScheme chgLayout modNotesTx">
        <pc:chgData name="Dorien Van Gassen" userId="01919bb4-8004-458f-b15b-2901e49621b6" providerId="ADAL" clId="{21151655-2E69-4727-9DF7-4A59D641257E}" dt="2020-10-02T13:10:25.397" v="6055" actId="20577"/>
        <pc:sldMkLst>
          <pc:docMk/>
          <pc:sldMk cId="937712371" sldId="474"/>
        </pc:sldMkLst>
        <pc:spChg chg="del mod ord">
          <ac:chgData name="Dorien Van Gassen" userId="01919bb4-8004-458f-b15b-2901e49621b6" providerId="ADAL" clId="{21151655-2E69-4727-9DF7-4A59D641257E}" dt="2020-10-02T13:06:06.471" v="5275" actId="700"/>
          <ac:spMkLst>
            <pc:docMk/>
            <pc:sldMk cId="937712371" sldId="474"/>
            <ac:spMk id="2" creationId="{E9B670EB-B88F-44D1-9CE3-A270B46BD6A8}"/>
          </ac:spMkLst>
        </pc:spChg>
        <pc:spChg chg="del mod ord">
          <ac:chgData name="Dorien Van Gassen" userId="01919bb4-8004-458f-b15b-2901e49621b6" providerId="ADAL" clId="{21151655-2E69-4727-9DF7-4A59D641257E}" dt="2020-10-02T13:06:06.471" v="5275" actId="700"/>
          <ac:spMkLst>
            <pc:docMk/>
            <pc:sldMk cId="937712371" sldId="474"/>
            <ac:spMk id="3" creationId="{F2881852-0A04-469A-AD45-7237DA7CAA7E}"/>
          </ac:spMkLst>
        </pc:spChg>
        <pc:spChg chg="del mod ord">
          <ac:chgData name="Dorien Van Gassen" userId="01919bb4-8004-458f-b15b-2901e49621b6" providerId="ADAL" clId="{21151655-2E69-4727-9DF7-4A59D641257E}" dt="2020-10-02T13:06:06.471" v="5275" actId="700"/>
          <ac:spMkLst>
            <pc:docMk/>
            <pc:sldMk cId="937712371" sldId="474"/>
            <ac:spMk id="4" creationId="{C163D4A8-C1D1-4F1B-88E4-C15910A7BEC9}"/>
          </ac:spMkLst>
        </pc:spChg>
        <pc:spChg chg="add mod ord">
          <ac:chgData name="Dorien Van Gassen" userId="01919bb4-8004-458f-b15b-2901e49621b6" providerId="ADAL" clId="{21151655-2E69-4727-9DF7-4A59D641257E}" dt="2020-10-02T13:06:15.957" v="5314" actId="20577"/>
          <ac:spMkLst>
            <pc:docMk/>
            <pc:sldMk cId="937712371" sldId="474"/>
            <ac:spMk id="5" creationId="{1CB6E1A0-F800-4FAB-8C08-ACEBFA68B754}"/>
          </ac:spMkLst>
        </pc:spChg>
        <pc:spChg chg="add mod ord">
          <ac:chgData name="Dorien Van Gassen" userId="01919bb4-8004-458f-b15b-2901e49621b6" providerId="ADAL" clId="{21151655-2E69-4727-9DF7-4A59D641257E}" dt="2020-10-02T13:06:20.448" v="5331" actId="20577"/>
          <ac:spMkLst>
            <pc:docMk/>
            <pc:sldMk cId="937712371" sldId="474"/>
            <ac:spMk id="6" creationId="{A6BF46D1-C0AF-40B1-A267-B6BF880168A9}"/>
          </ac:spMkLst>
        </pc:spChg>
        <pc:spChg chg="add mod ord">
          <ac:chgData name="Dorien Van Gassen" userId="01919bb4-8004-458f-b15b-2901e49621b6" providerId="ADAL" clId="{21151655-2E69-4727-9DF7-4A59D641257E}" dt="2020-10-02T13:10:25.397" v="6055" actId="20577"/>
          <ac:spMkLst>
            <pc:docMk/>
            <pc:sldMk cId="937712371" sldId="474"/>
            <ac:spMk id="7" creationId="{EA668968-D7E5-4525-935A-44391F30D7B3}"/>
          </ac:spMkLst>
        </pc:spChg>
      </pc:sldChg>
      <pc:sldChg chg="new del">
        <pc:chgData name="Dorien Van Gassen" userId="01919bb4-8004-458f-b15b-2901e49621b6" providerId="ADAL" clId="{21151655-2E69-4727-9DF7-4A59D641257E}" dt="2020-10-02T12:58:48.713" v="4353" actId="47"/>
        <pc:sldMkLst>
          <pc:docMk/>
          <pc:sldMk cId="1887520112" sldId="474"/>
        </pc:sldMkLst>
      </pc:sldChg>
      <pc:sldChg chg="addSp modSp new mod">
        <pc:chgData name="Dorien Van Gassen" userId="01919bb4-8004-458f-b15b-2901e49621b6" providerId="ADAL" clId="{21151655-2E69-4727-9DF7-4A59D641257E}" dt="2020-10-02T13:16:30.218" v="6835" actId="20577"/>
        <pc:sldMkLst>
          <pc:docMk/>
          <pc:sldMk cId="3018203786" sldId="475"/>
        </pc:sldMkLst>
        <pc:spChg chg="mod">
          <ac:chgData name="Dorien Van Gassen" userId="01919bb4-8004-458f-b15b-2901e49621b6" providerId="ADAL" clId="{21151655-2E69-4727-9DF7-4A59D641257E}" dt="2020-10-02T13:11:11.525" v="6085" actId="20577"/>
          <ac:spMkLst>
            <pc:docMk/>
            <pc:sldMk cId="3018203786" sldId="475"/>
            <ac:spMk id="2" creationId="{B7220B8B-1A44-40A2-85E3-0D7BD23BE266}"/>
          </ac:spMkLst>
        </pc:spChg>
        <pc:spChg chg="mod">
          <ac:chgData name="Dorien Van Gassen" userId="01919bb4-8004-458f-b15b-2901e49621b6" providerId="ADAL" clId="{21151655-2E69-4727-9DF7-4A59D641257E}" dt="2020-10-02T13:11:16.233" v="6102" actId="20577"/>
          <ac:spMkLst>
            <pc:docMk/>
            <pc:sldMk cId="3018203786" sldId="475"/>
            <ac:spMk id="3" creationId="{0C0A7F84-1081-4043-848C-93F209953E06}"/>
          </ac:spMkLst>
        </pc:spChg>
        <pc:spChg chg="mod">
          <ac:chgData name="Dorien Van Gassen" userId="01919bb4-8004-458f-b15b-2901e49621b6" providerId="ADAL" clId="{21151655-2E69-4727-9DF7-4A59D641257E}" dt="2020-10-02T13:16:30.218" v="6835" actId="20577"/>
          <ac:spMkLst>
            <pc:docMk/>
            <pc:sldMk cId="3018203786" sldId="475"/>
            <ac:spMk id="4" creationId="{8D833546-1D2B-416A-8C78-5243231B59C6}"/>
          </ac:spMkLst>
        </pc:spChg>
        <pc:spChg chg="add mod">
          <ac:chgData name="Dorien Van Gassen" userId="01919bb4-8004-458f-b15b-2901e49621b6" providerId="ADAL" clId="{21151655-2E69-4727-9DF7-4A59D641257E}" dt="2020-10-02T13:15:58.134" v="6725" actId="1076"/>
          <ac:spMkLst>
            <pc:docMk/>
            <pc:sldMk cId="3018203786" sldId="475"/>
            <ac:spMk id="5" creationId="{A3AF5370-2931-4DD6-963E-A223DEF91721}"/>
          </ac:spMkLst>
        </pc:spChg>
        <pc:spChg chg="add mod">
          <ac:chgData name="Dorien Van Gassen" userId="01919bb4-8004-458f-b15b-2901e49621b6" providerId="ADAL" clId="{21151655-2E69-4727-9DF7-4A59D641257E}" dt="2020-10-02T13:15:54.545" v="6724" actId="1037"/>
          <ac:spMkLst>
            <pc:docMk/>
            <pc:sldMk cId="3018203786" sldId="475"/>
            <ac:spMk id="6" creationId="{DF9F035A-FC7A-4FDC-A17C-8798496CF398}"/>
          </ac:spMkLst>
        </pc:spChg>
      </pc:sldChg>
      <pc:sldChg chg="addSp delSp modSp new mod setBg modClrScheme chgLayout">
        <pc:chgData name="Dorien Van Gassen" userId="01919bb4-8004-458f-b15b-2901e49621b6" providerId="ADAL" clId="{21151655-2E69-4727-9DF7-4A59D641257E}" dt="2020-10-02T14:19:31.628" v="9171" actId="20577"/>
        <pc:sldMkLst>
          <pc:docMk/>
          <pc:sldMk cId="4051787488" sldId="476"/>
        </pc:sldMkLst>
        <pc:spChg chg="mod ord">
          <ac:chgData name="Dorien Van Gassen" userId="01919bb4-8004-458f-b15b-2901e49621b6" providerId="ADAL" clId="{21151655-2E69-4727-9DF7-4A59D641257E}" dt="2020-10-02T13:29:07.823" v="7539" actId="1076"/>
          <ac:spMkLst>
            <pc:docMk/>
            <pc:sldMk cId="4051787488" sldId="476"/>
            <ac:spMk id="2" creationId="{202D2A66-F7E3-4668-95F0-3464DC6A2BB0}"/>
          </ac:spMkLst>
        </pc:spChg>
        <pc:spChg chg="del mod ord">
          <ac:chgData name="Dorien Van Gassen" userId="01919bb4-8004-458f-b15b-2901e49621b6" providerId="ADAL" clId="{21151655-2E69-4727-9DF7-4A59D641257E}" dt="2020-10-02T13:28:20.784" v="7507" actId="700"/>
          <ac:spMkLst>
            <pc:docMk/>
            <pc:sldMk cId="4051787488" sldId="476"/>
            <ac:spMk id="3" creationId="{E7E7E07D-B1EF-484A-8F86-3452ADDFA42E}"/>
          </ac:spMkLst>
        </pc:spChg>
        <pc:spChg chg="mod ord">
          <ac:chgData name="Dorien Van Gassen" userId="01919bb4-8004-458f-b15b-2901e49621b6" providerId="ADAL" clId="{21151655-2E69-4727-9DF7-4A59D641257E}" dt="2020-10-02T14:19:31.628" v="9171" actId="20577"/>
          <ac:spMkLst>
            <pc:docMk/>
            <pc:sldMk cId="4051787488" sldId="476"/>
            <ac:spMk id="4" creationId="{076FBC7E-6E49-4396-A108-94D70D27F0FF}"/>
          </ac:spMkLst>
        </pc:spChg>
        <pc:spChg chg="add del mod ord">
          <ac:chgData name="Dorien Van Gassen" userId="01919bb4-8004-458f-b15b-2901e49621b6" providerId="ADAL" clId="{21151655-2E69-4727-9DF7-4A59D641257E}" dt="2020-10-02T13:28:24.830" v="7508" actId="478"/>
          <ac:spMkLst>
            <pc:docMk/>
            <pc:sldMk cId="4051787488" sldId="476"/>
            <ac:spMk id="5" creationId="{47956F08-B05B-44FF-B5CD-CAF6A11C1105}"/>
          </ac:spMkLst>
        </pc:spChg>
      </pc:sldChg>
      <pc:sldChg chg="addSp delSp modSp new mod modClrScheme chgLayout">
        <pc:chgData name="Dorien Van Gassen" userId="01919bb4-8004-458f-b15b-2901e49621b6" providerId="ADAL" clId="{21151655-2E69-4727-9DF7-4A59D641257E}" dt="2020-10-02T14:20:01.774" v="9174" actId="207"/>
        <pc:sldMkLst>
          <pc:docMk/>
          <pc:sldMk cId="290104305" sldId="477"/>
        </pc:sldMkLst>
        <pc:spChg chg="del mod ord">
          <ac:chgData name="Dorien Van Gassen" userId="01919bb4-8004-458f-b15b-2901e49621b6" providerId="ADAL" clId="{21151655-2E69-4727-9DF7-4A59D641257E}" dt="2020-10-02T13:54:01.552" v="7569" actId="700"/>
          <ac:spMkLst>
            <pc:docMk/>
            <pc:sldMk cId="290104305" sldId="477"/>
            <ac:spMk id="2" creationId="{EBC5813F-548D-45D8-B67B-C982C5D0160B}"/>
          </ac:spMkLst>
        </pc:spChg>
        <pc:spChg chg="del mod ord">
          <ac:chgData name="Dorien Van Gassen" userId="01919bb4-8004-458f-b15b-2901e49621b6" providerId="ADAL" clId="{21151655-2E69-4727-9DF7-4A59D641257E}" dt="2020-10-02T13:54:01.552" v="7569" actId="700"/>
          <ac:spMkLst>
            <pc:docMk/>
            <pc:sldMk cId="290104305" sldId="477"/>
            <ac:spMk id="3" creationId="{DE171460-14A9-4EDC-91FC-16450F3A3291}"/>
          </ac:spMkLst>
        </pc:spChg>
        <pc:spChg chg="del mod ord">
          <ac:chgData name="Dorien Van Gassen" userId="01919bb4-8004-458f-b15b-2901e49621b6" providerId="ADAL" clId="{21151655-2E69-4727-9DF7-4A59D641257E}" dt="2020-10-02T13:54:01.552" v="7569" actId="700"/>
          <ac:spMkLst>
            <pc:docMk/>
            <pc:sldMk cId="290104305" sldId="477"/>
            <ac:spMk id="4" creationId="{439223FD-50DB-4362-A659-541D8EECA6A1}"/>
          </ac:spMkLst>
        </pc:spChg>
        <pc:spChg chg="add mod ord">
          <ac:chgData name="Dorien Van Gassen" userId="01919bb4-8004-458f-b15b-2901e49621b6" providerId="ADAL" clId="{21151655-2E69-4727-9DF7-4A59D641257E}" dt="2020-10-02T13:57:29.805" v="8200" actId="20577"/>
          <ac:spMkLst>
            <pc:docMk/>
            <pc:sldMk cId="290104305" sldId="477"/>
            <ac:spMk id="5" creationId="{A0DA0F06-9CB2-4A5A-AF30-22B947E3F264}"/>
          </ac:spMkLst>
        </pc:spChg>
        <pc:spChg chg="add del mod ord">
          <ac:chgData name="Dorien Van Gassen" userId="01919bb4-8004-458f-b15b-2901e49621b6" providerId="ADAL" clId="{21151655-2E69-4727-9DF7-4A59D641257E}" dt="2020-10-02T14:15:07.403" v="9026" actId="478"/>
          <ac:spMkLst>
            <pc:docMk/>
            <pc:sldMk cId="290104305" sldId="477"/>
            <ac:spMk id="6" creationId="{6D6929A3-3D1D-432C-8B96-10AAB8A8969F}"/>
          </ac:spMkLst>
        </pc:spChg>
        <pc:spChg chg="add mod ord">
          <ac:chgData name="Dorien Van Gassen" userId="01919bb4-8004-458f-b15b-2901e49621b6" providerId="ADAL" clId="{21151655-2E69-4727-9DF7-4A59D641257E}" dt="2020-10-02T14:19:39.594" v="9172" actId="1076"/>
          <ac:spMkLst>
            <pc:docMk/>
            <pc:sldMk cId="290104305" sldId="477"/>
            <ac:spMk id="7" creationId="{1E673FDF-349A-45E2-AB79-3151F9DAB773}"/>
          </ac:spMkLst>
        </pc:spChg>
        <pc:spChg chg="add mod">
          <ac:chgData name="Dorien Van Gassen" userId="01919bb4-8004-458f-b15b-2901e49621b6" providerId="ADAL" clId="{21151655-2E69-4727-9DF7-4A59D641257E}" dt="2020-10-02T14:20:01.774" v="9174" actId="207"/>
          <ac:spMkLst>
            <pc:docMk/>
            <pc:sldMk cId="290104305" sldId="477"/>
            <ac:spMk id="8" creationId="{42D3C14A-6BC8-433C-B48B-E7C1E1D9912F}"/>
          </ac:spMkLst>
        </pc:spChg>
      </pc:sldChg>
      <pc:sldChg chg="modSp new mod">
        <pc:chgData name="Dorien Van Gassen" userId="01919bb4-8004-458f-b15b-2901e49621b6" providerId="ADAL" clId="{21151655-2E69-4727-9DF7-4A59D641257E}" dt="2020-10-02T14:23:07.418" v="9340" actId="6549"/>
        <pc:sldMkLst>
          <pc:docMk/>
          <pc:sldMk cId="488525233" sldId="478"/>
        </pc:sldMkLst>
        <pc:spChg chg="mod">
          <ac:chgData name="Dorien Van Gassen" userId="01919bb4-8004-458f-b15b-2901e49621b6" providerId="ADAL" clId="{21151655-2E69-4727-9DF7-4A59D641257E}" dt="2020-10-02T13:59:08.506" v="8248" actId="20577"/>
          <ac:spMkLst>
            <pc:docMk/>
            <pc:sldMk cId="488525233" sldId="478"/>
            <ac:spMk id="2" creationId="{A669FCEF-8D0A-4CC4-BCCE-8B705EE59D89}"/>
          </ac:spMkLst>
        </pc:spChg>
        <pc:spChg chg="mod">
          <ac:chgData name="Dorien Van Gassen" userId="01919bb4-8004-458f-b15b-2901e49621b6" providerId="ADAL" clId="{21151655-2E69-4727-9DF7-4A59D641257E}" dt="2020-10-02T14:23:07.418" v="9340" actId="6549"/>
          <ac:spMkLst>
            <pc:docMk/>
            <pc:sldMk cId="488525233" sldId="478"/>
            <ac:spMk id="4" creationId="{97FD1F0B-FC6D-4769-9BE8-4DEB5ABA8F8A}"/>
          </ac:spMkLst>
        </pc:spChg>
      </pc:sldChg>
      <pc:sldChg chg="modSp new del mod">
        <pc:chgData name="Dorien Van Gassen" userId="01919bb4-8004-458f-b15b-2901e49621b6" providerId="ADAL" clId="{21151655-2E69-4727-9DF7-4A59D641257E}" dt="2020-10-02T14:20:40.593" v="9202" actId="47"/>
        <pc:sldMkLst>
          <pc:docMk/>
          <pc:sldMk cId="331631871" sldId="479"/>
        </pc:sldMkLst>
        <pc:spChg chg="mod">
          <ac:chgData name="Dorien Van Gassen" userId="01919bb4-8004-458f-b15b-2901e49621b6" providerId="ADAL" clId="{21151655-2E69-4727-9DF7-4A59D641257E}" dt="2020-10-02T14:20:35.866" v="9201" actId="20577"/>
          <ac:spMkLst>
            <pc:docMk/>
            <pc:sldMk cId="331631871" sldId="479"/>
            <ac:spMk id="4" creationId="{81D19FBB-9A5E-4B1F-9B1F-32E3802D85F9}"/>
          </ac:spMkLst>
        </pc:spChg>
      </pc:sldChg>
      <pc:sldMasterChg chg="delSldLayout">
        <pc:chgData name="Dorien Van Gassen" userId="01919bb4-8004-458f-b15b-2901e49621b6" providerId="ADAL" clId="{21151655-2E69-4727-9DF7-4A59D641257E}" dt="2020-10-02T14:03:05.188" v="8936" actId="47"/>
        <pc:sldMasterMkLst>
          <pc:docMk/>
          <pc:sldMasterMk cId="3817046822" sldId="2147483724"/>
        </pc:sldMasterMkLst>
        <pc:sldLayoutChg chg="del">
          <pc:chgData name="Dorien Van Gassen" userId="01919bb4-8004-458f-b15b-2901e49621b6" providerId="ADAL" clId="{21151655-2E69-4727-9DF7-4A59D641257E}" dt="2020-10-02T14:03:05.188" v="8936" actId="47"/>
          <pc:sldLayoutMkLst>
            <pc:docMk/>
            <pc:sldMasterMk cId="3817046822" sldId="2147483724"/>
            <pc:sldLayoutMk cId="1125876562" sldId="2147483727"/>
          </pc:sldLayoutMkLst>
        </pc:sldLayoutChg>
      </pc:sldMasterChg>
    </pc:docChg>
  </pc:docChgLst>
  <pc:docChgLst>
    <pc:chgData name="Dorien Van Gassen" userId="S::dorien.vangassen@kindengezin.be::01919bb4-8004-458f-b15b-2901e49621b6" providerId="AD" clId="Web-{8B37DFAB-36BF-EBB6-8714-DD18B98A2FDE}"/>
    <pc:docChg chg="addSld delSld modSld sldOrd">
      <pc:chgData name="Dorien Van Gassen" userId="S::dorien.vangassen@kindengezin.be::01919bb4-8004-458f-b15b-2901e49621b6" providerId="AD" clId="Web-{8B37DFAB-36BF-EBB6-8714-DD18B98A2FDE}" dt="2020-10-20T14:50:56.371" v="43" actId="20577"/>
      <pc:docMkLst>
        <pc:docMk/>
      </pc:docMkLst>
      <pc:sldChg chg="modSp">
        <pc:chgData name="Dorien Van Gassen" userId="S::dorien.vangassen@kindengezin.be::01919bb4-8004-458f-b15b-2901e49621b6" providerId="AD" clId="Web-{8B37DFAB-36BF-EBB6-8714-DD18B98A2FDE}" dt="2020-10-20T14:47:30.599" v="26" actId="20577"/>
        <pc:sldMkLst>
          <pc:docMk/>
          <pc:sldMk cId="3778491670" sldId="256"/>
        </pc:sldMkLst>
        <pc:spChg chg="mod">
          <ac:chgData name="Dorien Van Gassen" userId="S::dorien.vangassen@kindengezin.be::01919bb4-8004-458f-b15b-2901e49621b6" providerId="AD" clId="Web-{8B37DFAB-36BF-EBB6-8714-DD18B98A2FDE}" dt="2020-10-20T14:47:30.599" v="26" actId="20577"/>
          <ac:spMkLst>
            <pc:docMk/>
            <pc:sldMk cId="3778491670" sldId="256"/>
            <ac:spMk id="3" creationId="{6D07C3A5-02B3-4F36-9611-B2CB4684BC08}"/>
          </ac:spMkLst>
        </pc:spChg>
      </pc:sldChg>
      <pc:sldChg chg="modSp del">
        <pc:chgData name="Dorien Van Gassen" userId="S::dorien.vangassen@kindengezin.be::01919bb4-8004-458f-b15b-2901e49621b6" providerId="AD" clId="Web-{8B37DFAB-36BF-EBB6-8714-DD18B98A2FDE}" dt="2020-10-20T14:48:43.711" v="30"/>
        <pc:sldMkLst>
          <pc:docMk/>
          <pc:sldMk cId="323525366" sldId="483"/>
        </pc:sldMkLst>
        <pc:spChg chg="mod">
          <ac:chgData name="Dorien Van Gassen" userId="S::dorien.vangassen@kindengezin.be::01919bb4-8004-458f-b15b-2901e49621b6" providerId="AD" clId="Web-{8B37DFAB-36BF-EBB6-8714-DD18B98A2FDE}" dt="2020-10-20T14:48:29.695" v="28" actId="20577"/>
          <ac:spMkLst>
            <pc:docMk/>
            <pc:sldMk cId="323525366" sldId="483"/>
            <ac:spMk id="3" creationId="{C2B16257-2195-4D09-B7F6-FD9B406DD507}"/>
          </ac:spMkLst>
        </pc:spChg>
        <pc:spChg chg="mod">
          <ac:chgData name="Dorien Van Gassen" userId="S::dorien.vangassen@kindengezin.be::01919bb4-8004-458f-b15b-2901e49621b6" providerId="AD" clId="Web-{8B37DFAB-36BF-EBB6-8714-DD18B98A2FDE}" dt="2020-10-20T14:48:40.804" v="29" actId="20577"/>
          <ac:spMkLst>
            <pc:docMk/>
            <pc:sldMk cId="323525366" sldId="483"/>
            <ac:spMk id="4" creationId="{9B5561EF-81A5-4AB6-ACBB-C677E14099F2}"/>
          </ac:spMkLst>
        </pc:spChg>
      </pc:sldChg>
      <pc:sldChg chg="modSp new ord">
        <pc:chgData name="Dorien Van Gassen" userId="S::dorien.vangassen@kindengezin.be::01919bb4-8004-458f-b15b-2901e49621b6" providerId="AD" clId="Web-{8B37DFAB-36BF-EBB6-8714-DD18B98A2FDE}" dt="2020-10-20T14:50:56.371" v="43" actId="20577"/>
        <pc:sldMkLst>
          <pc:docMk/>
          <pc:sldMk cId="1133659347" sldId="485"/>
        </pc:sldMkLst>
        <pc:spChg chg="mod">
          <ac:chgData name="Dorien Van Gassen" userId="S::dorien.vangassen@kindengezin.be::01919bb4-8004-458f-b15b-2901e49621b6" providerId="AD" clId="Web-{8B37DFAB-36BF-EBB6-8714-DD18B98A2FDE}" dt="2020-10-20T14:49:12.071" v="36" actId="20577"/>
          <ac:spMkLst>
            <pc:docMk/>
            <pc:sldMk cId="1133659347" sldId="485"/>
            <ac:spMk id="2" creationId="{EFD83B83-894A-47FD-B456-CC31AA53759F}"/>
          </ac:spMkLst>
        </pc:spChg>
        <pc:spChg chg="mod">
          <ac:chgData name="Dorien Van Gassen" userId="S::dorien.vangassen@kindengezin.be::01919bb4-8004-458f-b15b-2901e49621b6" providerId="AD" clId="Web-{8B37DFAB-36BF-EBB6-8714-DD18B98A2FDE}" dt="2020-10-20T14:50:56.371" v="43" actId="20577"/>
          <ac:spMkLst>
            <pc:docMk/>
            <pc:sldMk cId="1133659347" sldId="485"/>
            <ac:spMk id="4" creationId="{B7A3567F-C192-4550-B308-940127C1C664}"/>
          </ac:spMkLst>
        </pc:spChg>
      </pc:sldChg>
    </pc:docChg>
  </pc:docChgLst>
  <pc:docChgLst>
    <pc:chgData name="Jessy Vandevelde" userId="11766e01-fa8b-46dc-af8c-d0668da787ce" providerId="ADAL" clId="{3491B036-624B-4564-80EF-B0F2D56D9316}"/>
    <pc:docChg chg="custSel modSld sldOrd">
      <pc:chgData name="Jessy Vandevelde" userId="11766e01-fa8b-46dc-af8c-d0668da787ce" providerId="ADAL" clId="{3491B036-624B-4564-80EF-B0F2D56D9316}" dt="2020-09-14T06:34:05.224" v="4" actId="1589"/>
      <pc:docMkLst>
        <pc:docMk/>
      </pc:docMkLst>
      <pc:sldChg chg="addCm modCm">
        <pc:chgData name="Jessy Vandevelde" userId="11766e01-fa8b-46dc-af8c-d0668da787ce" providerId="ADAL" clId="{3491B036-624B-4564-80EF-B0F2D56D9316}" dt="2020-09-14T06:33:44.271" v="1"/>
        <pc:sldMkLst>
          <pc:docMk/>
          <pc:sldMk cId="2617326603" sldId="456"/>
        </pc:sldMkLst>
      </pc:sldChg>
      <pc:sldChg chg="addCm">
        <pc:chgData name="Jessy Vandevelde" userId="11766e01-fa8b-46dc-af8c-d0668da787ce" providerId="ADAL" clId="{3491B036-624B-4564-80EF-B0F2D56D9316}" dt="2020-09-14T06:34:05.224" v="4" actId="1589"/>
        <pc:sldMkLst>
          <pc:docMk/>
          <pc:sldMk cId="1569413830" sldId="458"/>
        </pc:sldMkLst>
      </pc:sldChg>
      <pc:sldChg chg="ord">
        <pc:chgData name="Jessy Vandevelde" userId="11766e01-fa8b-46dc-af8c-d0668da787ce" providerId="ADAL" clId="{3491B036-624B-4564-80EF-B0F2D56D9316}" dt="2020-09-14T06:33:48.929" v="3"/>
        <pc:sldMkLst>
          <pc:docMk/>
          <pc:sldMk cId="1436454892" sldId="461"/>
        </pc:sldMkLst>
      </pc:sldChg>
    </pc:docChg>
  </pc:docChgLst>
  <pc:docChgLst>
    <pc:chgData name="Marieke Maelstaf" userId="S::marieke.maelstaf@kindengezin.be::b914c98a-53fa-473a-a5ee-2ea1ae41e88f" providerId="AD" clId="Web-{BC210DAB-D81C-2F4B-1CE4-613DD86EFB8A}"/>
    <pc:docChg chg="addSld delSld">
      <pc:chgData name="Marieke Maelstaf" userId="S::marieke.maelstaf@kindengezin.be::b914c98a-53fa-473a-a5ee-2ea1ae41e88f" providerId="AD" clId="Web-{BC210DAB-D81C-2F4B-1CE4-613DD86EFB8A}" dt="2020-12-18T09:55:24.320" v="5"/>
      <pc:docMkLst>
        <pc:docMk/>
      </pc:docMkLst>
      <pc:sldChg chg="new del">
        <pc:chgData name="Marieke Maelstaf" userId="S::marieke.maelstaf@kindengezin.be::b914c98a-53fa-473a-a5ee-2ea1ae41e88f" providerId="AD" clId="Web-{BC210DAB-D81C-2F4B-1CE4-613DD86EFB8A}" dt="2020-12-18T09:55:23.695" v="4"/>
        <pc:sldMkLst>
          <pc:docMk/>
          <pc:sldMk cId="3513356750" sldId="499"/>
        </pc:sldMkLst>
      </pc:sldChg>
      <pc:sldChg chg="new del">
        <pc:chgData name="Marieke Maelstaf" userId="S::marieke.maelstaf@kindengezin.be::b914c98a-53fa-473a-a5ee-2ea1ae41e88f" providerId="AD" clId="Web-{BC210DAB-D81C-2F4B-1CE4-613DD86EFB8A}" dt="2020-12-18T09:55:24.320" v="5"/>
        <pc:sldMkLst>
          <pc:docMk/>
          <pc:sldMk cId="1146423480" sldId="500"/>
        </pc:sldMkLst>
      </pc:sldChg>
      <pc:sldChg chg="new del">
        <pc:chgData name="Marieke Maelstaf" userId="S::marieke.maelstaf@kindengezin.be::b914c98a-53fa-473a-a5ee-2ea1ae41e88f" providerId="AD" clId="Web-{BC210DAB-D81C-2F4B-1CE4-613DD86EFB8A}" dt="2020-12-18T09:55:21.570" v="3"/>
        <pc:sldMkLst>
          <pc:docMk/>
          <pc:sldMk cId="1509119658" sldId="501"/>
        </pc:sldMkLst>
      </pc:sldChg>
    </pc:docChg>
  </pc:docChgLst>
  <pc:docChgLst>
    <pc:chgData name="Bart Reel" userId="S::bart.reel@kindengezin.be::fc3eaf78-9348-4568-b1eb-a7a8815195c8" providerId="AD" clId="Web-{B8BEDF44-1486-5BF6-9211-0B9D017627B9}"/>
    <pc:docChg chg="modSld">
      <pc:chgData name="Bart Reel" userId="S::bart.reel@kindengezin.be::fc3eaf78-9348-4568-b1eb-a7a8815195c8" providerId="AD" clId="Web-{B8BEDF44-1486-5BF6-9211-0B9D017627B9}" dt="2020-11-20T18:28:49.317" v="7" actId="1076"/>
      <pc:docMkLst>
        <pc:docMk/>
      </pc:docMkLst>
      <pc:sldChg chg="modSp">
        <pc:chgData name="Bart Reel" userId="S::bart.reel@kindengezin.be::fc3eaf78-9348-4568-b1eb-a7a8815195c8" providerId="AD" clId="Web-{B8BEDF44-1486-5BF6-9211-0B9D017627B9}" dt="2020-11-20T18:28:21.863" v="6" actId="1076"/>
        <pc:sldMkLst>
          <pc:docMk/>
          <pc:sldMk cId="1696853430" sldId="457"/>
        </pc:sldMkLst>
        <pc:spChg chg="mod">
          <ac:chgData name="Bart Reel" userId="S::bart.reel@kindengezin.be::fc3eaf78-9348-4568-b1eb-a7a8815195c8" providerId="AD" clId="Web-{B8BEDF44-1486-5BF6-9211-0B9D017627B9}" dt="2020-11-20T18:28:21.863" v="6" actId="1076"/>
          <ac:spMkLst>
            <pc:docMk/>
            <pc:sldMk cId="1696853430" sldId="457"/>
            <ac:spMk id="2" creationId="{D209FA49-0376-4A39-89C2-B01F809F1770}"/>
          </ac:spMkLst>
        </pc:spChg>
      </pc:sldChg>
      <pc:sldChg chg="modSp">
        <pc:chgData name="Bart Reel" userId="S::bart.reel@kindengezin.be::fc3eaf78-9348-4568-b1eb-a7a8815195c8" providerId="AD" clId="Web-{B8BEDF44-1486-5BF6-9211-0B9D017627B9}" dt="2020-11-20T18:28:49.317" v="7" actId="1076"/>
        <pc:sldMkLst>
          <pc:docMk/>
          <pc:sldMk cId="4051787488" sldId="476"/>
        </pc:sldMkLst>
        <pc:spChg chg="mod">
          <ac:chgData name="Bart Reel" userId="S::bart.reel@kindengezin.be::fc3eaf78-9348-4568-b1eb-a7a8815195c8" providerId="AD" clId="Web-{B8BEDF44-1486-5BF6-9211-0B9D017627B9}" dt="2020-11-20T18:28:49.317" v="7" actId="1076"/>
          <ac:spMkLst>
            <pc:docMk/>
            <pc:sldMk cId="4051787488" sldId="476"/>
            <ac:spMk id="2" creationId="{202D2A66-F7E3-4668-95F0-3464DC6A2BB0}"/>
          </ac:spMkLst>
        </pc:spChg>
      </pc:sldChg>
      <pc:sldChg chg="modSp">
        <pc:chgData name="Bart Reel" userId="S::bart.reel@kindengezin.be::fc3eaf78-9348-4568-b1eb-a7a8815195c8" providerId="AD" clId="Web-{B8BEDF44-1486-5BF6-9211-0B9D017627B9}" dt="2020-11-20T18:27:31.362" v="3" actId="1076"/>
        <pc:sldMkLst>
          <pc:docMk/>
          <pc:sldMk cId="891171315" sldId="498"/>
        </pc:sldMkLst>
        <pc:spChg chg="mod">
          <ac:chgData name="Bart Reel" userId="S::bart.reel@kindengezin.be::fc3eaf78-9348-4568-b1eb-a7a8815195c8" providerId="AD" clId="Web-{B8BEDF44-1486-5BF6-9211-0B9D017627B9}" dt="2020-11-20T18:27:31.362" v="3" actId="1076"/>
          <ac:spMkLst>
            <pc:docMk/>
            <pc:sldMk cId="891171315" sldId="498"/>
            <ac:spMk id="6" creationId="{90F087DE-2211-4393-902D-F739A3CF47EB}"/>
          </ac:spMkLst>
        </pc:spChg>
        <pc:spChg chg="mod">
          <ac:chgData name="Bart Reel" userId="S::bart.reel@kindengezin.be::fc3eaf78-9348-4568-b1eb-a7a8815195c8" providerId="AD" clId="Web-{B8BEDF44-1486-5BF6-9211-0B9D017627B9}" dt="2020-11-20T18:27:23.534" v="1" actId="14100"/>
          <ac:spMkLst>
            <pc:docMk/>
            <pc:sldMk cId="891171315" sldId="498"/>
            <ac:spMk id="8" creationId="{D1D624AE-128E-4ECC-BF28-AB8D3657BD95}"/>
          </ac:spMkLst>
        </pc:spChg>
      </pc:sldChg>
    </pc:docChg>
  </pc:docChgLst>
  <pc:docChgLst>
    <pc:chgData name="Dorien Van Gassen" userId="01919bb4-8004-458f-b15b-2901e49621b6" providerId="ADAL" clId="{A26E57A1-17FF-4C2C-A6E5-1505018E4BBD}"/>
    <pc:docChg chg="custSel addSld delSld modSld">
      <pc:chgData name="Dorien Van Gassen" userId="01919bb4-8004-458f-b15b-2901e49621b6" providerId="ADAL" clId="{A26E57A1-17FF-4C2C-A6E5-1505018E4BBD}" dt="2020-10-14T08:30:38.975" v="417" actId="1036"/>
      <pc:docMkLst>
        <pc:docMk/>
      </pc:docMkLst>
      <pc:sldChg chg="modSp mod">
        <pc:chgData name="Dorien Van Gassen" userId="01919bb4-8004-458f-b15b-2901e49621b6" providerId="ADAL" clId="{A26E57A1-17FF-4C2C-A6E5-1505018E4BBD}" dt="2020-10-14T08:21:53.261" v="5" actId="20577"/>
        <pc:sldMkLst>
          <pc:docMk/>
          <pc:sldMk cId="3778491670" sldId="256"/>
        </pc:sldMkLst>
        <pc:spChg chg="mod">
          <ac:chgData name="Dorien Van Gassen" userId="01919bb4-8004-458f-b15b-2901e49621b6" providerId="ADAL" clId="{A26E57A1-17FF-4C2C-A6E5-1505018E4BBD}" dt="2020-10-14T08:21:53.261" v="5" actId="20577"/>
          <ac:spMkLst>
            <pc:docMk/>
            <pc:sldMk cId="3778491670" sldId="256"/>
            <ac:spMk id="3" creationId="{6D07C3A5-02B3-4F36-9611-B2CB4684BC08}"/>
          </ac:spMkLst>
        </pc:spChg>
      </pc:sldChg>
      <pc:sldChg chg="setBg">
        <pc:chgData name="Dorien Van Gassen" userId="01919bb4-8004-458f-b15b-2901e49621b6" providerId="ADAL" clId="{A26E57A1-17FF-4C2C-A6E5-1505018E4BBD}" dt="2020-10-14T08:29:03.366" v="361"/>
        <pc:sldMkLst>
          <pc:docMk/>
          <pc:sldMk cId="616603447" sldId="263"/>
        </pc:sldMkLst>
      </pc:sldChg>
      <pc:sldChg chg="setBg">
        <pc:chgData name="Dorien Van Gassen" userId="01919bb4-8004-458f-b15b-2901e49621b6" providerId="ADAL" clId="{A26E57A1-17FF-4C2C-A6E5-1505018E4BBD}" dt="2020-10-14T08:29:26.561" v="392"/>
        <pc:sldMkLst>
          <pc:docMk/>
          <pc:sldMk cId="3572068836" sldId="441"/>
        </pc:sldMkLst>
      </pc:sldChg>
      <pc:sldChg chg="modSp mod">
        <pc:chgData name="Dorien Van Gassen" userId="01919bb4-8004-458f-b15b-2901e49621b6" providerId="ADAL" clId="{A26E57A1-17FF-4C2C-A6E5-1505018E4BBD}" dt="2020-10-14T08:30:38.975" v="417" actId="1036"/>
        <pc:sldMkLst>
          <pc:docMk/>
          <pc:sldMk cId="3075449726" sldId="442"/>
        </pc:sldMkLst>
        <pc:spChg chg="mod">
          <ac:chgData name="Dorien Van Gassen" userId="01919bb4-8004-458f-b15b-2901e49621b6" providerId="ADAL" clId="{A26E57A1-17FF-4C2C-A6E5-1505018E4BBD}" dt="2020-10-14T08:30:24.661" v="415" actId="6549"/>
          <ac:spMkLst>
            <pc:docMk/>
            <pc:sldMk cId="3075449726" sldId="442"/>
            <ac:spMk id="7" creationId="{CF8E2865-DCD5-4604-A426-F0A2FD25B3CF}"/>
          </ac:spMkLst>
        </pc:spChg>
        <pc:picChg chg="mod">
          <ac:chgData name="Dorien Van Gassen" userId="01919bb4-8004-458f-b15b-2901e49621b6" providerId="ADAL" clId="{A26E57A1-17FF-4C2C-A6E5-1505018E4BBD}" dt="2020-10-14T08:30:38.975" v="417" actId="1036"/>
          <ac:picMkLst>
            <pc:docMk/>
            <pc:sldMk cId="3075449726" sldId="442"/>
            <ac:picMk id="3" creationId="{9A042C7D-1A1B-46F1-BA20-3300BCFA0C21}"/>
          </ac:picMkLst>
        </pc:picChg>
      </pc:sldChg>
      <pc:sldChg chg="setBg">
        <pc:chgData name="Dorien Van Gassen" userId="01919bb4-8004-458f-b15b-2901e49621b6" providerId="ADAL" clId="{A26E57A1-17FF-4C2C-A6E5-1505018E4BBD}" dt="2020-10-14T08:28:22.369" v="309"/>
        <pc:sldMkLst>
          <pc:docMk/>
          <pc:sldMk cId="1696853430" sldId="457"/>
        </pc:sldMkLst>
      </pc:sldChg>
      <pc:sldChg chg="setBg">
        <pc:chgData name="Dorien Van Gassen" userId="01919bb4-8004-458f-b15b-2901e49621b6" providerId="ADAL" clId="{A26E57A1-17FF-4C2C-A6E5-1505018E4BBD}" dt="2020-10-14T08:28:00.963" v="287"/>
        <pc:sldMkLst>
          <pc:docMk/>
          <pc:sldMk cId="3664401200" sldId="458"/>
        </pc:sldMkLst>
      </pc:sldChg>
      <pc:sldChg chg="setBg">
        <pc:chgData name="Dorien Van Gassen" userId="01919bb4-8004-458f-b15b-2901e49621b6" providerId="ADAL" clId="{A26E57A1-17FF-4C2C-A6E5-1505018E4BBD}" dt="2020-10-14T08:29:14.680" v="378"/>
        <pc:sldMkLst>
          <pc:docMk/>
          <pc:sldMk cId="1436454892" sldId="461"/>
        </pc:sldMkLst>
      </pc:sldChg>
      <pc:sldChg chg="del">
        <pc:chgData name="Dorien Van Gassen" userId="01919bb4-8004-458f-b15b-2901e49621b6" providerId="ADAL" clId="{A26E57A1-17FF-4C2C-A6E5-1505018E4BBD}" dt="2020-10-14T08:27:15.528" v="257" actId="47"/>
        <pc:sldMkLst>
          <pc:docMk/>
          <pc:sldMk cId="1468554394" sldId="464"/>
        </pc:sldMkLst>
      </pc:sldChg>
      <pc:sldChg chg="setBg">
        <pc:chgData name="Dorien Van Gassen" userId="01919bb4-8004-458f-b15b-2901e49621b6" providerId="ADAL" clId="{A26E57A1-17FF-4C2C-A6E5-1505018E4BBD}" dt="2020-10-14T08:28:13.598" v="297"/>
        <pc:sldMkLst>
          <pc:docMk/>
          <pc:sldMk cId="4051787488" sldId="476"/>
        </pc:sldMkLst>
      </pc:sldChg>
      <pc:sldChg chg="del">
        <pc:chgData name="Dorien Van Gassen" userId="01919bb4-8004-458f-b15b-2901e49621b6" providerId="ADAL" clId="{A26E57A1-17FF-4C2C-A6E5-1505018E4BBD}" dt="2020-10-14T08:25:14.442" v="179" actId="47"/>
        <pc:sldMkLst>
          <pc:docMk/>
          <pc:sldMk cId="3686055275" sldId="479"/>
        </pc:sldMkLst>
      </pc:sldChg>
      <pc:sldChg chg="del">
        <pc:chgData name="Dorien Van Gassen" userId="01919bb4-8004-458f-b15b-2901e49621b6" providerId="ADAL" clId="{A26E57A1-17FF-4C2C-A6E5-1505018E4BBD}" dt="2020-10-14T08:25:15.500" v="180" actId="47"/>
        <pc:sldMkLst>
          <pc:docMk/>
          <pc:sldMk cId="2497970313" sldId="480"/>
        </pc:sldMkLst>
      </pc:sldChg>
      <pc:sldChg chg="del">
        <pc:chgData name="Dorien Van Gassen" userId="01919bb4-8004-458f-b15b-2901e49621b6" providerId="ADAL" clId="{A26E57A1-17FF-4C2C-A6E5-1505018E4BBD}" dt="2020-10-14T08:25:16.464" v="181" actId="47"/>
        <pc:sldMkLst>
          <pc:docMk/>
          <pc:sldMk cId="1553534348" sldId="482"/>
        </pc:sldMkLst>
      </pc:sldChg>
      <pc:sldChg chg="modSp new mod">
        <pc:chgData name="Dorien Van Gassen" userId="01919bb4-8004-458f-b15b-2901e49621b6" providerId="ADAL" clId="{A26E57A1-17FF-4C2C-A6E5-1505018E4BBD}" dt="2020-10-14T08:26:59.663" v="256" actId="20577"/>
        <pc:sldMkLst>
          <pc:docMk/>
          <pc:sldMk cId="323525366" sldId="483"/>
        </pc:sldMkLst>
        <pc:spChg chg="mod">
          <ac:chgData name="Dorien Van Gassen" userId="01919bb4-8004-458f-b15b-2901e49621b6" providerId="ADAL" clId="{A26E57A1-17FF-4C2C-A6E5-1505018E4BBD}" dt="2020-10-14T08:23:21.600" v="105" actId="20577"/>
          <ac:spMkLst>
            <pc:docMk/>
            <pc:sldMk cId="323525366" sldId="483"/>
            <ac:spMk id="2" creationId="{809033C9-6CBD-4FCC-BB11-ACB20CB3236A}"/>
          </ac:spMkLst>
        </pc:spChg>
        <pc:spChg chg="mod">
          <ac:chgData name="Dorien Van Gassen" userId="01919bb4-8004-458f-b15b-2901e49621b6" providerId="ADAL" clId="{A26E57A1-17FF-4C2C-A6E5-1505018E4BBD}" dt="2020-10-14T08:26:59.663" v="256" actId="20577"/>
          <ac:spMkLst>
            <pc:docMk/>
            <pc:sldMk cId="323525366" sldId="483"/>
            <ac:spMk id="3" creationId="{C2B16257-2195-4D09-B7F6-FD9B406DD507}"/>
          </ac:spMkLst>
        </pc:spChg>
        <pc:spChg chg="mod">
          <ac:chgData name="Dorien Van Gassen" userId="01919bb4-8004-458f-b15b-2901e49621b6" providerId="ADAL" clId="{A26E57A1-17FF-4C2C-A6E5-1505018E4BBD}" dt="2020-10-14T08:26:48.288" v="212" actId="6549"/>
          <ac:spMkLst>
            <pc:docMk/>
            <pc:sldMk cId="323525366" sldId="483"/>
            <ac:spMk id="4" creationId="{9B5561EF-81A5-4AB6-ACBB-C677E14099F2}"/>
          </ac:spMkLst>
        </pc:spChg>
      </pc:sldChg>
      <pc:sldChg chg="addSp delSp modSp new mod modClrScheme chgLayout">
        <pc:chgData name="Dorien Van Gassen" userId="01919bb4-8004-458f-b15b-2901e49621b6" providerId="ADAL" clId="{A26E57A1-17FF-4C2C-A6E5-1505018E4BBD}" dt="2020-10-14T08:27:23.965" v="267" actId="20577"/>
        <pc:sldMkLst>
          <pc:docMk/>
          <pc:sldMk cId="808741648" sldId="484"/>
        </pc:sldMkLst>
        <pc:spChg chg="del mod ord">
          <ac:chgData name="Dorien Van Gassen" userId="01919bb4-8004-458f-b15b-2901e49621b6" providerId="ADAL" clId="{A26E57A1-17FF-4C2C-A6E5-1505018E4BBD}" dt="2020-10-14T08:27:21.259" v="259" actId="700"/>
          <ac:spMkLst>
            <pc:docMk/>
            <pc:sldMk cId="808741648" sldId="484"/>
            <ac:spMk id="2" creationId="{7DA9B21F-F180-43B9-8D9E-194B61A83658}"/>
          </ac:spMkLst>
        </pc:spChg>
        <pc:spChg chg="del">
          <ac:chgData name="Dorien Van Gassen" userId="01919bb4-8004-458f-b15b-2901e49621b6" providerId="ADAL" clId="{A26E57A1-17FF-4C2C-A6E5-1505018E4BBD}" dt="2020-10-14T08:27:21.259" v="259" actId="700"/>
          <ac:spMkLst>
            <pc:docMk/>
            <pc:sldMk cId="808741648" sldId="484"/>
            <ac:spMk id="3" creationId="{1BE304FC-FE53-42BB-9BCB-2B2220C720D2}"/>
          </ac:spMkLst>
        </pc:spChg>
        <pc:spChg chg="del">
          <ac:chgData name="Dorien Van Gassen" userId="01919bb4-8004-458f-b15b-2901e49621b6" providerId="ADAL" clId="{A26E57A1-17FF-4C2C-A6E5-1505018E4BBD}" dt="2020-10-14T08:27:21.259" v="259" actId="700"/>
          <ac:spMkLst>
            <pc:docMk/>
            <pc:sldMk cId="808741648" sldId="484"/>
            <ac:spMk id="4" creationId="{C5DE85F9-3187-4BC0-8BB0-BD2870E218CC}"/>
          </ac:spMkLst>
        </pc:spChg>
        <pc:spChg chg="add mod ord">
          <ac:chgData name="Dorien Van Gassen" userId="01919bb4-8004-458f-b15b-2901e49621b6" providerId="ADAL" clId="{A26E57A1-17FF-4C2C-A6E5-1505018E4BBD}" dt="2020-10-14T08:27:23.965" v="267" actId="20577"/>
          <ac:spMkLst>
            <pc:docMk/>
            <pc:sldMk cId="808741648" sldId="484"/>
            <ac:spMk id="5" creationId="{D04F8AB3-C5F4-458F-93FC-196C20313F5A}"/>
          </ac:spMkLst>
        </pc:spChg>
      </pc:sldChg>
    </pc:docChg>
  </pc:docChgLst>
  <pc:docChgLst>
    <pc:chgData name="Dorien Van Gassen" userId="01919bb4-8004-458f-b15b-2901e49621b6" providerId="ADAL" clId="{FE0F3649-595F-4E2D-B92C-5B34D2B27FA9}"/>
    <pc:docChg chg="modSld sldOrd">
      <pc:chgData name="Dorien Van Gassen" userId="01919bb4-8004-458f-b15b-2901e49621b6" providerId="ADAL" clId="{FE0F3649-595F-4E2D-B92C-5B34D2B27FA9}" dt="2021-06-14T13:44:07.388" v="1"/>
      <pc:docMkLst>
        <pc:docMk/>
      </pc:docMkLst>
      <pc:sldChg chg="ord">
        <pc:chgData name="Dorien Van Gassen" userId="01919bb4-8004-458f-b15b-2901e49621b6" providerId="ADAL" clId="{FE0F3649-595F-4E2D-B92C-5B34D2B27FA9}" dt="2021-06-14T13:44:07.388" v="1"/>
        <pc:sldMkLst>
          <pc:docMk/>
          <pc:sldMk cId="2790454584" sldId="486"/>
        </pc:sldMkLst>
      </pc:sldChg>
    </pc:docChg>
  </pc:docChgLst>
  <pc:docChgLst>
    <pc:chgData name="Bart Reel" userId="fc3eaf78-9348-4568-b1eb-a7a8815195c8" providerId="ADAL" clId="{8FB32461-062C-4A9F-8DD5-E38CDDC47FB1}"/>
    <pc:docChg chg="undo custSel addSld modSld sldOrd">
      <pc:chgData name="Bart Reel" userId="fc3eaf78-9348-4568-b1eb-a7a8815195c8" providerId="ADAL" clId="{8FB32461-062C-4A9F-8DD5-E38CDDC47FB1}" dt="2020-12-22T09:12:45.647" v="41" actId="1076"/>
      <pc:docMkLst>
        <pc:docMk/>
      </pc:docMkLst>
      <pc:sldChg chg="modSp mod">
        <pc:chgData name="Bart Reel" userId="fc3eaf78-9348-4568-b1eb-a7a8815195c8" providerId="ADAL" clId="{8FB32461-062C-4A9F-8DD5-E38CDDC47FB1}" dt="2020-12-22T09:07:51.654" v="37" actId="1076"/>
        <pc:sldMkLst>
          <pc:docMk/>
          <pc:sldMk cId="3075449726" sldId="442"/>
        </pc:sldMkLst>
        <pc:spChg chg="mod">
          <ac:chgData name="Bart Reel" userId="fc3eaf78-9348-4568-b1eb-a7a8815195c8" providerId="ADAL" clId="{8FB32461-062C-4A9F-8DD5-E38CDDC47FB1}" dt="2020-12-22T09:07:51.654" v="37" actId="1076"/>
          <ac:spMkLst>
            <pc:docMk/>
            <pc:sldMk cId="3075449726" sldId="442"/>
            <ac:spMk id="5" creationId="{AD8B9790-1998-4CB4-ABF7-C3FCAA4A0D4A}"/>
          </ac:spMkLst>
        </pc:spChg>
      </pc:sldChg>
      <pc:sldChg chg="ord">
        <pc:chgData name="Bart Reel" userId="fc3eaf78-9348-4568-b1eb-a7a8815195c8" providerId="ADAL" clId="{8FB32461-062C-4A9F-8DD5-E38CDDC47FB1}" dt="2020-12-22T09:04:09.987" v="0" actId="20578"/>
        <pc:sldMkLst>
          <pc:docMk/>
          <pc:sldMk cId="3812867603" sldId="495"/>
        </pc:sldMkLst>
      </pc:sldChg>
      <pc:sldChg chg="addSp delSp modSp new mod modAnim">
        <pc:chgData name="Bart Reel" userId="fc3eaf78-9348-4568-b1eb-a7a8815195c8" providerId="ADAL" clId="{8FB32461-062C-4A9F-8DD5-E38CDDC47FB1}" dt="2020-12-22T09:12:45.647" v="41" actId="1076"/>
        <pc:sldMkLst>
          <pc:docMk/>
          <pc:sldMk cId="944361431" sldId="499"/>
        </pc:sldMkLst>
        <pc:spChg chg="mod">
          <ac:chgData name="Bart Reel" userId="fc3eaf78-9348-4568-b1eb-a7a8815195c8" providerId="ADAL" clId="{8FB32461-062C-4A9F-8DD5-E38CDDC47FB1}" dt="2020-12-22T09:08:50.909" v="39" actId="207"/>
          <ac:spMkLst>
            <pc:docMk/>
            <pc:sldMk cId="944361431" sldId="499"/>
            <ac:spMk id="2" creationId="{34DF2EA4-D7D9-472A-B500-3BC40BB20349}"/>
          </ac:spMkLst>
        </pc:spChg>
        <pc:spChg chg="del">
          <ac:chgData name="Bart Reel" userId="fc3eaf78-9348-4568-b1eb-a7a8815195c8" providerId="ADAL" clId="{8FB32461-062C-4A9F-8DD5-E38CDDC47FB1}" dt="2020-12-22T09:12:33.515" v="40"/>
          <ac:spMkLst>
            <pc:docMk/>
            <pc:sldMk cId="944361431" sldId="499"/>
            <ac:spMk id="3" creationId="{1C2035AD-2FC6-45CE-989D-68B71B539E78}"/>
          </ac:spMkLst>
        </pc:spChg>
        <pc:picChg chg="add mod">
          <ac:chgData name="Bart Reel" userId="fc3eaf78-9348-4568-b1eb-a7a8815195c8" providerId="ADAL" clId="{8FB32461-062C-4A9F-8DD5-E38CDDC47FB1}" dt="2020-12-22T09:12:45.647" v="41" actId="1076"/>
          <ac:picMkLst>
            <pc:docMk/>
            <pc:sldMk cId="944361431" sldId="499"/>
            <ac:picMk id="4" creationId="{346CB285-3C4D-4B15-BA58-DCCBB00F8905}"/>
          </ac:picMkLst>
        </pc:picChg>
      </pc:sldChg>
    </pc:docChg>
  </pc:docChgLst>
  <pc:docChgLst>
    <pc:chgData name="Dorien Van Gassen" userId="01919bb4-8004-458f-b15b-2901e49621b6" providerId="ADAL" clId="{A1EE9E25-C1AF-434F-BA6A-152E86B33968}"/>
    <pc:docChg chg="undo custSel addSld delSld modSld sldOrd">
      <pc:chgData name="Dorien Van Gassen" userId="01919bb4-8004-458f-b15b-2901e49621b6" providerId="ADAL" clId="{A1EE9E25-C1AF-434F-BA6A-152E86B33968}" dt="2021-10-27T09:56:56.725" v="6978" actId="14100"/>
      <pc:docMkLst>
        <pc:docMk/>
      </pc:docMkLst>
      <pc:sldChg chg="addSp delSp modSp mod chgLayout">
        <pc:chgData name="Dorien Van Gassen" userId="01919bb4-8004-458f-b15b-2901e49621b6" providerId="ADAL" clId="{A1EE9E25-C1AF-434F-BA6A-152E86B33968}" dt="2021-10-27T09:56:56.725" v="6978" actId="14100"/>
        <pc:sldMkLst>
          <pc:docMk/>
          <pc:sldMk cId="616603447" sldId="263"/>
        </pc:sldMkLst>
        <pc:spChg chg="mod ord">
          <ac:chgData name="Dorien Van Gassen" userId="01919bb4-8004-458f-b15b-2901e49621b6" providerId="ADAL" clId="{A1EE9E25-C1AF-434F-BA6A-152E86B33968}" dt="2021-10-27T09:56:56.725" v="6978" actId="14100"/>
          <ac:spMkLst>
            <pc:docMk/>
            <pc:sldMk cId="616603447" sldId="263"/>
            <ac:spMk id="2" creationId="{0B7EF152-22F6-AD43-911F-9973FE6A7A42}"/>
          </ac:spMkLst>
        </pc:spChg>
        <pc:spChg chg="add del mod ord">
          <ac:chgData name="Dorien Van Gassen" userId="01919bb4-8004-458f-b15b-2901e49621b6" providerId="ADAL" clId="{A1EE9E25-C1AF-434F-BA6A-152E86B33968}" dt="2021-10-27T09:49:32.628" v="6495" actId="478"/>
          <ac:spMkLst>
            <pc:docMk/>
            <pc:sldMk cId="616603447" sldId="263"/>
            <ac:spMk id="3" creationId="{CAC1927E-E347-4816-9867-F7EEE17DD52A}"/>
          </ac:spMkLst>
        </pc:spChg>
        <pc:spChg chg="mod ord">
          <ac:chgData name="Dorien Van Gassen" userId="01919bb4-8004-458f-b15b-2901e49621b6" providerId="ADAL" clId="{A1EE9E25-C1AF-434F-BA6A-152E86B33968}" dt="2021-10-27T09:49:29.867" v="6494" actId="20577"/>
          <ac:spMkLst>
            <pc:docMk/>
            <pc:sldMk cId="616603447" sldId="263"/>
            <ac:spMk id="4" creationId="{5050AF5B-1B44-4BFE-A24F-182A053CE6FD}"/>
          </ac:spMkLst>
        </pc:spChg>
      </pc:sldChg>
      <pc:sldChg chg="modSp mod">
        <pc:chgData name="Dorien Van Gassen" userId="01919bb4-8004-458f-b15b-2901e49621b6" providerId="ADAL" clId="{A1EE9E25-C1AF-434F-BA6A-152E86B33968}" dt="2021-10-27T09:48:37.329" v="6463" actId="20577"/>
        <pc:sldMkLst>
          <pc:docMk/>
          <pc:sldMk cId="860271826" sldId="429"/>
        </pc:sldMkLst>
        <pc:spChg chg="mod">
          <ac:chgData name="Dorien Van Gassen" userId="01919bb4-8004-458f-b15b-2901e49621b6" providerId="ADAL" clId="{A1EE9E25-C1AF-434F-BA6A-152E86B33968}" dt="2021-10-27T09:48:37.329" v="6463" actId="20577"/>
          <ac:spMkLst>
            <pc:docMk/>
            <pc:sldMk cId="860271826" sldId="429"/>
            <ac:spMk id="2" creationId="{5DA4BD54-1023-48A0-BDAE-CE87D225EDFE}"/>
          </ac:spMkLst>
        </pc:spChg>
      </pc:sldChg>
      <pc:sldChg chg="del">
        <pc:chgData name="Dorien Van Gassen" userId="01919bb4-8004-458f-b15b-2901e49621b6" providerId="ADAL" clId="{A1EE9E25-C1AF-434F-BA6A-152E86B33968}" dt="2021-10-27T09:47:36.391" v="6292" actId="47"/>
        <pc:sldMkLst>
          <pc:docMk/>
          <pc:sldMk cId="3572068836" sldId="441"/>
        </pc:sldMkLst>
      </pc:sldChg>
      <pc:sldChg chg="addSp modSp mod ord modClrScheme chgLayout">
        <pc:chgData name="Dorien Van Gassen" userId="01919bb4-8004-458f-b15b-2901e49621b6" providerId="ADAL" clId="{A1EE9E25-C1AF-434F-BA6A-152E86B33968}" dt="2021-10-27T08:45:39.391" v="3147" actId="14100"/>
        <pc:sldMkLst>
          <pc:docMk/>
          <pc:sldMk cId="3075449726" sldId="442"/>
        </pc:sldMkLst>
        <pc:spChg chg="add mod ord">
          <ac:chgData name="Dorien Van Gassen" userId="01919bb4-8004-458f-b15b-2901e49621b6" providerId="ADAL" clId="{A1EE9E25-C1AF-434F-BA6A-152E86B33968}" dt="2021-10-27T08:45:39.391" v="3147" actId="14100"/>
          <ac:spMkLst>
            <pc:docMk/>
            <pc:sldMk cId="3075449726" sldId="442"/>
            <ac:spMk id="2" creationId="{AA95DE25-8044-42A9-8E25-C67ACF350030}"/>
          </ac:spMkLst>
        </pc:spChg>
        <pc:spChg chg="mod ord">
          <ac:chgData name="Dorien Van Gassen" userId="01919bb4-8004-458f-b15b-2901e49621b6" providerId="ADAL" clId="{A1EE9E25-C1AF-434F-BA6A-152E86B33968}" dt="2021-10-27T08:44:03.363" v="3135" actId="700"/>
          <ac:spMkLst>
            <pc:docMk/>
            <pc:sldMk cId="3075449726" sldId="442"/>
            <ac:spMk id="5" creationId="{AD8B9790-1998-4CB4-ABF7-C3FCAA4A0D4A}"/>
          </ac:spMkLst>
        </pc:spChg>
        <pc:spChg chg="mod ord">
          <ac:chgData name="Dorien Van Gassen" userId="01919bb4-8004-458f-b15b-2901e49621b6" providerId="ADAL" clId="{A1EE9E25-C1AF-434F-BA6A-152E86B33968}" dt="2021-10-27T08:44:16.090" v="3138" actId="21"/>
          <ac:spMkLst>
            <pc:docMk/>
            <pc:sldMk cId="3075449726" sldId="442"/>
            <ac:spMk id="7" creationId="{CF8E2865-DCD5-4604-A426-F0A2FD25B3CF}"/>
          </ac:spMkLst>
        </pc:spChg>
      </pc:sldChg>
      <pc:sldChg chg="addSp modSp mod ord chgLayout modNotesTx">
        <pc:chgData name="Dorien Van Gassen" userId="01919bb4-8004-458f-b15b-2901e49621b6" providerId="ADAL" clId="{A1EE9E25-C1AF-434F-BA6A-152E86B33968}" dt="2021-10-27T08:46:02.328" v="3149" actId="255"/>
        <pc:sldMkLst>
          <pc:docMk/>
          <pc:sldMk cId="407968276" sldId="452"/>
        </pc:sldMkLst>
        <pc:spChg chg="mod ord">
          <ac:chgData name="Dorien Van Gassen" userId="01919bb4-8004-458f-b15b-2901e49621b6" providerId="ADAL" clId="{A1EE9E25-C1AF-434F-BA6A-152E86B33968}" dt="2021-10-27T08:28:17.355" v="2300" actId="700"/>
          <ac:spMkLst>
            <pc:docMk/>
            <pc:sldMk cId="407968276" sldId="452"/>
            <ac:spMk id="2" creationId="{14CA8B4D-5D8B-4B0E-9459-ED6A83D8E38D}"/>
          </ac:spMkLst>
        </pc:spChg>
        <pc:spChg chg="add mod ord">
          <ac:chgData name="Dorien Van Gassen" userId="01919bb4-8004-458f-b15b-2901e49621b6" providerId="ADAL" clId="{A1EE9E25-C1AF-434F-BA6A-152E86B33968}" dt="2021-10-27T08:28:17.355" v="2300" actId="700"/>
          <ac:spMkLst>
            <pc:docMk/>
            <pc:sldMk cId="407968276" sldId="452"/>
            <ac:spMk id="3" creationId="{332DE8D5-833B-491B-AA72-C05A09E591C9}"/>
          </ac:spMkLst>
        </pc:spChg>
        <pc:spChg chg="mod ord">
          <ac:chgData name="Dorien Van Gassen" userId="01919bb4-8004-458f-b15b-2901e49621b6" providerId="ADAL" clId="{A1EE9E25-C1AF-434F-BA6A-152E86B33968}" dt="2021-10-27T08:46:02.328" v="3149" actId="255"/>
          <ac:spMkLst>
            <pc:docMk/>
            <pc:sldMk cId="407968276" sldId="452"/>
            <ac:spMk id="4" creationId="{AE144B2C-9E4C-48A2-BFF7-FD4E04F19721}"/>
          </ac:spMkLst>
        </pc:spChg>
      </pc:sldChg>
      <pc:sldChg chg="addSp modSp mod chgLayout">
        <pc:chgData name="Dorien Van Gassen" userId="01919bb4-8004-458f-b15b-2901e49621b6" providerId="ADAL" clId="{A1EE9E25-C1AF-434F-BA6A-152E86B33968}" dt="2021-10-27T09:50:37.761" v="6570" actId="5793"/>
        <pc:sldMkLst>
          <pc:docMk/>
          <pc:sldMk cId="1696853430" sldId="457"/>
        </pc:sldMkLst>
        <pc:spChg chg="mod ord">
          <ac:chgData name="Dorien Van Gassen" userId="01919bb4-8004-458f-b15b-2901e49621b6" providerId="ADAL" clId="{A1EE9E25-C1AF-434F-BA6A-152E86B33968}" dt="2021-10-27T09:50:34.325" v="6567" actId="14100"/>
          <ac:spMkLst>
            <pc:docMk/>
            <pc:sldMk cId="1696853430" sldId="457"/>
            <ac:spMk id="2" creationId="{D209FA49-0376-4A39-89C2-B01F809F1770}"/>
          </ac:spMkLst>
        </pc:spChg>
        <pc:spChg chg="add mod ord">
          <ac:chgData name="Dorien Van Gassen" userId="01919bb4-8004-458f-b15b-2901e49621b6" providerId="ADAL" clId="{A1EE9E25-C1AF-434F-BA6A-152E86B33968}" dt="2021-10-27T09:50:27.129" v="6565" actId="700"/>
          <ac:spMkLst>
            <pc:docMk/>
            <pc:sldMk cId="1696853430" sldId="457"/>
            <ac:spMk id="3" creationId="{7010A6E7-1D6A-45CF-B76B-1A42B3941917}"/>
          </ac:spMkLst>
        </pc:spChg>
        <pc:spChg chg="mod ord">
          <ac:chgData name="Dorien Van Gassen" userId="01919bb4-8004-458f-b15b-2901e49621b6" providerId="ADAL" clId="{A1EE9E25-C1AF-434F-BA6A-152E86B33968}" dt="2021-10-27T09:50:37.761" v="6570" actId="5793"/>
          <ac:spMkLst>
            <pc:docMk/>
            <pc:sldMk cId="1696853430" sldId="457"/>
            <ac:spMk id="4" creationId="{AB10EB6E-0C3F-4405-B11C-CF0AB90019F7}"/>
          </ac:spMkLst>
        </pc:spChg>
      </pc:sldChg>
      <pc:sldChg chg="addSp delSp modSp mod modClrScheme chgLayout">
        <pc:chgData name="Dorien Van Gassen" userId="01919bb4-8004-458f-b15b-2901e49621b6" providerId="ADAL" clId="{A1EE9E25-C1AF-434F-BA6A-152E86B33968}" dt="2021-10-27T09:52:07.248" v="6656" actId="14100"/>
        <pc:sldMkLst>
          <pc:docMk/>
          <pc:sldMk cId="3664401200" sldId="458"/>
        </pc:sldMkLst>
        <pc:spChg chg="add del mod ord">
          <ac:chgData name="Dorien Van Gassen" userId="01919bb4-8004-458f-b15b-2901e49621b6" providerId="ADAL" clId="{A1EE9E25-C1AF-434F-BA6A-152E86B33968}" dt="2021-10-27T09:51:24.988" v="6625" actId="700"/>
          <ac:spMkLst>
            <pc:docMk/>
            <pc:sldMk cId="3664401200" sldId="458"/>
            <ac:spMk id="2" creationId="{AE3AFEA8-62B4-4E0E-929A-C1407E0CBC22}"/>
          </ac:spMkLst>
        </pc:spChg>
        <pc:spChg chg="add mod ord">
          <ac:chgData name="Dorien Van Gassen" userId="01919bb4-8004-458f-b15b-2901e49621b6" providerId="ADAL" clId="{A1EE9E25-C1AF-434F-BA6A-152E86B33968}" dt="2021-10-27T09:52:07.248" v="6656" actId="14100"/>
          <ac:spMkLst>
            <pc:docMk/>
            <pc:sldMk cId="3664401200" sldId="458"/>
            <ac:spMk id="3" creationId="{BA8F3578-7CF9-4205-B715-3CE76A7A94F5}"/>
          </ac:spMkLst>
        </pc:spChg>
        <pc:spChg chg="mod ord">
          <ac:chgData name="Dorien Van Gassen" userId="01919bb4-8004-458f-b15b-2901e49621b6" providerId="ADAL" clId="{A1EE9E25-C1AF-434F-BA6A-152E86B33968}" dt="2021-10-27T09:52:07.248" v="6656" actId="14100"/>
          <ac:spMkLst>
            <pc:docMk/>
            <pc:sldMk cId="3664401200" sldId="458"/>
            <ac:spMk id="5" creationId="{48EFE683-5CB7-4EC9-95EA-F4A61EA75D0B}"/>
          </ac:spMkLst>
        </pc:spChg>
        <pc:spChg chg="del mod ord">
          <ac:chgData name="Dorien Van Gassen" userId="01919bb4-8004-458f-b15b-2901e49621b6" providerId="ADAL" clId="{A1EE9E25-C1AF-434F-BA6A-152E86B33968}" dt="2021-10-27T09:52:00.684" v="6654" actId="478"/>
          <ac:spMkLst>
            <pc:docMk/>
            <pc:sldMk cId="3664401200" sldId="458"/>
            <ac:spMk id="7" creationId="{398BBF77-7FDF-4CB5-B41D-1ADA89A494FF}"/>
          </ac:spMkLst>
        </pc:spChg>
      </pc:sldChg>
      <pc:sldChg chg="addSp modSp mod chgLayout">
        <pc:chgData name="Dorien Van Gassen" userId="01919bb4-8004-458f-b15b-2901e49621b6" providerId="ADAL" clId="{A1EE9E25-C1AF-434F-BA6A-152E86B33968}" dt="2021-10-27T09:56:45.285" v="6977" actId="14100"/>
        <pc:sldMkLst>
          <pc:docMk/>
          <pc:sldMk cId="1436454892" sldId="461"/>
        </pc:sldMkLst>
        <pc:spChg chg="mod ord">
          <ac:chgData name="Dorien Van Gassen" userId="01919bb4-8004-458f-b15b-2901e49621b6" providerId="ADAL" clId="{A1EE9E25-C1AF-434F-BA6A-152E86B33968}" dt="2021-10-27T09:56:45.285" v="6977" actId="14100"/>
          <ac:spMkLst>
            <pc:docMk/>
            <pc:sldMk cId="1436454892" sldId="461"/>
            <ac:spMk id="2" creationId="{7A0D7EEB-F47D-43A2-B83F-3F140B38D7E7}"/>
          </ac:spMkLst>
        </pc:spChg>
        <pc:spChg chg="add mod ord">
          <ac:chgData name="Dorien Van Gassen" userId="01919bb4-8004-458f-b15b-2901e49621b6" providerId="ADAL" clId="{A1EE9E25-C1AF-434F-BA6A-152E86B33968}" dt="2021-10-27T09:56:38.909" v="6975" actId="700"/>
          <ac:spMkLst>
            <pc:docMk/>
            <pc:sldMk cId="1436454892" sldId="461"/>
            <ac:spMk id="3" creationId="{FCA718D9-1D24-4B47-BE60-6D65769F02E0}"/>
          </ac:spMkLst>
        </pc:spChg>
        <pc:spChg chg="mod ord">
          <ac:chgData name="Dorien Van Gassen" userId="01919bb4-8004-458f-b15b-2901e49621b6" providerId="ADAL" clId="{A1EE9E25-C1AF-434F-BA6A-152E86B33968}" dt="2021-10-27T09:56:45.285" v="6977" actId="14100"/>
          <ac:spMkLst>
            <pc:docMk/>
            <pc:sldMk cId="1436454892" sldId="461"/>
            <ac:spMk id="8" creationId="{EE94F007-C8CA-4ED5-A9CB-B3AF1F48D193}"/>
          </ac:spMkLst>
        </pc:spChg>
      </pc:sldChg>
      <pc:sldChg chg="del">
        <pc:chgData name="Dorien Van Gassen" userId="01919bb4-8004-458f-b15b-2901e49621b6" providerId="ADAL" clId="{A1EE9E25-C1AF-434F-BA6A-152E86B33968}" dt="2021-10-27T09:47:32.925" v="6288" actId="47"/>
        <pc:sldMkLst>
          <pc:docMk/>
          <pc:sldMk cId="951254491" sldId="466"/>
        </pc:sldMkLst>
      </pc:sldChg>
      <pc:sldChg chg="del">
        <pc:chgData name="Dorien Van Gassen" userId="01919bb4-8004-458f-b15b-2901e49621b6" providerId="ADAL" clId="{A1EE9E25-C1AF-434F-BA6A-152E86B33968}" dt="2021-10-27T09:47:37.026" v="6293" actId="47"/>
        <pc:sldMkLst>
          <pc:docMk/>
          <pc:sldMk cId="3171780201" sldId="467"/>
        </pc:sldMkLst>
      </pc:sldChg>
      <pc:sldChg chg="del">
        <pc:chgData name="Dorien Van Gassen" userId="01919bb4-8004-458f-b15b-2901e49621b6" providerId="ADAL" clId="{A1EE9E25-C1AF-434F-BA6A-152E86B33968}" dt="2021-10-27T09:47:38.481" v="6294" actId="47"/>
        <pc:sldMkLst>
          <pc:docMk/>
          <pc:sldMk cId="2558620384" sldId="468"/>
        </pc:sldMkLst>
      </pc:sldChg>
      <pc:sldChg chg="addSp modSp mod chgLayout">
        <pc:chgData name="Dorien Van Gassen" userId="01919bb4-8004-458f-b15b-2901e49621b6" providerId="ADAL" clId="{A1EE9E25-C1AF-434F-BA6A-152E86B33968}" dt="2021-10-27T09:49:46.336" v="6514" actId="6549"/>
        <pc:sldMkLst>
          <pc:docMk/>
          <pc:sldMk cId="927038029" sldId="472"/>
        </pc:sldMkLst>
        <pc:spChg chg="mod ord">
          <ac:chgData name="Dorien Van Gassen" userId="01919bb4-8004-458f-b15b-2901e49621b6" providerId="ADAL" clId="{A1EE9E25-C1AF-434F-BA6A-152E86B33968}" dt="2021-10-27T09:49:43.613" v="6512" actId="700"/>
          <ac:spMkLst>
            <pc:docMk/>
            <pc:sldMk cId="927038029" sldId="472"/>
            <ac:spMk id="2" creationId="{90561753-B0FF-4304-93A8-C5C629681F82}"/>
          </ac:spMkLst>
        </pc:spChg>
        <pc:spChg chg="add mod ord">
          <ac:chgData name="Dorien Van Gassen" userId="01919bb4-8004-458f-b15b-2901e49621b6" providerId="ADAL" clId="{A1EE9E25-C1AF-434F-BA6A-152E86B33968}" dt="2021-10-27T09:49:43.613" v="6512" actId="700"/>
          <ac:spMkLst>
            <pc:docMk/>
            <pc:sldMk cId="927038029" sldId="472"/>
            <ac:spMk id="3" creationId="{8E658948-85B1-4FFD-866D-783FEB704968}"/>
          </ac:spMkLst>
        </pc:spChg>
        <pc:spChg chg="mod ord">
          <ac:chgData name="Dorien Van Gassen" userId="01919bb4-8004-458f-b15b-2901e49621b6" providerId="ADAL" clId="{A1EE9E25-C1AF-434F-BA6A-152E86B33968}" dt="2021-10-27T09:49:46.336" v="6514" actId="6549"/>
          <ac:spMkLst>
            <pc:docMk/>
            <pc:sldMk cId="927038029" sldId="472"/>
            <ac:spMk id="4" creationId="{748096C2-9DF6-4D13-91A3-D83C9900C08A}"/>
          </ac:spMkLst>
        </pc:spChg>
      </pc:sldChg>
      <pc:sldChg chg="addSp modSp mod chgLayout">
        <pc:chgData name="Dorien Van Gassen" userId="01919bb4-8004-458f-b15b-2901e49621b6" providerId="ADAL" clId="{A1EE9E25-C1AF-434F-BA6A-152E86B33968}" dt="2021-10-27T09:50:15.279" v="6546" actId="20577"/>
        <pc:sldMkLst>
          <pc:docMk/>
          <pc:sldMk cId="3944277688" sldId="473"/>
        </pc:sldMkLst>
        <pc:spChg chg="mod ord">
          <ac:chgData name="Dorien Van Gassen" userId="01919bb4-8004-458f-b15b-2901e49621b6" providerId="ADAL" clId="{A1EE9E25-C1AF-434F-BA6A-152E86B33968}" dt="2021-10-27T09:50:00.078" v="6535" actId="700"/>
          <ac:spMkLst>
            <pc:docMk/>
            <pc:sldMk cId="3944277688" sldId="473"/>
            <ac:spMk id="2" creationId="{0F0F75A0-B6EA-4D6B-90FF-12BA83438D7F}"/>
          </ac:spMkLst>
        </pc:spChg>
        <pc:spChg chg="add mod ord">
          <ac:chgData name="Dorien Van Gassen" userId="01919bb4-8004-458f-b15b-2901e49621b6" providerId="ADAL" clId="{A1EE9E25-C1AF-434F-BA6A-152E86B33968}" dt="2021-10-27T09:50:00.078" v="6535" actId="700"/>
          <ac:spMkLst>
            <pc:docMk/>
            <pc:sldMk cId="3944277688" sldId="473"/>
            <ac:spMk id="3" creationId="{D80C1F54-6030-463B-AD94-AF8B0A121A87}"/>
          </ac:spMkLst>
        </pc:spChg>
        <pc:spChg chg="mod ord">
          <ac:chgData name="Dorien Van Gassen" userId="01919bb4-8004-458f-b15b-2901e49621b6" providerId="ADAL" clId="{A1EE9E25-C1AF-434F-BA6A-152E86B33968}" dt="2021-10-27T09:50:15.279" v="6546" actId="20577"/>
          <ac:spMkLst>
            <pc:docMk/>
            <pc:sldMk cId="3944277688" sldId="473"/>
            <ac:spMk id="4" creationId="{54EFCCAC-1554-4F53-92EA-001828DCE237}"/>
          </ac:spMkLst>
        </pc:spChg>
      </pc:sldChg>
      <pc:sldChg chg="addSp modSp mod chgLayout">
        <pc:chgData name="Dorien Van Gassen" userId="01919bb4-8004-458f-b15b-2901e49621b6" providerId="ADAL" clId="{A1EE9E25-C1AF-434F-BA6A-152E86B33968}" dt="2021-10-27T09:50:53.589" v="6592" actId="5793"/>
        <pc:sldMkLst>
          <pc:docMk/>
          <pc:sldMk cId="937712371" sldId="474"/>
        </pc:sldMkLst>
        <pc:spChg chg="add mod ord">
          <ac:chgData name="Dorien Van Gassen" userId="01919bb4-8004-458f-b15b-2901e49621b6" providerId="ADAL" clId="{A1EE9E25-C1AF-434F-BA6A-152E86B33968}" dt="2021-10-27T09:50:48.551" v="6588" actId="700"/>
          <ac:spMkLst>
            <pc:docMk/>
            <pc:sldMk cId="937712371" sldId="474"/>
            <ac:spMk id="2" creationId="{DCBB2341-7EF4-4527-A529-5F5B71405AB3}"/>
          </ac:spMkLst>
        </pc:spChg>
        <pc:spChg chg="mod ord">
          <ac:chgData name="Dorien Van Gassen" userId="01919bb4-8004-458f-b15b-2901e49621b6" providerId="ADAL" clId="{A1EE9E25-C1AF-434F-BA6A-152E86B33968}" dt="2021-10-27T09:50:48.551" v="6588" actId="700"/>
          <ac:spMkLst>
            <pc:docMk/>
            <pc:sldMk cId="937712371" sldId="474"/>
            <ac:spMk id="5" creationId="{1CB6E1A0-F800-4FAB-8C08-ACEBFA68B754}"/>
          </ac:spMkLst>
        </pc:spChg>
        <pc:spChg chg="mod ord">
          <ac:chgData name="Dorien Van Gassen" userId="01919bb4-8004-458f-b15b-2901e49621b6" providerId="ADAL" clId="{A1EE9E25-C1AF-434F-BA6A-152E86B33968}" dt="2021-10-27T09:50:53.589" v="6592" actId="5793"/>
          <ac:spMkLst>
            <pc:docMk/>
            <pc:sldMk cId="937712371" sldId="474"/>
            <ac:spMk id="7" creationId="{EA668968-D7E5-4525-935A-44391F30D7B3}"/>
          </ac:spMkLst>
        </pc:spChg>
      </pc:sldChg>
      <pc:sldChg chg="addSp modSp mod chgLayout">
        <pc:chgData name="Dorien Van Gassen" userId="01919bb4-8004-458f-b15b-2901e49621b6" providerId="ADAL" clId="{A1EE9E25-C1AF-434F-BA6A-152E86B33968}" dt="2021-10-27T09:51:16.209" v="6623" actId="700"/>
        <pc:sldMkLst>
          <pc:docMk/>
          <pc:sldMk cId="3018203786" sldId="475"/>
        </pc:sldMkLst>
        <pc:spChg chg="mod ord">
          <ac:chgData name="Dorien Van Gassen" userId="01919bb4-8004-458f-b15b-2901e49621b6" providerId="ADAL" clId="{A1EE9E25-C1AF-434F-BA6A-152E86B33968}" dt="2021-10-27T09:51:16.209" v="6623" actId="700"/>
          <ac:spMkLst>
            <pc:docMk/>
            <pc:sldMk cId="3018203786" sldId="475"/>
            <ac:spMk id="2" creationId="{B7220B8B-1A44-40A2-85E3-0D7BD23BE266}"/>
          </ac:spMkLst>
        </pc:spChg>
        <pc:spChg chg="add mod ord">
          <ac:chgData name="Dorien Van Gassen" userId="01919bb4-8004-458f-b15b-2901e49621b6" providerId="ADAL" clId="{A1EE9E25-C1AF-434F-BA6A-152E86B33968}" dt="2021-10-27T09:51:16.209" v="6623" actId="700"/>
          <ac:spMkLst>
            <pc:docMk/>
            <pc:sldMk cId="3018203786" sldId="475"/>
            <ac:spMk id="3" creationId="{1E37F4C3-BA5F-4449-A4A0-86639D55CB8F}"/>
          </ac:spMkLst>
        </pc:spChg>
        <pc:spChg chg="mod ord">
          <ac:chgData name="Dorien Van Gassen" userId="01919bb4-8004-458f-b15b-2901e49621b6" providerId="ADAL" clId="{A1EE9E25-C1AF-434F-BA6A-152E86B33968}" dt="2021-10-27T09:51:16.209" v="6623" actId="700"/>
          <ac:spMkLst>
            <pc:docMk/>
            <pc:sldMk cId="3018203786" sldId="475"/>
            <ac:spMk id="4" creationId="{8D833546-1D2B-416A-8C78-5243231B59C6}"/>
          </ac:spMkLst>
        </pc:spChg>
      </pc:sldChg>
      <pc:sldChg chg="addSp modSp mod chgLayout">
        <pc:chgData name="Dorien Van Gassen" userId="01919bb4-8004-458f-b15b-2901e49621b6" providerId="ADAL" clId="{A1EE9E25-C1AF-434F-BA6A-152E86B33968}" dt="2021-10-27T09:52:45.196" v="6738" actId="20577"/>
        <pc:sldMkLst>
          <pc:docMk/>
          <pc:sldMk cId="4051787488" sldId="476"/>
        </pc:sldMkLst>
        <pc:spChg chg="mod ord">
          <ac:chgData name="Dorien Van Gassen" userId="01919bb4-8004-458f-b15b-2901e49621b6" providerId="ADAL" clId="{A1EE9E25-C1AF-434F-BA6A-152E86B33968}" dt="2021-10-27T09:52:25.216" v="6668" actId="14100"/>
          <ac:spMkLst>
            <pc:docMk/>
            <pc:sldMk cId="4051787488" sldId="476"/>
            <ac:spMk id="2" creationId="{202D2A66-F7E3-4668-95F0-3464DC6A2BB0}"/>
          </ac:spMkLst>
        </pc:spChg>
        <pc:spChg chg="add mod ord">
          <ac:chgData name="Dorien Van Gassen" userId="01919bb4-8004-458f-b15b-2901e49621b6" providerId="ADAL" clId="{A1EE9E25-C1AF-434F-BA6A-152E86B33968}" dt="2021-10-27T09:52:19.444" v="6666" actId="700"/>
          <ac:spMkLst>
            <pc:docMk/>
            <pc:sldMk cId="4051787488" sldId="476"/>
            <ac:spMk id="3" creationId="{3EAEBAE7-D304-4EED-9447-F02CF65950E8}"/>
          </ac:spMkLst>
        </pc:spChg>
        <pc:spChg chg="mod ord">
          <ac:chgData name="Dorien Van Gassen" userId="01919bb4-8004-458f-b15b-2901e49621b6" providerId="ADAL" clId="{A1EE9E25-C1AF-434F-BA6A-152E86B33968}" dt="2021-10-27T09:52:45.196" v="6738" actId="20577"/>
          <ac:spMkLst>
            <pc:docMk/>
            <pc:sldMk cId="4051787488" sldId="476"/>
            <ac:spMk id="4" creationId="{076FBC7E-6E49-4396-A108-94D70D27F0FF}"/>
          </ac:spMkLst>
        </pc:spChg>
      </pc:sldChg>
      <pc:sldChg chg="del">
        <pc:chgData name="Dorien Van Gassen" userId="01919bb4-8004-458f-b15b-2901e49621b6" providerId="ADAL" clId="{A1EE9E25-C1AF-434F-BA6A-152E86B33968}" dt="2021-10-27T09:47:34.260" v="6289" actId="47"/>
        <pc:sldMkLst>
          <pc:docMk/>
          <pc:sldMk cId="290104305" sldId="477"/>
        </pc:sldMkLst>
      </pc:sldChg>
      <pc:sldChg chg="delSp modSp mod chgLayout">
        <pc:chgData name="Dorien Van Gassen" userId="01919bb4-8004-458f-b15b-2901e49621b6" providerId="ADAL" clId="{A1EE9E25-C1AF-434F-BA6A-152E86B33968}" dt="2021-10-27T09:53:59.860" v="6917" actId="478"/>
        <pc:sldMkLst>
          <pc:docMk/>
          <pc:sldMk cId="808741648" sldId="484"/>
        </pc:sldMkLst>
        <pc:spChg chg="mod ord">
          <ac:chgData name="Dorien Van Gassen" userId="01919bb4-8004-458f-b15b-2901e49621b6" providerId="ADAL" clId="{A1EE9E25-C1AF-434F-BA6A-152E86B33968}" dt="2021-10-27T09:53:57.751" v="6915" actId="700"/>
          <ac:spMkLst>
            <pc:docMk/>
            <pc:sldMk cId="808741648" sldId="484"/>
            <ac:spMk id="5" creationId="{D04F8AB3-C5F4-458F-93FC-196C20313F5A}"/>
          </ac:spMkLst>
        </pc:spChg>
        <pc:picChg chg="del">
          <ac:chgData name="Dorien Van Gassen" userId="01919bb4-8004-458f-b15b-2901e49621b6" providerId="ADAL" clId="{A1EE9E25-C1AF-434F-BA6A-152E86B33968}" dt="2021-10-27T09:53:59.156" v="6916" actId="478"/>
          <ac:picMkLst>
            <pc:docMk/>
            <pc:sldMk cId="808741648" sldId="484"/>
            <ac:picMk id="3" creationId="{372A75EE-7FFA-4D73-840C-E9E4F878A574}"/>
          </ac:picMkLst>
        </pc:picChg>
        <pc:picChg chg="del">
          <ac:chgData name="Dorien Van Gassen" userId="01919bb4-8004-458f-b15b-2901e49621b6" providerId="ADAL" clId="{A1EE9E25-C1AF-434F-BA6A-152E86B33968}" dt="2021-10-27T09:53:59.860" v="6917" actId="478"/>
          <ac:picMkLst>
            <pc:docMk/>
            <pc:sldMk cId="808741648" sldId="484"/>
            <ac:picMk id="6" creationId="{ED5C49FE-0BD9-4980-9840-6667BF25BA68}"/>
          </ac:picMkLst>
        </pc:picChg>
      </pc:sldChg>
      <pc:sldChg chg="addSp delSp modSp mod modClrScheme chgLayout">
        <pc:chgData name="Dorien Van Gassen" userId="01919bb4-8004-458f-b15b-2901e49621b6" providerId="ADAL" clId="{A1EE9E25-C1AF-434F-BA6A-152E86B33968}" dt="2021-10-27T09:54:15.142" v="6927" actId="403"/>
        <pc:sldMkLst>
          <pc:docMk/>
          <pc:sldMk cId="1133659347" sldId="485"/>
        </pc:sldMkLst>
        <pc:spChg chg="mod ord">
          <ac:chgData name="Dorien Van Gassen" userId="01919bb4-8004-458f-b15b-2901e49621b6" providerId="ADAL" clId="{A1EE9E25-C1AF-434F-BA6A-152E86B33968}" dt="2021-10-27T09:52:59.644" v="6740" actId="700"/>
          <ac:spMkLst>
            <pc:docMk/>
            <pc:sldMk cId="1133659347" sldId="485"/>
            <ac:spMk id="2" creationId="{EFD83B83-894A-47FD-B456-CC31AA53759F}"/>
          </ac:spMkLst>
        </pc:spChg>
        <pc:spChg chg="add mod ord">
          <ac:chgData name="Dorien Van Gassen" userId="01919bb4-8004-458f-b15b-2901e49621b6" providerId="ADAL" clId="{A1EE9E25-C1AF-434F-BA6A-152E86B33968}" dt="2021-10-27T09:52:59.644" v="6740" actId="700"/>
          <ac:spMkLst>
            <pc:docMk/>
            <pc:sldMk cId="1133659347" sldId="485"/>
            <ac:spMk id="3" creationId="{C38DBE19-0708-44E3-A18E-050C7D51E08C}"/>
          </ac:spMkLst>
        </pc:spChg>
        <pc:spChg chg="add mod ord">
          <ac:chgData name="Dorien Van Gassen" userId="01919bb4-8004-458f-b15b-2901e49621b6" providerId="ADAL" clId="{A1EE9E25-C1AF-434F-BA6A-152E86B33968}" dt="2021-10-27T09:54:15.142" v="6927" actId="403"/>
          <ac:spMkLst>
            <pc:docMk/>
            <pc:sldMk cId="1133659347" sldId="485"/>
            <ac:spMk id="4" creationId="{D0792D60-6950-4DBA-B52C-6E2EBA7ACFC1}"/>
          </ac:spMkLst>
        </pc:spChg>
        <pc:picChg chg="del">
          <ac:chgData name="Dorien Van Gassen" userId="01919bb4-8004-458f-b15b-2901e49621b6" providerId="ADAL" clId="{A1EE9E25-C1AF-434F-BA6A-152E86B33968}" dt="2021-10-27T09:52:54.799" v="6739" actId="478"/>
          <ac:picMkLst>
            <pc:docMk/>
            <pc:sldMk cId="1133659347" sldId="485"/>
            <ac:picMk id="6" creationId="{229A90A6-87E8-4727-AFC9-028B664B9544}"/>
          </ac:picMkLst>
        </pc:picChg>
      </pc:sldChg>
      <pc:sldChg chg="addSp delSp modSp mod modClrScheme chgLayout">
        <pc:chgData name="Dorien Van Gassen" userId="01919bb4-8004-458f-b15b-2901e49621b6" providerId="ADAL" clId="{A1EE9E25-C1AF-434F-BA6A-152E86B33968}" dt="2021-10-27T08:46:11.752" v="3151" actId="14100"/>
        <pc:sldMkLst>
          <pc:docMk/>
          <pc:sldMk cId="1255232240" sldId="487"/>
        </pc:sldMkLst>
        <pc:spChg chg="mod ord">
          <ac:chgData name="Dorien Van Gassen" userId="01919bb4-8004-458f-b15b-2901e49621b6" providerId="ADAL" clId="{A1EE9E25-C1AF-434F-BA6A-152E86B33968}" dt="2021-10-27T08:43:53.464" v="3134" actId="700"/>
          <ac:spMkLst>
            <pc:docMk/>
            <pc:sldMk cId="1255232240" sldId="487"/>
            <ac:spMk id="2" creationId="{8E07F0C8-7439-454B-9B91-27E37425F176}"/>
          </ac:spMkLst>
        </pc:spChg>
        <pc:spChg chg="add del mod ord">
          <ac:chgData name="Dorien Van Gassen" userId="01919bb4-8004-458f-b15b-2901e49621b6" providerId="ADAL" clId="{A1EE9E25-C1AF-434F-BA6A-152E86B33968}" dt="2021-10-27T08:43:53.464" v="3134" actId="700"/>
          <ac:spMkLst>
            <pc:docMk/>
            <pc:sldMk cId="1255232240" sldId="487"/>
            <ac:spMk id="3" creationId="{4E3D480A-3343-44D9-89E1-BCAE6E00C59D}"/>
          </ac:spMkLst>
        </pc:spChg>
        <pc:spChg chg="mod ord">
          <ac:chgData name="Dorien Van Gassen" userId="01919bb4-8004-458f-b15b-2901e49621b6" providerId="ADAL" clId="{A1EE9E25-C1AF-434F-BA6A-152E86B33968}" dt="2021-10-27T08:46:11.752" v="3151" actId="14100"/>
          <ac:spMkLst>
            <pc:docMk/>
            <pc:sldMk cId="1255232240" sldId="487"/>
            <ac:spMk id="4" creationId="{8FECF86A-39EB-4F47-A5D4-708FD2A419AC}"/>
          </ac:spMkLst>
        </pc:spChg>
        <pc:spChg chg="add mod ord">
          <ac:chgData name="Dorien Van Gassen" userId="01919bb4-8004-458f-b15b-2901e49621b6" providerId="ADAL" clId="{A1EE9E25-C1AF-434F-BA6A-152E86B33968}" dt="2021-10-27T08:43:53.464" v="3134" actId="700"/>
          <ac:spMkLst>
            <pc:docMk/>
            <pc:sldMk cId="1255232240" sldId="487"/>
            <ac:spMk id="5" creationId="{CFCD48D7-1763-48A6-89AF-4FB15F6DF004}"/>
          </ac:spMkLst>
        </pc:spChg>
        <pc:picChg chg="mod">
          <ac:chgData name="Dorien Van Gassen" userId="01919bb4-8004-458f-b15b-2901e49621b6" providerId="ADAL" clId="{A1EE9E25-C1AF-434F-BA6A-152E86B33968}" dt="2021-10-27T08:45:14.087" v="3144" actId="1076"/>
          <ac:picMkLst>
            <pc:docMk/>
            <pc:sldMk cId="1255232240" sldId="487"/>
            <ac:picMk id="6" creationId="{2210BF51-D0BD-452F-89CD-D15687E760EB}"/>
          </ac:picMkLst>
        </pc:picChg>
      </pc:sldChg>
      <pc:sldChg chg="modSp mod setBg modClrScheme chgLayout">
        <pc:chgData name="Dorien Van Gassen" userId="01919bb4-8004-458f-b15b-2901e49621b6" providerId="ADAL" clId="{A1EE9E25-C1AF-434F-BA6A-152E86B33968}" dt="2021-10-27T08:42:05.476" v="3132" actId="20577"/>
        <pc:sldMkLst>
          <pc:docMk/>
          <pc:sldMk cId="454839792" sldId="488"/>
        </pc:sldMkLst>
        <pc:spChg chg="mod ord">
          <ac:chgData name="Dorien Van Gassen" userId="01919bb4-8004-458f-b15b-2901e49621b6" providerId="ADAL" clId="{A1EE9E25-C1AF-434F-BA6A-152E86B33968}" dt="2021-10-27T08:41:38" v="3125" actId="20577"/>
          <ac:spMkLst>
            <pc:docMk/>
            <pc:sldMk cId="454839792" sldId="488"/>
            <ac:spMk id="2" creationId="{51C27B42-CE89-4CF9-8F7D-D7ADF05E9C05}"/>
          </ac:spMkLst>
        </pc:spChg>
        <pc:spChg chg="mod ord">
          <ac:chgData name="Dorien Van Gassen" userId="01919bb4-8004-458f-b15b-2901e49621b6" providerId="ADAL" clId="{A1EE9E25-C1AF-434F-BA6A-152E86B33968}" dt="2021-10-27T08:41:41.834" v="3126" actId="14100"/>
          <ac:spMkLst>
            <pc:docMk/>
            <pc:sldMk cId="454839792" sldId="488"/>
            <ac:spMk id="3" creationId="{41C44223-F74A-49FB-99BC-9F22748220B2}"/>
          </ac:spMkLst>
        </pc:spChg>
        <pc:spChg chg="mod ord">
          <ac:chgData name="Dorien Van Gassen" userId="01919bb4-8004-458f-b15b-2901e49621b6" providerId="ADAL" clId="{A1EE9E25-C1AF-434F-BA6A-152E86B33968}" dt="2021-10-27T08:42:05.476" v="3132" actId="20577"/>
          <ac:spMkLst>
            <pc:docMk/>
            <pc:sldMk cId="454839792" sldId="488"/>
            <ac:spMk id="4" creationId="{97B854AC-68D9-4E95-A302-37EABD7695DF}"/>
          </ac:spMkLst>
        </pc:spChg>
      </pc:sldChg>
      <pc:sldChg chg="addSp modSp mod chgLayout">
        <pc:chgData name="Dorien Van Gassen" userId="01919bb4-8004-458f-b15b-2901e49621b6" providerId="ADAL" clId="{A1EE9E25-C1AF-434F-BA6A-152E86B33968}" dt="2021-10-27T08:46:50.713" v="3164" actId="20577"/>
        <pc:sldMkLst>
          <pc:docMk/>
          <pc:sldMk cId="2491946609" sldId="489"/>
        </pc:sldMkLst>
        <pc:spChg chg="add mod ord">
          <ac:chgData name="Dorien Van Gassen" userId="01919bb4-8004-458f-b15b-2901e49621b6" providerId="ADAL" clId="{A1EE9E25-C1AF-434F-BA6A-152E86B33968}" dt="2021-10-27T08:14:18.742" v="745" actId="700"/>
          <ac:spMkLst>
            <pc:docMk/>
            <pc:sldMk cId="2491946609" sldId="489"/>
            <ac:spMk id="2" creationId="{B8FB1086-E57E-4F8F-BFA3-75CA8CBE7844}"/>
          </ac:spMkLst>
        </pc:spChg>
        <pc:spChg chg="mod ord">
          <ac:chgData name="Dorien Van Gassen" userId="01919bb4-8004-458f-b15b-2901e49621b6" providerId="ADAL" clId="{A1EE9E25-C1AF-434F-BA6A-152E86B33968}" dt="2021-10-27T08:14:18.742" v="745" actId="700"/>
          <ac:spMkLst>
            <pc:docMk/>
            <pc:sldMk cId="2491946609" sldId="489"/>
            <ac:spMk id="5" creationId="{2B9DD20E-A548-4E6B-AFA7-5093E595315F}"/>
          </ac:spMkLst>
        </pc:spChg>
        <pc:spChg chg="mod ord">
          <ac:chgData name="Dorien Van Gassen" userId="01919bb4-8004-458f-b15b-2901e49621b6" providerId="ADAL" clId="{A1EE9E25-C1AF-434F-BA6A-152E86B33968}" dt="2021-10-27T08:46:50.713" v="3164" actId="20577"/>
          <ac:spMkLst>
            <pc:docMk/>
            <pc:sldMk cId="2491946609" sldId="489"/>
            <ac:spMk id="7" creationId="{1ABC6E9B-0879-45DF-B15D-064CB6BAFE63}"/>
          </ac:spMkLst>
        </pc:spChg>
      </pc:sldChg>
      <pc:sldChg chg="del">
        <pc:chgData name="Dorien Van Gassen" userId="01919bb4-8004-458f-b15b-2901e49621b6" providerId="ADAL" clId="{A1EE9E25-C1AF-434F-BA6A-152E86B33968}" dt="2021-10-27T08:48:02.014" v="3180" actId="47"/>
        <pc:sldMkLst>
          <pc:docMk/>
          <pc:sldMk cId="2271963074" sldId="490"/>
        </pc:sldMkLst>
      </pc:sldChg>
      <pc:sldChg chg="del">
        <pc:chgData name="Dorien Van Gassen" userId="01919bb4-8004-458f-b15b-2901e49621b6" providerId="ADAL" clId="{A1EE9E25-C1AF-434F-BA6A-152E86B33968}" dt="2021-10-27T09:42:24.730" v="5566" actId="47"/>
        <pc:sldMkLst>
          <pc:docMk/>
          <pc:sldMk cId="3644805623" sldId="491"/>
        </pc:sldMkLst>
      </pc:sldChg>
      <pc:sldChg chg="del">
        <pc:chgData name="Dorien Van Gassen" userId="01919bb4-8004-458f-b15b-2901e49621b6" providerId="ADAL" clId="{A1EE9E25-C1AF-434F-BA6A-152E86B33968}" dt="2021-10-27T09:42:26.624" v="5567" actId="47"/>
        <pc:sldMkLst>
          <pc:docMk/>
          <pc:sldMk cId="2240594748" sldId="492"/>
        </pc:sldMkLst>
      </pc:sldChg>
      <pc:sldChg chg="delSp modSp mod chgLayout">
        <pc:chgData name="Dorien Van Gassen" userId="01919bb4-8004-458f-b15b-2901e49621b6" providerId="ADAL" clId="{A1EE9E25-C1AF-434F-BA6A-152E86B33968}" dt="2021-10-27T09:47:58.548" v="6332" actId="20577"/>
        <pc:sldMkLst>
          <pc:docMk/>
          <pc:sldMk cId="3762202978" sldId="493"/>
        </pc:sldMkLst>
        <pc:spChg chg="mod ord">
          <ac:chgData name="Dorien Van Gassen" userId="01919bb4-8004-458f-b15b-2901e49621b6" providerId="ADAL" clId="{A1EE9E25-C1AF-434F-BA6A-152E86B33968}" dt="2021-10-27T09:47:58.548" v="6332" actId="20577"/>
          <ac:spMkLst>
            <pc:docMk/>
            <pc:sldMk cId="3762202978" sldId="493"/>
            <ac:spMk id="5" creationId="{335A22D0-AFB7-47C8-8CBF-66F67C35A47F}"/>
          </ac:spMkLst>
        </pc:spChg>
        <pc:picChg chg="del">
          <ac:chgData name="Dorien Van Gassen" userId="01919bb4-8004-458f-b15b-2901e49621b6" providerId="ADAL" clId="{A1EE9E25-C1AF-434F-BA6A-152E86B33968}" dt="2021-10-27T09:47:46.078" v="6297" actId="478"/>
          <ac:picMkLst>
            <pc:docMk/>
            <pc:sldMk cId="3762202978" sldId="493"/>
            <ac:picMk id="6" creationId="{C9A8A7EB-2BD6-470F-83C8-952289AF3D9B}"/>
          </ac:picMkLst>
        </pc:picChg>
      </pc:sldChg>
      <pc:sldChg chg="addSp modSp mod chgLayout">
        <pc:chgData name="Dorien Van Gassen" userId="01919bb4-8004-458f-b15b-2901e49621b6" providerId="ADAL" clId="{A1EE9E25-C1AF-434F-BA6A-152E86B33968}" dt="2021-10-27T08:47:03.625" v="3165" actId="6549"/>
        <pc:sldMkLst>
          <pc:docMk/>
          <pc:sldMk cId="297924877" sldId="494"/>
        </pc:sldMkLst>
        <pc:spChg chg="add mod ord">
          <ac:chgData name="Dorien Van Gassen" userId="01919bb4-8004-458f-b15b-2901e49621b6" providerId="ADAL" clId="{A1EE9E25-C1AF-434F-BA6A-152E86B33968}" dt="2021-10-27T08:14:45.790" v="751" actId="14100"/>
          <ac:spMkLst>
            <pc:docMk/>
            <pc:sldMk cId="297924877" sldId="494"/>
            <ac:spMk id="2" creationId="{46076F31-92B0-4B01-A361-DB33F8DE8992}"/>
          </ac:spMkLst>
        </pc:spChg>
        <pc:spChg chg="mod ord">
          <ac:chgData name="Dorien Van Gassen" userId="01919bb4-8004-458f-b15b-2901e49621b6" providerId="ADAL" clId="{A1EE9E25-C1AF-434F-BA6A-152E86B33968}" dt="2021-10-27T08:14:45.790" v="751" actId="14100"/>
          <ac:spMkLst>
            <pc:docMk/>
            <pc:sldMk cId="297924877" sldId="494"/>
            <ac:spMk id="5" creationId="{48EFE683-5CB7-4EC9-95EA-F4A61EA75D0B}"/>
          </ac:spMkLst>
        </pc:spChg>
        <pc:spChg chg="mod ord">
          <ac:chgData name="Dorien Van Gassen" userId="01919bb4-8004-458f-b15b-2901e49621b6" providerId="ADAL" clId="{A1EE9E25-C1AF-434F-BA6A-152E86B33968}" dt="2021-10-27T08:47:03.625" v="3165" actId="6549"/>
          <ac:spMkLst>
            <pc:docMk/>
            <pc:sldMk cId="297924877" sldId="494"/>
            <ac:spMk id="7" creationId="{398BBF77-7FDF-4CB5-B41D-1ADA89A494FF}"/>
          </ac:spMkLst>
        </pc:spChg>
      </pc:sldChg>
      <pc:sldChg chg="del">
        <pc:chgData name="Dorien Van Gassen" userId="01919bb4-8004-458f-b15b-2901e49621b6" providerId="ADAL" clId="{A1EE9E25-C1AF-434F-BA6A-152E86B33968}" dt="2021-10-27T09:47:35.630" v="6291" actId="47"/>
        <pc:sldMkLst>
          <pc:docMk/>
          <pc:sldMk cId="3799092887" sldId="496"/>
        </pc:sldMkLst>
      </pc:sldChg>
      <pc:sldChg chg="del">
        <pc:chgData name="Dorien Van Gassen" userId="01919bb4-8004-458f-b15b-2901e49621b6" providerId="ADAL" clId="{A1EE9E25-C1AF-434F-BA6A-152E86B33968}" dt="2021-10-27T09:47:39.300" v="6295" actId="47"/>
        <pc:sldMkLst>
          <pc:docMk/>
          <pc:sldMk cId="837472895" sldId="497"/>
        </pc:sldMkLst>
      </pc:sldChg>
      <pc:sldChg chg="del">
        <pc:chgData name="Dorien Van Gassen" userId="01919bb4-8004-458f-b15b-2901e49621b6" providerId="ADAL" clId="{A1EE9E25-C1AF-434F-BA6A-152E86B33968}" dt="2021-10-27T09:47:34.864" v="6290" actId="47"/>
        <pc:sldMkLst>
          <pc:docMk/>
          <pc:sldMk cId="891171315" sldId="498"/>
        </pc:sldMkLst>
      </pc:sldChg>
      <pc:sldChg chg="addSp delSp modSp new mod setBg modClrScheme chgLayout">
        <pc:chgData name="Dorien Van Gassen" userId="01919bb4-8004-458f-b15b-2901e49621b6" providerId="ADAL" clId="{A1EE9E25-C1AF-434F-BA6A-152E86B33968}" dt="2021-10-27T08:47:50.193" v="3177" actId="14100"/>
        <pc:sldMkLst>
          <pc:docMk/>
          <pc:sldMk cId="3940179584" sldId="500"/>
        </pc:sldMkLst>
        <pc:spChg chg="del mod ord">
          <ac:chgData name="Dorien Van Gassen" userId="01919bb4-8004-458f-b15b-2901e49621b6" providerId="ADAL" clId="{A1EE9E25-C1AF-434F-BA6A-152E86B33968}" dt="2021-10-27T08:17:52.242" v="979" actId="700"/>
          <ac:spMkLst>
            <pc:docMk/>
            <pc:sldMk cId="3940179584" sldId="500"/>
            <ac:spMk id="2" creationId="{57F1EB01-0D60-4B5D-986F-D2333B51D9EF}"/>
          </ac:spMkLst>
        </pc:spChg>
        <pc:spChg chg="del mod ord">
          <ac:chgData name="Dorien Van Gassen" userId="01919bb4-8004-458f-b15b-2901e49621b6" providerId="ADAL" clId="{A1EE9E25-C1AF-434F-BA6A-152E86B33968}" dt="2021-10-27T08:17:52.242" v="979" actId="700"/>
          <ac:spMkLst>
            <pc:docMk/>
            <pc:sldMk cId="3940179584" sldId="500"/>
            <ac:spMk id="3" creationId="{29BE0413-1339-40BB-BC3E-9167A2ACBC18}"/>
          </ac:spMkLst>
        </pc:spChg>
        <pc:spChg chg="del mod ord">
          <ac:chgData name="Dorien Van Gassen" userId="01919bb4-8004-458f-b15b-2901e49621b6" providerId="ADAL" clId="{A1EE9E25-C1AF-434F-BA6A-152E86B33968}" dt="2021-10-27T08:17:52.242" v="979" actId="700"/>
          <ac:spMkLst>
            <pc:docMk/>
            <pc:sldMk cId="3940179584" sldId="500"/>
            <ac:spMk id="4" creationId="{BDF6030F-D398-426D-A616-881B10A33611}"/>
          </ac:spMkLst>
        </pc:spChg>
        <pc:spChg chg="add mod ord">
          <ac:chgData name="Dorien Van Gassen" userId="01919bb4-8004-458f-b15b-2901e49621b6" providerId="ADAL" clId="{A1EE9E25-C1AF-434F-BA6A-152E86B33968}" dt="2021-10-27T08:47:25.032" v="3168" actId="14100"/>
          <ac:spMkLst>
            <pc:docMk/>
            <pc:sldMk cId="3940179584" sldId="500"/>
            <ac:spMk id="5" creationId="{797FE254-7A99-4CA0-A668-3A65442D3AAA}"/>
          </ac:spMkLst>
        </pc:spChg>
        <pc:spChg chg="add mod ord">
          <ac:chgData name="Dorien Van Gassen" userId="01919bb4-8004-458f-b15b-2901e49621b6" providerId="ADAL" clId="{A1EE9E25-C1AF-434F-BA6A-152E86B33968}" dt="2021-10-27T08:47:50.193" v="3177" actId="14100"/>
          <ac:spMkLst>
            <pc:docMk/>
            <pc:sldMk cId="3940179584" sldId="500"/>
            <ac:spMk id="6" creationId="{B65D5DC3-FBBB-4EED-BFEA-99E677633932}"/>
          </ac:spMkLst>
        </pc:spChg>
        <pc:spChg chg="add mod ord">
          <ac:chgData name="Dorien Van Gassen" userId="01919bb4-8004-458f-b15b-2901e49621b6" providerId="ADAL" clId="{A1EE9E25-C1AF-434F-BA6A-152E86B33968}" dt="2021-10-27T08:47:45.299" v="3176" actId="5793"/>
          <ac:spMkLst>
            <pc:docMk/>
            <pc:sldMk cId="3940179584" sldId="500"/>
            <ac:spMk id="7" creationId="{F6F93BD6-4E15-45FD-981D-DFB15BD0E059}"/>
          </ac:spMkLst>
        </pc:spChg>
      </pc:sldChg>
      <pc:sldChg chg="modSp new mod ord">
        <pc:chgData name="Dorien Van Gassen" userId="01919bb4-8004-458f-b15b-2901e49621b6" providerId="ADAL" clId="{A1EE9E25-C1AF-434F-BA6A-152E86B33968}" dt="2021-10-27T09:43:11.015" v="5570" actId="255"/>
        <pc:sldMkLst>
          <pc:docMk/>
          <pc:sldMk cId="2845052811" sldId="501"/>
        </pc:sldMkLst>
        <pc:spChg chg="mod">
          <ac:chgData name="Dorien Van Gassen" userId="01919bb4-8004-458f-b15b-2901e49621b6" providerId="ADAL" clId="{A1EE9E25-C1AF-434F-BA6A-152E86B33968}" dt="2021-10-27T08:20:54.406" v="1486" actId="20577"/>
          <ac:spMkLst>
            <pc:docMk/>
            <pc:sldMk cId="2845052811" sldId="501"/>
            <ac:spMk id="2" creationId="{2DCCC62C-E94C-45AC-B88B-CEC46DDBB9BE}"/>
          </ac:spMkLst>
        </pc:spChg>
        <pc:spChg chg="mod">
          <ac:chgData name="Dorien Van Gassen" userId="01919bb4-8004-458f-b15b-2901e49621b6" providerId="ADAL" clId="{A1EE9E25-C1AF-434F-BA6A-152E86B33968}" dt="2021-10-27T08:24:48.248" v="2010" actId="20577"/>
          <ac:spMkLst>
            <pc:docMk/>
            <pc:sldMk cId="2845052811" sldId="501"/>
            <ac:spMk id="3" creationId="{B917408E-4DD8-4E5C-ADCC-79A90C43462A}"/>
          </ac:spMkLst>
        </pc:spChg>
        <pc:spChg chg="mod">
          <ac:chgData name="Dorien Van Gassen" userId="01919bb4-8004-458f-b15b-2901e49621b6" providerId="ADAL" clId="{A1EE9E25-C1AF-434F-BA6A-152E86B33968}" dt="2021-10-27T09:43:11.015" v="5570" actId="255"/>
          <ac:spMkLst>
            <pc:docMk/>
            <pc:sldMk cId="2845052811" sldId="501"/>
            <ac:spMk id="4" creationId="{78AF2F7B-DABC-473E-AE34-6C63C9DFB209}"/>
          </ac:spMkLst>
        </pc:spChg>
      </pc:sldChg>
      <pc:sldChg chg="new del">
        <pc:chgData name="Dorien Van Gassen" userId="01919bb4-8004-458f-b15b-2901e49621b6" providerId="ADAL" clId="{A1EE9E25-C1AF-434F-BA6A-152E86B33968}" dt="2021-10-27T08:38:59.811" v="2935" actId="47"/>
        <pc:sldMkLst>
          <pc:docMk/>
          <pc:sldMk cId="3691455115" sldId="502"/>
        </pc:sldMkLst>
      </pc:sldChg>
      <pc:sldChg chg="delSp modSp add mod ord setBg modClrScheme chgLayout">
        <pc:chgData name="Dorien Van Gassen" userId="01919bb4-8004-458f-b15b-2901e49621b6" providerId="ADAL" clId="{A1EE9E25-C1AF-434F-BA6A-152E86B33968}" dt="2021-10-27T08:38:48.798" v="2934" actId="113"/>
        <pc:sldMkLst>
          <pc:docMk/>
          <pc:sldMk cId="1827537071" sldId="503"/>
        </pc:sldMkLst>
        <pc:spChg chg="mod ord">
          <ac:chgData name="Dorien Van Gassen" userId="01919bb4-8004-458f-b15b-2901e49621b6" providerId="ADAL" clId="{A1EE9E25-C1AF-434F-BA6A-152E86B33968}" dt="2021-10-27T08:38:10.611" v="2922" actId="700"/>
          <ac:spMkLst>
            <pc:docMk/>
            <pc:sldMk cId="1827537071" sldId="503"/>
            <ac:spMk id="2" creationId="{51C27B42-CE89-4CF9-8F7D-D7ADF05E9C05}"/>
          </ac:spMkLst>
        </pc:spChg>
        <pc:spChg chg="del mod ord">
          <ac:chgData name="Dorien Van Gassen" userId="01919bb4-8004-458f-b15b-2901e49621b6" providerId="ADAL" clId="{A1EE9E25-C1AF-434F-BA6A-152E86B33968}" dt="2021-10-27T08:38:10.611" v="2922" actId="700"/>
          <ac:spMkLst>
            <pc:docMk/>
            <pc:sldMk cId="1827537071" sldId="503"/>
            <ac:spMk id="3" creationId="{41C44223-F74A-49FB-99BC-9F22748220B2}"/>
          </ac:spMkLst>
        </pc:spChg>
        <pc:spChg chg="mod ord">
          <ac:chgData name="Dorien Van Gassen" userId="01919bb4-8004-458f-b15b-2901e49621b6" providerId="ADAL" clId="{A1EE9E25-C1AF-434F-BA6A-152E86B33968}" dt="2021-10-27T08:38:48.798" v="2934" actId="113"/>
          <ac:spMkLst>
            <pc:docMk/>
            <pc:sldMk cId="1827537071" sldId="503"/>
            <ac:spMk id="4" creationId="{97B854AC-68D9-4E95-A302-37EABD7695DF}"/>
          </ac:spMkLst>
        </pc:spChg>
      </pc:sldChg>
      <pc:sldChg chg="modSp new del mod">
        <pc:chgData name="Dorien Van Gassen" userId="01919bb4-8004-458f-b15b-2901e49621b6" providerId="ADAL" clId="{A1EE9E25-C1AF-434F-BA6A-152E86B33968}" dt="2021-10-27T09:42:19.508" v="5565" actId="47"/>
        <pc:sldMkLst>
          <pc:docMk/>
          <pc:sldMk cId="1707277262" sldId="504"/>
        </pc:sldMkLst>
        <pc:spChg chg="mod">
          <ac:chgData name="Dorien Van Gassen" userId="01919bb4-8004-458f-b15b-2901e49621b6" providerId="ADAL" clId="{A1EE9E25-C1AF-434F-BA6A-152E86B33968}" dt="2021-10-27T08:48:25.497" v="3187" actId="20577"/>
          <ac:spMkLst>
            <pc:docMk/>
            <pc:sldMk cId="1707277262" sldId="504"/>
            <ac:spMk id="2" creationId="{40F93878-3C6E-451A-BB46-07DFAAABD6C3}"/>
          </ac:spMkLst>
        </pc:spChg>
        <pc:spChg chg="mod">
          <ac:chgData name="Dorien Van Gassen" userId="01919bb4-8004-458f-b15b-2901e49621b6" providerId="ADAL" clId="{A1EE9E25-C1AF-434F-BA6A-152E86B33968}" dt="2021-10-27T08:50:18.628" v="3589" actId="20577"/>
          <ac:spMkLst>
            <pc:docMk/>
            <pc:sldMk cId="1707277262" sldId="504"/>
            <ac:spMk id="4" creationId="{A056B204-6D3F-4F82-A5A4-36952B800ED0}"/>
          </ac:spMkLst>
        </pc:spChg>
      </pc:sldChg>
      <pc:sldChg chg="modSp new mod">
        <pc:chgData name="Dorien Van Gassen" userId="01919bb4-8004-458f-b15b-2901e49621b6" providerId="ADAL" clId="{A1EE9E25-C1AF-434F-BA6A-152E86B33968}" dt="2021-10-27T09:33:14.026" v="5393" actId="115"/>
        <pc:sldMkLst>
          <pc:docMk/>
          <pc:sldMk cId="4173831902" sldId="505"/>
        </pc:sldMkLst>
        <pc:spChg chg="mod">
          <ac:chgData name="Dorien Van Gassen" userId="01919bb4-8004-458f-b15b-2901e49621b6" providerId="ADAL" clId="{A1EE9E25-C1AF-434F-BA6A-152E86B33968}" dt="2021-10-27T08:50:44.002" v="3602" actId="20577"/>
          <ac:spMkLst>
            <pc:docMk/>
            <pc:sldMk cId="4173831902" sldId="505"/>
            <ac:spMk id="2" creationId="{8F44B540-85D6-47BB-BF92-03CEFFC65722}"/>
          </ac:spMkLst>
        </pc:spChg>
        <pc:spChg chg="mod">
          <ac:chgData name="Dorien Van Gassen" userId="01919bb4-8004-458f-b15b-2901e49621b6" providerId="ADAL" clId="{A1EE9E25-C1AF-434F-BA6A-152E86B33968}" dt="2021-10-27T08:52:14.443" v="3921" actId="20577"/>
          <ac:spMkLst>
            <pc:docMk/>
            <pc:sldMk cId="4173831902" sldId="505"/>
            <ac:spMk id="3" creationId="{C411D3FF-1994-480C-8EDA-97E42300149C}"/>
          </ac:spMkLst>
        </pc:spChg>
        <pc:spChg chg="mod">
          <ac:chgData name="Dorien Van Gassen" userId="01919bb4-8004-458f-b15b-2901e49621b6" providerId="ADAL" clId="{A1EE9E25-C1AF-434F-BA6A-152E86B33968}" dt="2021-10-27T09:33:14.026" v="5393" actId="115"/>
          <ac:spMkLst>
            <pc:docMk/>
            <pc:sldMk cId="4173831902" sldId="505"/>
            <ac:spMk id="4" creationId="{93709647-3FB8-4AC4-8083-B72B3E9C955A}"/>
          </ac:spMkLst>
        </pc:spChg>
      </pc:sldChg>
      <pc:sldChg chg="modSp new mod chgLayout">
        <pc:chgData name="Dorien Van Gassen" userId="01919bb4-8004-458f-b15b-2901e49621b6" providerId="ADAL" clId="{A1EE9E25-C1AF-434F-BA6A-152E86B33968}" dt="2021-10-27T09:29:49.215" v="5151" actId="20577"/>
        <pc:sldMkLst>
          <pc:docMk/>
          <pc:sldMk cId="1281533943" sldId="506"/>
        </pc:sldMkLst>
        <pc:spChg chg="mod ord">
          <ac:chgData name="Dorien Van Gassen" userId="01919bb4-8004-458f-b15b-2901e49621b6" providerId="ADAL" clId="{A1EE9E25-C1AF-434F-BA6A-152E86B33968}" dt="2021-10-27T08:56:56.496" v="4460" actId="14100"/>
          <ac:spMkLst>
            <pc:docMk/>
            <pc:sldMk cId="1281533943" sldId="506"/>
            <ac:spMk id="2" creationId="{77870A7B-F51C-4576-93A5-56070F1A9569}"/>
          </ac:spMkLst>
        </pc:spChg>
        <pc:spChg chg="mod ord">
          <ac:chgData name="Dorien Van Gassen" userId="01919bb4-8004-458f-b15b-2901e49621b6" providerId="ADAL" clId="{A1EE9E25-C1AF-434F-BA6A-152E86B33968}" dt="2021-10-27T08:56:47.482" v="4457" actId="700"/>
          <ac:spMkLst>
            <pc:docMk/>
            <pc:sldMk cId="1281533943" sldId="506"/>
            <ac:spMk id="3" creationId="{BD4075CD-A44C-49DD-8971-45DF357FC324}"/>
          </ac:spMkLst>
        </pc:spChg>
        <pc:spChg chg="mod ord">
          <ac:chgData name="Dorien Van Gassen" userId="01919bb4-8004-458f-b15b-2901e49621b6" providerId="ADAL" clId="{A1EE9E25-C1AF-434F-BA6A-152E86B33968}" dt="2021-10-27T09:29:49.215" v="5151" actId="20577"/>
          <ac:spMkLst>
            <pc:docMk/>
            <pc:sldMk cId="1281533943" sldId="506"/>
            <ac:spMk id="4" creationId="{B5381E46-6015-436C-A86E-C09D075EF017}"/>
          </ac:spMkLst>
        </pc:spChg>
      </pc:sldChg>
      <pc:sldChg chg="addSp delSp modSp add mod">
        <pc:chgData name="Dorien Van Gassen" userId="01919bb4-8004-458f-b15b-2901e49621b6" providerId="ADAL" clId="{A1EE9E25-C1AF-434F-BA6A-152E86B33968}" dt="2021-10-27T09:30:08.736" v="5155" actId="22"/>
        <pc:sldMkLst>
          <pc:docMk/>
          <pc:sldMk cId="4186650294" sldId="507"/>
        </pc:sldMkLst>
        <pc:spChg chg="mod">
          <ac:chgData name="Dorien Van Gassen" userId="01919bb4-8004-458f-b15b-2901e49621b6" providerId="ADAL" clId="{A1EE9E25-C1AF-434F-BA6A-152E86B33968}" dt="2021-10-27T09:29:36.265" v="5132" actId="113"/>
          <ac:spMkLst>
            <pc:docMk/>
            <pc:sldMk cId="4186650294" sldId="507"/>
            <ac:spMk id="4" creationId="{B5381E46-6015-436C-A86E-C09D075EF017}"/>
          </ac:spMkLst>
        </pc:spChg>
        <pc:spChg chg="add del">
          <ac:chgData name="Dorien Van Gassen" userId="01919bb4-8004-458f-b15b-2901e49621b6" providerId="ADAL" clId="{A1EE9E25-C1AF-434F-BA6A-152E86B33968}" dt="2021-10-27T09:30:08.736" v="5155" actId="22"/>
          <ac:spMkLst>
            <pc:docMk/>
            <pc:sldMk cId="4186650294" sldId="507"/>
            <ac:spMk id="6" creationId="{47F29F0C-7881-410D-AD4B-86945136DE9B}"/>
          </ac:spMkLst>
        </pc:spChg>
      </pc:sldChg>
      <pc:sldChg chg="modSp add mod">
        <pc:chgData name="Dorien Van Gassen" userId="01919bb4-8004-458f-b15b-2901e49621b6" providerId="ADAL" clId="{A1EE9E25-C1AF-434F-BA6A-152E86B33968}" dt="2021-10-27T09:39:59.392" v="5394" actId="2711"/>
        <pc:sldMkLst>
          <pc:docMk/>
          <pc:sldMk cId="37922010" sldId="508"/>
        </pc:sldMkLst>
        <pc:spChg chg="mod">
          <ac:chgData name="Dorien Van Gassen" userId="01919bb4-8004-458f-b15b-2901e49621b6" providerId="ADAL" clId="{A1EE9E25-C1AF-434F-BA6A-152E86B33968}" dt="2021-10-27T09:30:14.752" v="5158" actId="20577"/>
          <ac:spMkLst>
            <pc:docMk/>
            <pc:sldMk cId="37922010" sldId="508"/>
            <ac:spMk id="2" creationId="{77870A7B-F51C-4576-93A5-56070F1A9569}"/>
          </ac:spMkLst>
        </pc:spChg>
        <pc:spChg chg="mod">
          <ac:chgData name="Dorien Van Gassen" userId="01919bb4-8004-458f-b15b-2901e49621b6" providerId="ADAL" clId="{A1EE9E25-C1AF-434F-BA6A-152E86B33968}" dt="2021-10-27T09:30:22.522" v="5180" actId="20577"/>
          <ac:spMkLst>
            <pc:docMk/>
            <pc:sldMk cId="37922010" sldId="508"/>
            <ac:spMk id="3" creationId="{BD4075CD-A44C-49DD-8971-45DF357FC324}"/>
          </ac:spMkLst>
        </pc:spChg>
        <pc:spChg chg="mod">
          <ac:chgData name="Dorien Van Gassen" userId="01919bb4-8004-458f-b15b-2901e49621b6" providerId="ADAL" clId="{A1EE9E25-C1AF-434F-BA6A-152E86B33968}" dt="2021-10-27T09:39:59.392" v="5394" actId="2711"/>
          <ac:spMkLst>
            <pc:docMk/>
            <pc:sldMk cId="37922010" sldId="508"/>
            <ac:spMk id="4" creationId="{B5381E46-6015-436C-A86E-C09D075EF017}"/>
          </ac:spMkLst>
        </pc:spChg>
      </pc:sldChg>
      <pc:sldChg chg="new del">
        <pc:chgData name="Dorien Van Gassen" userId="01919bb4-8004-458f-b15b-2901e49621b6" providerId="ADAL" clId="{A1EE9E25-C1AF-434F-BA6A-152E86B33968}" dt="2021-10-27T09:30:04.584" v="5153" actId="680"/>
        <pc:sldMkLst>
          <pc:docMk/>
          <pc:sldMk cId="3889289956" sldId="508"/>
        </pc:sldMkLst>
      </pc:sldChg>
      <pc:sldChg chg="new del">
        <pc:chgData name="Dorien Van Gassen" userId="01919bb4-8004-458f-b15b-2901e49621b6" providerId="ADAL" clId="{A1EE9E25-C1AF-434F-BA6A-152E86B33968}" dt="2021-10-27T09:42:16.710" v="5563" actId="47"/>
        <pc:sldMkLst>
          <pc:docMk/>
          <pc:sldMk cId="3400741203" sldId="509"/>
        </pc:sldMkLst>
      </pc:sldChg>
      <pc:sldChg chg="add del">
        <pc:chgData name="Dorien Van Gassen" userId="01919bb4-8004-458f-b15b-2901e49621b6" providerId="ADAL" clId="{A1EE9E25-C1AF-434F-BA6A-152E86B33968}" dt="2021-10-27T09:42:17.325" v="5564" actId="47"/>
        <pc:sldMkLst>
          <pc:docMk/>
          <pc:sldMk cId="1264674414" sldId="510"/>
        </pc:sldMkLst>
      </pc:sldChg>
      <pc:sldChg chg="modSp add del mod">
        <pc:chgData name="Dorien Van Gassen" userId="01919bb4-8004-458f-b15b-2901e49621b6" providerId="ADAL" clId="{A1EE9E25-C1AF-434F-BA6A-152E86B33968}" dt="2021-10-27T09:40:53.675" v="5438" actId="47"/>
        <pc:sldMkLst>
          <pc:docMk/>
          <pc:sldMk cId="1817610774" sldId="510"/>
        </pc:sldMkLst>
        <pc:spChg chg="mod">
          <ac:chgData name="Dorien Van Gassen" userId="01919bb4-8004-458f-b15b-2901e49621b6" providerId="ADAL" clId="{A1EE9E25-C1AF-434F-BA6A-152E86B33968}" dt="2021-10-27T09:40:36.611" v="5437"/>
          <ac:spMkLst>
            <pc:docMk/>
            <pc:sldMk cId="1817610774" sldId="510"/>
            <ac:spMk id="4" creationId="{B5381E46-6015-436C-A86E-C09D075EF017}"/>
          </ac:spMkLst>
        </pc:spChg>
      </pc:sldChg>
      <pc:sldChg chg="modSp add mod">
        <pc:chgData name="Dorien Van Gassen" userId="01919bb4-8004-458f-b15b-2901e49621b6" providerId="ADAL" clId="{A1EE9E25-C1AF-434F-BA6A-152E86B33968}" dt="2021-10-27T09:55:31.040" v="6928" actId="6549"/>
        <pc:sldMkLst>
          <pc:docMk/>
          <pc:sldMk cId="3691447579" sldId="511"/>
        </pc:sldMkLst>
        <pc:spChg chg="mod">
          <ac:chgData name="Dorien Van Gassen" userId="01919bb4-8004-458f-b15b-2901e49621b6" providerId="ADAL" clId="{A1EE9E25-C1AF-434F-BA6A-152E86B33968}" dt="2021-10-27T09:55:31.040" v="6928" actId="6549"/>
          <ac:spMkLst>
            <pc:docMk/>
            <pc:sldMk cId="3691447579" sldId="511"/>
            <ac:spMk id="3" creationId="{78B85D4F-CE93-425C-A7F0-3AC71BF35408}"/>
          </ac:spMkLst>
        </pc:spChg>
        <pc:spChg chg="mod">
          <ac:chgData name="Dorien Van Gassen" userId="01919bb4-8004-458f-b15b-2901e49621b6" providerId="ADAL" clId="{A1EE9E25-C1AF-434F-BA6A-152E86B33968}" dt="2021-10-27T09:41:24.521" v="5471" actId="20577"/>
          <ac:spMkLst>
            <pc:docMk/>
            <pc:sldMk cId="3691447579" sldId="511"/>
            <ac:spMk id="4" creationId="{759869D8-066A-456D-818B-FD44340DBB00}"/>
          </ac:spMkLst>
        </pc:spChg>
      </pc:sldChg>
      <pc:sldChg chg="modSp add mod">
        <pc:chgData name="Dorien Van Gassen" userId="01919bb4-8004-458f-b15b-2901e49621b6" providerId="ADAL" clId="{A1EE9E25-C1AF-434F-BA6A-152E86B33968}" dt="2021-10-27T09:42:06.005" v="5562" actId="20577"/>
        <pc:sldMkLst>
          <pc:docMk/>
          <pc:sldMk cId="1302314011" sldId="512"/>
        </pc:sldMkLst>
        <pc:spChg chg="mod">
          <ac:chgData name="Dorien Van Gassen" userId="01919bb4-8004-458f-b15b-2901e49621b6" providerId="ADAL" clId="{A1EE9E25-C1AF-434F-BA6A-152E86B33968}" dt="2021-10-27T09:42:06.005" v="5562" actId="20577"/>
          <ac:spMkLst>
            <pc:docMk/>
            <pc:sldMk cId="1302314011" sldId="512"/>
            <ac:spMk id="3" creationId="{FBA5FDD9-BF48-453F-8367-D5EE4B57BDDD}"/>
          </ac:spMkLst>
        </pc:spChg>
      </pc:sldChg>
      <pc:sldChg chg="modSp add mod">
        <pc:chgData name="Dorien Van Gassen" userId="01919bb4-8004-458f-b15b-2901e49621b6" providerId="ADAL" clId="{A1EE9E25-C1AF-434F-BA6A-152E86B33968}" dt="2021-10-27T09:41:59.933" v="5557" actId="20577"/>
        <pc:sldMkLst>
          <pc:docMk/>
          <pc:sldMk cId="856895888" sldId="513"/>
        </pc:sldMkLst>
        <pc:spChg chg="mod">
          <ac:chgData name="Dorien Van Gassen" userId="01919bb4-8004-458f-b15b-2901e49621b6" providerId="ADAL" clId="{A1EE9E25-C1AF-434F-BA6A-152E86B33968}" dt="2021-10-27T09:41:59.933" v="5557" actId="20577"/>
          <ac:spMkLst>
            <pc:docMk/>
            <pc:sldMk cId="856895888" sldId="513"/>
            <ac:spMk id="3" creationId="{39DB3059-F61A-49B4-8B43-0B5A6E3F327A}"/>
          </ac:spMkLst>
        </pc:spChg>
      </pc:sldChg>
      <pc:sldChg chg="add modNotesTx">
        <pc:chgData name="Dorien Van Gassen" userId="01919bb4-8004-458f-b15b-2901e49621b6" providerId="ADAL" clId="{A1EE9E25-C1AF-434F-BA6A-152E86B33968}" dt="2021-10-27T09:55:55.834" v="6947" actId="20577"/>
        <pc:sldMkLst>
          <pc:docMk/>
          <pc:sldMk cId="3806813751" sldId="514"/>
        </pc:sldMkLst>
      </pc:sldChg>
      <pc:sldChg chg="modSp new mod">
        <pc:chgData name="Dorien Van Gassen" userId="01919bb4-8004-458f-b15b-2901e49621b6" providerId="ADAL" clId="{A1EE9E25-C1AF-434F-BA6A-152E86B33968}" dt="2021-10-27T09:47:15.262" v="6287" actId="20577"/>
        <pc:sldMkLst>
          <pc:docMk/>
          <pc:sldMk cId="1264194402" sldId="515"/>
        </pc:sldMkLst>
        <pc:spChg chg="mod">
          <ac:chgData name="Dorien Van Gassen" userId="01919bb4-8004-458f-b15b-2901e49621b6" providerId="ADAL" clId="{A1EE9E25-C1AF-434F-BA6A-152E86B33968}" dt="2021-10-27T09:44:06.807" v="5581" actId="20577"/>
          <ac:spMkLst>
            <pc:docMk/>
            <pc:sldMk cId="1264194402" sldId="515"/>
            <ac:spMk id="2" creationId="{8CCDB80C-B4EE-49C6-B887-CC80FA3113BD}"/>
          </ac:spMkLst>
        </pc:spChg>
        <pc:spChg chg="mod">
          <ac:chgData name="Dorien Van Gassen" userId="01919bb4-8004-458f-b15b-2901e49621b6" providerId="ADAL" clId="{A1EE9E25-C1AF-434F-BA6A-152E86B33968}" dt="2021-10-27T09:47:15.262" v="6287" actId="20577"/>
          <ac:spMkLst>
            <pc:docMk/>
            <pc:sldMk cId="1264194402" sldId="515"/>
            <ac:spMk id="4" creationId="{9359AADF-98D4-41C3-B389-E36BEE02B644}"/>
          </ac:spMkLst>
        </pc:spChg>
      </pc:sldChg>
    </pc:docChg>
  </pc:docChgLst>
  <pc:docChgLst>
    <pc:chgData name="Dorien Van Gassen" userId="S::dorien.vangassen@kindengezin.be::01919bb4-8004-458f-b15b-2901e49621b6" providerId="AD" clId="Web-{C5150D6B-EBC0-CC30-4EE7-5BE8E4FD4283}"/>
    <pc:docChg chg="modSld">
      <pc:chgData name="Dorien Van Gassen" userId="S::dorien.vangassen@kindengezin.be::01919bb4-8004-458f-b15b-2901e49621b6" providerId="AD" clId="Web-{C5150D6B-EBC0-CC30-4EE7-5BE8E4FD4283}" dt="2020-12-23T13:41:51.087" v="1" actId="1076"/>
      <pc:docMkLst>
        <pc:docMk/>
      </pc:docMkLst>
      <pc:sldChg chg="modSp">
        <pc:chgData name="Dorien Van Gassen" userId="S::dorien.vangassen@kindengezin.be::01919bb4-8004-458f-b15b-2901e49621b6" providerId="AD" clId="Web-{C5150D6B-EBC0-CC30-4EE7-5BE8E4FD4283}" dt="2020-12-23T13:41:51.087" v="1" actId="1076"/>
        <pc:sldMkLst>
          <pc:docMk/>
          <pc:sldMk cId="290104305" sldId="477"/>
        </pc:sldMkLst>
        <pc:spChg chg="mod">
          <ac:chgData name="Dorien Van Gassen" userId="S::dorien.vangassen@kindengezin.be::01919bb4-8004-458f-b15b-2901e49621b6" providerId="AD" clId="Web-{C5150D6B-EBC0-CC30-4EE7-5BE8E4FD4283}" dt="2020-12-23T13:41:51.087" v="1" actId="1076"/>
          <ac:spMkLst>
            <pc:docMk/>
            <pc:sldMk cId="290104305" sldId="477"/>
            <ac:spMk id="7" creationId="{1E673FDF-349A-45E2-AB79-3151F9DAB773}"/>
          </ac:spMkLst>
        </pc:spChg>
      </pc:sldChg>
    </pc:docChg>
  </pc:docChgLst>
  <pc:docChgLst>
    <pc:chgData name="Bart Reel" userId="fc3eaf78-9348-4568-b1eb-a7a8815195c8" providerId="ADAL" clId="{5BD6F604-4708-431F-B77F-F56EC3E902EE}"/>
    <pc:docChg chg="undo custSel addSld delSld modSld sldOrd">
      <pc:chgData name="Bart Reel" userId="fc3eaf78-9348-4568-b1eb-a7a8815195c8" providerId="ADAL" clId="{5BD6F604-4708-431F-B77F-F56EC3E902EE}" dt="2020-11-20T15:46:33.793" v="2230"/>
      <pc:docMkLst>
        <pc:docMk/>
      </pc:docMkLst>
      <pc:sldChg chg="addSp delSp modSp mod modClrScheme chgLayout">
        <pc:chgData name="Bart Reel" userId="fc3eaf78-9348-4568-b1eb-a7a8815195c8" providerId="ADAL" clId="{5BD6F604-4708-431F-B77F-F56EC3E902EE}" dt="2020-11-20T13:05:18.695" v="16" actId="14100"/>
        <pc:sldMkLst>
          <pc:docMk/>
          <pc:sldMk cId="3778491670" sldId="256"/>
        </pc:sldMkLst>
        <pc:spChg chg="add del mod ord">
          <ac:chgData name="Bart Reel" userId="fc3eaf78-9348-4568-b1eb-a7a8815195c8" providerId="ADAL" clId="{5BD6F604-4708-431F-B77F-F56EC3E902EE}" dt="2020-11-20T13:02:32.534" v="2" actId="700"/>
          <ac:spMkLst>
            <pc:docMk/>
            <pc:sldMk cId="3778491670" sldId="256"/>
            <ac:spMk id="2" creationId="{A26233BA-48FD-41F0-A377-A5639A43A828}"/>
          </ac:spMkLst>
        </pc:spChg>
        <pc:spChg chg="mod">
          <ac:chgData name="Bart Reel" userId="fc3eaf78-9348-4568-b1eb-a7a8815195c8" providerId="ADAL" clId="{5BD6F604-4708-431F-B77F-F56EC3E902EE}" dt="2020-11-20T13:04:35.780" v="11" actId="1076"/>
          <ac:spMkLst>
            <pc:docMk/>
            <pc:sldMk cId="3778491670" sldId="256"/>
            <ac:spMk id="3" creationId="{6D07C3A5-02B3-4F36-9611-B2CB4684BC08}"/>
          </ac:spMkLst>
        </pc:spChg>
        <pc:spChg chg="mod ord">
          <ac:chgData name="Bart Reel" userId="fc3eaf78-9348-4568-b1eb-a7a8815195c8" providerId="ADAL" clId="{5BD6F604-4708-431F-B77F-F56EC3E902EE}" dt="2020-11-20T13:04:31.980" v="10" actId="1076"/>
          <ac:spMkLst>
            <pc:docMk/>
            <pc:sldMk cId="3778491670" sldId="256"/>
            <ac:spMk id="4" creationId="{2FE2152F-4167-1F4C-86AF-A687AA0E0846}"/>
          </ac:spMkLst>
        </pc:spChg>
        <pc:spChg chg="add del mod ord">
          <ac:chgData name="Bart Reel" userId="fc3eaf78-9348-4568-b1eb-a7a8815195c8" providerId="ADAL" clId="{5BD6F604-4708-431F-B77F-F56EC3E902EE}" dt="2020-11-20T13:02:32.534" v="2" actId="700"/>
          <ac:spMkLst>
            <pc:docMk/>
            <pc:sldMk cId="3778491670" sldId="256"/>
            <ac:spMk id="5" creationId="{D57E999F-8133-4407-8724-91BE76D591EF}"/>
          </ac:spMkLst>
        </pc:spChg>
        <pc:spChg chg="add del mod ord">
          <ac:chgData name="Bart Reel" userId="fc3eaf78-9348-4568-b1eb-a7a8815195c8" providerId="ADAL" clId="{5BD6F604-4708-431F-B77F-F56EC3E902EE}" dt="2020-11-20T13:02:41.841" v="5" actId="700"/>
          <ac:spMkLst>
            <pc:docMk/>
            <pc:sldMk cId="3778491670" sldId="256"/>
            <ac:spMk id="6" creationId="{DBADFEB1-438F-42D8-B0A9-3B2057D3675B}"/>
          </ac:spMkLst>
        </pc:spChg>
        <pc:picChg chg="add mod">
          <ac:chgData name="Bart Reel" userId="fc3eaf78-9348-4568-b1eb-a7a8815195c8" providerId="ADAL" clId="{5BD6F604-4708-431F-B77F-F56EC3E902EE}" dt="2020-11-20T13:05:18.695" v="16" actId="14100"/>
          <ac:picMkLst>
            <pc:docMk/>
            <pc:sldMk cId="3778491670" sldId="256"/>
            <ac:picMk id="8" creationId="{BDDB841D-F5E4-4045-8769-FB6BFD5BF8C1}"/>
          </ac:picMkLst>
        </pc:picChg>
      </pc:sldChg>
      <pc:sldChg chg="addSp delSp modSp mod setBg modNotesTx">
        <pc:chgData name="Bart Reel" userId="fc3eaf78-9348-4568-b1eb-a7a8815195c8" providerId="ADAL" clId="{5BD6F604-4708-431F-B77F-F56EC3E902EE}" dt="2020-11-20T15:27:12.786" v="2131"/>
        <pc:sldMkLst>
          <pc:docMk/>
          <pc:sldMk cId="616603447" sldId="263"/>
        </pc:sldMkLst>
        <pc:spChg chg="mod">
          <ac:chgData name="Bart Reel" userId="fc3eaf78-9348-4568-b1eb-a7a8815195c8" providerId="ADAL" clId="{5BD6F604-4708-431F-B77F-F56EC3E902EE}" dt="2020-11-20T14:37:00.568" v="1193" actId="20577"/>
          <ac:spMkLst>
            <pc:docMk/>
            <pc:sldMk cId="616603447" sldId="263"/>
            <ac:spMk id="2" creationId="{0B7EF152-22F6-AD43-911F-9973FE6A7A42}"/>
          </ac:spMkLst>
        </pc:spChg>
        <pc:spChg chg="del">
          <ac:chgData name="Bart Reel" userId="fc3eaf78-9348-4568-b1eb-a7a8815195c8" providerId="ADAL" clId="{5BD6F604-4708-431F-B77F-F56EC3E902EE}" dt="2020-11-20T14:32:16.466" v="1124" actId="21"/>
          <ac:spMkLst>
            <pc:docMk/>
            <pc:sldMk cId="616603447" sldId="263"/>
            <ac:spMk id="3" creationId="{C33D2A61-8B67-4D56-B625-D045738FD080}"/>
          </ac:spMkLst>
        </pc:spChg>
        <pc:spChg chg="mod">
          <ac:chgData name="Bart Reel" userId="fc3eaf78-9348-4568-b1eb-a7a8815195c8" providerId="ADAL" clId="{5BD6F604-4708-431F-B77F-F56EC3E902EE}" dt="2020-11-20T14:37:31.784" v="1197" actId="1076"/>
          <ac:spMkLst>
            <pc:docMk/>
            <pc:sldMk cId="616603447" sldId="263"/>
            <ac:spMk id="4" creationId="{5050AF5B-1B44-4BFE-A24F-182A053CE6FD}"/>
          </ac:spMkLst>
        </pc:spChg>
        <pc:spChg chg="add del mod">
          <ac:chgData name="Bart Reel" userId="fc3eaf78-9348-4568-b1eb-a7a8815195c8" providerId="ADAL" clId="{5BD6F604-4708-431F-B77F-F56EC3E902EE}" dt="2020-11-20T14:32:22.649" v="1125" actId="21"/>
          <ac:spMkLst>
            <pc:docMk/>
            <pc:sldMk cId="616603447" sldId="263"/>
            <ac:spMk id="6" creationId="{E10A0E3B-C29E-492D-80EE-D69AB59D62F2}"/>
          </ac:spMkLst>
        </pc:spChg>
      </pc:sldChg>
      <pc:sldChg chg="delSp modSp mod modNotesTx">
        <pc:chgData name="Bart Reel" userId="fc3eaf78-9348-4568-b1eb-a7a8815195c8" providerId="ADAL" clId="{5BD6F604-4708-431F-B77F-F56EC3E902EE}" dt="2020-11-20T14:33:48.310" v="1165" actId="20577"/>
        <pc:sldMkLst>
          <pc:docMk/>
          <pc:sldMk cId="860271826" sldId="429"/>
        </pc:sldMkLst>
        <pc:spChg chg="mod">
          <ac:chgData name="Bart Reel" userId="fc3eaf78-9348-4568-b1eb-a7a8815195c8" providerId="ADAL" clId="{5BD6F604-4708-431F-B77F-F56EC3E902EE}" dt="2020-11-20T14:33:48.310" v="1165" actId="20577"/>
          <ac:spMkLst>
            <pc:docMk/>
            <pc:sldMk cId="860271826" sldId="429"/>
            <ac:spMk id="2" creationId="{5DA4BD54-1023-48A0-BDAE-CE87D225EDFE}"/>
          </ac:spMkLst>
        </pc:spChg>
        <pc:spChg chg="del">
          <ac:chgData name="Bart Reel" userId="fc3eaf78-9348-4568-b1eb-a7a8815195c8" providerId="ADAL" clId="{5BD6F604-4708-431F-B77F-F56EC3E902EE}" dt="2020-11-20T14:24:38.608" v="949" actId="21"/>
          <ac:spMkLst>
            <pc:docMk/>
            <pc:sldMk cId="860271826" sldId="429"/>
            <ac:spMk id="3" creationId="{D54AFCAB-B3DE-4673-9450-E1CCA1BB83B7}"/>
          </ac:spMkLst>
        </pc:spChg>
        <pc:spChg chg="mod">
          <ac:chgData name="Bart Reel" userId="fc3eaf78-9348-4568-b1eb-a7a8815195c8" providerId="ADAL" clId="{5BD6F604-4708-431F-B77F-F56EC3E902EE}" dt="2020-11-20T14:24:32.794" v="948" actId="20577"/>
          <ac:spMkLst>
            <pc:docMk/>
            <pc:sldMk cId="860271826" sldId="429"/>
            <ac:spMk id="4" creationId="{B7AFD098-44A5-406D-99C1-33E6825E2764}"/>
          </ac:spMkLst>
        </pc:spChg>
      </pc:sldChg>
      <pc:sldChg chg="addSp delSp modSp mod setBg">
        <pc:chgData name="Bart Reel" userId="fc3eaf78-9348-4568-b1eb-a7a8815195c8" providerId="ADAL" clId="{5BD6F604-4708-431F-B77F-F56EC3E902EE}" dt="2020-11-20T14:03:41.792" v="598"/>
        <pc:sldMkLst>
          <pc:docMk/>
          <pc:sldMk cId="3572068836" sldId="441"/>
        </pc:sldMkLst>
        <pc:spChg chg="del">
          <ac:chgData name="Bart Reel" userId="fc3eaf78-9348-4568-b1eb-a7a8815195c8" providerId="ADAL" clId="{5BD6F604-4708-431F-B77F-F56EC3E902EE}" dt="2020-11-20T14:01:39.345" v="563" actId="21"/>
          <ac:spMkLst>
            <pc:docMk/>
            <pc:sldMk cId="3572068836" sldId="441"/>
            <ac:spMk id="3" creationId="{4425A344-8A7D-4135-8651-0CA6C731D1E6}"/>
          </ac:spMkLst>
        </pc:spChg>
        <pc:spChg chg="add del mod">
          <ac:chgData name="Bart Reel" userId="fc3eaf78-9348-4568-b1eb-a7a8815195c8" providerId="ADAL" clId="{5BD6F604-4708-431F-B77F-F56EC3E902EE}" dt="2020-11-20T14:02:31.909" v="589" actId="21"/>
          <ac:spMkLst>
            <pc:docMk/>
            <pc:sldMk cId="3572068836" sldId="441"/>
            <ac:spMk id="5" creationId="{B51C255E-CEF8-41F9-B137-5F8C0F4F0AFB}"/>
          </ac:spMkLst>
        </pc:spChg>
        <pc:spChg chg="mod">
          <ac:chgData name="Bart Reel" userId="fc3eaf78-9348-4568-b1eb-a7a8815195c8" providerId="ADAL" clId="{5BD6F604-4708-431F-B77F-F56EC3E902EE}" dt="2020-11-20T14:03:11.986" v="596" actId="20577"/>
          <ac:spMkLst>
            <pc:docMk/>
            <pc:sldMk cId="3572068836" sldId="441"/>
            <ac:spMk id="9" creationId="{7A32E0DD-BF14-4F1C-AC82-7D487ABC8D2E}"/>
          </ac:spMkLst>
        </pc:spChg>
      </pc:sldChg>
      <pc:sldChg chg="delSp modSp mod modNotesTx">
        <pc:chgData name="Bart Reel" userId="fc3eaf78-9348-4568-b1eb-a7a8815195c8" providerId="ADAL" clId="{5BD6F604-4708-431F-B77F-F56EC3E902EE}" dt="2020-11-20T13:13:59.579" v="146" actId="113"/>
        <pc:sldMkLst>
          <pc:docMk/>
          <pc:sldMk cId="3075449726" sldId="442"/>
        </pc:sldMkLst>
        <pc:spChg chg="mod">
          <ac:chgData name="Bart Reel" userId="fc3eaf78-9348-4568-b1eb-a7a8815195c8" providerId="ADAL" clId="{5BD6F604-4708-431F-B77F-F56EC3E902EE}" dt="2020-11-20T13:12:09.359" v="78" actId="20577"/>
          <ac:spMkLst>
            <pc:docMk/>
            <pc:sldMk cId="3075449726" sldId="442"/>
            <ac:spMk id="5" creationId="{AD8B9790-1998-4CB4-ABF7-C3FCAA4A0D4A}"/>
          </ac:spMkLst>
        </pc:spChg>
        <pc:spChg chg="del mod">
          <ac:chgData name="Bart Reel" userId="fc3eaf78-9348-4568-b1eb-a7a8815195c8" providerId="ADAL" clId="{5BD6F604-4708-431F-B77F-F56EC3E902EE}" dt="2020-11-20T13:13:45.426" v="143" actId="21"/>
          <ac:spMkLst>
            <pc:docMk/>
            <pc:sldMk cId="3075449726" sldId="442"/>
            <ac:spMk id="6" creationId="{F404875E-FFC4-4E13-83AF-B0F9838D718C}"/>
          </ac:spMkLst>
        </pc:spChg>
        <pc:spChg chg="mod">
          <ac:chgData name="Bart Reel" userId="fc3eaf78-9348-4568-b1eb-a7a8815195c8" providerId="ADAL" clId="{5BD6F604-4708-431F-B77F-F56EC3E902EE}" dt="2020-11-20T13:13:59.579" v="146" actId="113"/>
          <ac:spMkLst>
            <pc:docMk/>
            <pc:sldMk cId="3075449726" sldId="442"/>
            <ac:spMk id="7" creationId="{CF8E2865-DCD5-4604-A426-F0A2FD25B3CF}"/>
          </ac:spMkLst>
        </pc:spChg>
      </pc:sldChg>
      <pc:sldChg chg="addSp delSp modSp mod modNotesTx">
        <pc:chgData name="Bart Reel" userId="fc3eaf78-9348-4568-b1eb-a7a8815195c8" providerId="ADAL" clId="{5BD6F604-4708-431F-B77F-F56EC3E902EE}" dt="2020-11-20T14:01:06.044" v="562" actId="20577"/>
        <pc:sldMkLst>
          <pc:docMk/>
          <pc:sldMk cId="407968276" sldId="452"/>
        </pc:sldMkLst>
        <pc:spChg chg="del">
          <ac:chgData name="Bart Reel" userId="fc3eaf78-9348-4568-b1eb-a7a8815195c8" providerId="ADAL" clId="{5BD6F604-4708-431F-B77F-F56EC3E902EE}" dt="2020-11-20T13:57:25.215" v="482" actId="21"/>
          <ac:spMkLst>
            <pc:docMk/>
            <pc:sldMk cId="407968276" sldId="452"/>
            <ac:spMk id="3" creationId="{5563E38F-3259-4836-BD50-EF36B1178E25}"/>
          </ac:spMkLst>
        </pc:spChg>
        <pc:spChg chg="mod">
          <ac:chgData name="Bart Reel" userId="fc3eaf78-9348-4568-b1eb-a7a8815195c8" providerId="ADAL" clId="{5BD6F604-4708-431F-B77F-F56EC3E902EE}" dt="2020-11-20T14:01:06.044" v="562" actId="20577"/>
          <ac:spMkLst>
            <pc:docMk/>
            <pc:sldMk cId="407968276" sldId="452"/>
            <ac:spMk id="4" creationId="{AE144B2C-9E4C-48A2-BFF7-FD4E04F19721}"/>
          </ac:spMkLst>
        </pc:spChg>
        <pc:spChg chg="add del mod">
          <ac:chgData name="Bart Reel" userId="fc3eaf78-9348-4568-b1eb-a7a8815195c8" providerId="ADAL" clId="{5BD6F604-4708-431F-B77F-F56EC3E902EE}" dt="2020-11-20T13:57:31.091" v="483" actId="21"/>
          <ac:spMkLst>
            <pc:docMk/>
            <pc:sldMk cId="407968276" sldId="452"/>
            <ac:spMk id="6" creationId="{A75E8B91-4934-41E0-83AC-F3F126AA9EA4}"/>
          </ac:spMkLst>
        </pc:spChg>
      </pc:sldChg>
      <pc:sldChg chg="delSp modSp mod setBg">
        <pc:chgData name="Bart Reel" userId="fc3eaf78-9348-4568-b1eb-a7a8815195c8" providerId="ADAL" clId="{5BD6F604-4708-431F-B77F-F56EC3E902EE}" dt="2020-11-20T15:28:33.871" v="2133"/>
        <pc:sldMkLst>
          <pc:docMk/>
          <pc:sldMk cId="1696853430" sldId="457"/>
        </pc:sldMkLst>
        <pc:spChg chg="mod">
          <ac:chgData name="Bart Reel" userId="fc3eaf78-9348-4568-b1eb-a7a8815195c8" providerId="ADAL" clId="{5BD6F604-4708-431F-B77F-F56EC3E902EE}" dt="2020-11-20T15:01:34.551" v="1426" actId="1076"/>
          <ac:spMkLst>
            <pc:docMk/>
            <pc:sldMk cId="1696853430" sldId="457"/>
            <ac:spMk id="2" creationId="{D209FA49-0376-4A39-89C2-B01F809F1770}"/>
          </ac:spMkLst>
        </pc:spChg>
        <pc:spChg chg="del mod">
          <ac:chgData name="Bart Reel" userId="fc3eaf78-9348-4568-b1eb-a7a8815195c8" providerId="ADAL" clId="{5BD6F604-4708-431F-B77F-F56EC3E902EE}" dt="2020-11-20T15:01:40.323" v="1428" actId="21"/>
          <ac:spMkLst>
            <pc:docMk/>
            <pc:sldMk cId="1696853430" sldId="457"/>
            <ac:spMk id="3" creationId="{EDA1719B-83F8-4D05-980F-C47C6CEA79D7}"/>
          </ac:spMkLst>
        </pc:spChg>
        <pc:spChg chg="mod">
          <ac:chgData name="Bart Reel" userId="fc3eaf78-9348-4568-b1eb-a7a8815195c8" providerId="ADAL" clId="{5BD6F604-4708-431F-B77F-F56EC3E902EE}" dt="2020-11-20T15:04:08.963" v="1508" actId="20577"/>
          <ac:spMkLst>
            <pc:docMk/>
            <pc:sldMk cId="1696853430" sldId="457"/>
            <ac:spMk id="4" creationId="{AB10EB6E-0C3F-4405-B11C-CF0AB90019F7}"/>
          </ac:spMkLst>
        </pc:spChg>
      </pc:sldChg>
      <pc:sldChg chg="addSp delSp modSp mod setBg">
        <pc:chgData name="Bart Reel" userId="fc3eaf78-9348-4568-b1eb-a7a8815195c8" providerId="ADAL" clId="{5BD6F604-4708-431F-B77F-F56EC3E902EE}" dt="2020-11-20T15:46:33.793" v="2230"/>
        <pc:sldMkLst>
          <pc:docMk/>
          <pc:sldMk cId="3664401200" sldId="458"/>
        </pc:sldMkLst>
        <pc:spChg chg="add del mod">
          <ac:chgData name="Bart Reel" userId="fc3eaf78-9348-4568-b1eb-a7a8815195c8" providerId="ADAL" clId="{5BD6F604-4708-431F-B77F-F56EC3E902EE}" dt="2020-11-20T15:12:23.235" v="1709" actId="21"/>
          <ac:spMkLst>
            <pc:docMk/>
            <pc:sldMk cId="3664401200" sldId="458"/>
            <ac:spMk id="3" creationId="{3D9FFAD6-356A-431F-BB37-D368DDC520DC}"/>
          </ac:spMkLst>
        </pc:spChg>
        <pc:spChg chg="mod">
          <ac:chgData name="Bart Reel" userId="fc3eaf78-9348-4568-b1eb-a7a8815195c8" providerId="ADAL" clId="{5BD6F604-4708-431F-B77F-F56EC3E902EE}" dt="2020-11-20T15:12:17.454" v="1707" actId="20577"/>
          <ac:spMkLst>
            <pc:docMk/>
            <pc:sldMk cId="3664401200" sldId="458"/>
            <ac:spMk id="5" creationId="{48EFE683-5CB7-4EC9-95EA-F4A61EA75D0B}"/>
          </ac:spMkLst>
        </pc:spChg>
        <pc:spChg chg="del">
          <ac:chgData name="Bart Reel" userId="fc3eaf78-9348-4568-b1eb-a7a8815195c8" providerId="ADAL" clId="{5BD6F604-4708-431F-B77F-F56EC3E902EE}" dt="2020-11-20T15:12:20.977" v="1708" actId="21"/>
          <ac:spMkLst>
            <pc:docMk/>
            <pc:sldMk cId="3664401200" sldId="458"/>
            <ac:spMk id="6" creationId="{85053309-4D74-401A-90FB-CD4E03E95062}"/>
          </ac:spMkLst>
        </pc:spChg>
        <pc:spChg chg="mod">
          <ac:chgData name="Bart Reel" userId="fc3eaf78-9348-4568-b1eb-a7a8815195c8" providerId="ADAL" clId="{5BD6F604-4708-431F-B77F-F56EC3E902EE}" dt="2020-11-20T15:14:16.761" v="1800" actId="14100"/>
          <ac:spMkLst>
            <pc:docMk/>
            <pc:sldMk cId="3664401200" sldId="458"/>
            <ac:spMk id="7" creationId="{398BBF77-7FDF-4CB5-B41D-1ADA89A494FF}"/>
          </ac:spMkLst>
        </pc:spChg>
      </pc:sldChg>
      <pc:sldChg chg="modSp mod ord setBg">
        <pc:chgData name="Bart Reel" userId="fc3eaf78-9348-4568-b1eb-a7a8815195c8" providerId="ADAL" clId="{5BD6F604-4708-431F-B77F-F56EC3E902EE}" dt="2020-11-20T15:24:57.686" v="1994"/>
        <pc:sldMkLst>
          <pc:docMk/>
          <pc:sldMk cId="1436454892" sldId="461"/>
        </pc:sldMkLst>
        <pc:spChg chg="mod">
          <ac:chgData name="Bart Reel" userId="fc3eaf78-9348-4568-b1eb-a7a8815195c8" providerId="ADAL" clId="{5BD6F604-4708-431F-B77F-F56EC3E902EE}" dt="2020-11-20T15:23:04.478" v="1921" actId="113"/>
          <ac:spMkLst>
            <pc:docMk/>
            <pc:sldMk cId="1436454892" sldId="461"/>
            <ac:spMk id="8" creationId="{EE94F007-C8CA-4ED5-A9CB-B3AF1F48D193}"/>
          </ac:spMkLst>
        </pc:spChg>
      </pc:sldChg>
      <pc:sldChg chg="delSp mod">
        <pc:chgData name="Bart Reel" userId="fc3eaf78-9348-4568-b1eb-a7a8815195c8" providerId="ADAL" clId="{5BD6F604-4708-431F-B77F-F56EC3E902EE}" dt="2020-11-20T13:36:43.362" v="246" actId="21"/>
        <pc:sldMkLst>
          <pc:docMk/>
          <pc:sldMk cId="951254491" sldId="466"/>
        </pc:sldMkLst>
        <pc:spChg chg="del">
          <ac:chgData name="Bart Reel" userId="fc3eaf78-9348-4568-b1eb-a7a8815195c8" providerId="ADAL" clId="{5BD6F604-4708-431F-B77F-F56EC3E902EE}" dt="2020-11-20T13:36:43.362" v="246" actId="21"/>
          <ac:spMkLst>
            <pc:docMk/>
            <pc:sldMk cId="951254491" sldId="466"/>
            <ac:spMk id="3" creationId="{11C3DD42-079C-4D5E-A06E-86E761234C1D}"/>
          </ac:spMkLst>
        </pc:spChg>
      </pc:sldChg>
      <pc:sldChg chg="addSp delSp modSp mod">
        <pc:chgData name="Bart Reel" userId="fc3eaf78-9348-4568-b1eb-a7a8815195c8" providerId="ADAL" clId="{5BD6F604-4708-431F-B77F-F56EC3E902EE}" dt="2020-11-20T14:05:48.731" v="638" actId="20577"/>
        <pc:sldMkLst>
          <pc:docMk/>
          <pc:sldMk cId="3171780201" sldId="467"/>
        </pc:sldMkLst>
        <pc:spChg chg="add del mod">
          <ac:chgData name="Bart Reel" userId="fc3eaf78-9348-4568-b1eb-a7a8815195c8" providerId="ADAL" clId="{5BD6F604-4708-431F-B77F-F56EC3E902EE}" dt="2020-11-20T14:04:51.176" v="600" actId="21"/>
          <ac:spMkLst>
            <pc:docMk/>
            <pc:sldMk cId="3171780201" sldId="467"/>
            <ac:spMk id="3" creationId="{B3576305-99AB-47FA-8BF9-1579FF88F38A}"/>
          </ac:spMkLst>
        </pc:spChg>
        <pc:spChg chg="del">
          <ac:chgData name="Bart Reel" userId="fc3eaf78-9348-4568-b1eb-a7a8815195c8" providerId="ADAL" clId="{5BD6F604-4708-431F-B77F-F56EC3E902EE}" dt="2020-11-20T14:04:44.763" v="599" actId="21"/>
          <ac:spMkLst>
            <pc:docMk/>
            <pc:sldMk cId="3171780201" sldId="467"/>
            <ac:spMk id="5" creationId="{4555C0BE-F189-42C1-9781-F69BC6FFDE93}"/>
          </ac:spMkLst>
        </pc:spChg>
        <pc:spChg chg="mod">
          <ac:chgData name="Bart Reel" userId="fc3eaf78-9348-4568-b1eb-a7a8815195c8" providerId="ADAL" clId="{5BD6F604-4708-431F-B77F-F56EC3E902EE}" dt="2020-11-20T14:05:48.731" v="638" actId="20577"/>
          <ac:spMkLst>
            <pc:docMk/>
            <pc:sldMk cId="3171780201" sldId="467"/>
            <ac:spMk id="6" creationId="{47DB5CAE-B284-473C-8910-5DC40EEF921A}"/>
          </ac:spMkLst>
        </pc:spChg>
      </pc:sldChg>
      <pc:sldChg chg="addSp delSp modSp mod">
        <pc:chgData name="Bart Reel" userId="fc3eaf78-9348-4568-b1eb-a7a8815195c8" providerId="ADAL" clId="{5BD6F604-4708-431F-B77F-F56EC3E902EE}" dt="2020-11-20T14:15:04.289" v="695" actId="1076"/>
        <pc:sldMkLst>
          <pc:docMk/>
          <pc:sldMk cId="2558620384" sldId="468"/>
        </pc:sldMkLst>
        <pc:spChg chg="del">
          <ac:chgData name="Bart Reel" userId="fc3eaf78-9348-4568-b1eb-a7a8815195c8" providerId="ADAL" clId="{5BD6F604-4708-431F-B77F-F56EC3E902EE}" dt="2020-11-20T14:06:38.469" v="639" actId="21"/>
          <ac:spMkLst>
            <pc:docMk/>
            <pc:sldMk cId="2558620384" sldId="468"/>
            <ac:spMk id="3" creationId="{C9AEB240-FDD6-4455-B26A-55937193A5D2}"/>
          </ac:spMkLst>
        </pc:spChg>
        <pc:spChg chg="mod">
          <ac:chgData name="Bart Reel" userId="fc3eaf78-9348-4568-b1eb-a7a8815195c8" providerId="ADAL" clId="{5BD6F604-4708-431F-B77F-F56EC3E902EE}" dt="2020-11-20T14:07:44.293" v="655" actId="20577"/>
          <ac:spMkLst>
            <pc:docMk/>
            <pc:sldMk cId="2558620384" sldId="468"/>
            <ac:spMk id="4" creationId="{3CABD088-6EEE-4958-9E30-7C28012BA269}"/>
          </ac:spMkLst>
        </pc:spChg>
        <pc:spChg chg="mod">
          <ac:chgData name="Bart Reel" userId="fc3eaf78-9348-4568-b1eb-a7a8815195c8" providerId="ADAL" clId="{5BD6F604-4708-431F-B77F-F56EC3E902EE}" dt="2020-11-20T14:11:00.002" v="682" actId="14100"/>
          <ac:spMkLst>
            <pc:docMk/>
            <pc:sldMk cId="2558620384" sldId="468"/>
            <ac:spMk id="5" creationId="{7B2D2388-D05F-4693-900D-E8EECB3BA511}"/>
          </ac:spMkLst>
        </pc:spChg>
        <pc:spChg chg="add del mod">
          <ac:chgData name="Bart Reel" userId="fc3eaf78-9348-4568-b1eb-a7a8815195c8" providerId="ADAL" clId="{5BD6F604-4708-431F-B77F-F56EC3E902EE}" dt="2020-11-20T14:06:44.047" v="640" actId="21"/>
          <ac:spMkLst>
            <pc:docMk/>
            <pc:sldMk cId="2558620384" sldId="468"/>
            <ac:spMk id="7" creationId="{21CE695D-9226-4E14-B7AC-F753F1A5DE7B}"/>
          </ac:spMkLst>
        </pc:spChg>
        <pc:spChg chg="add del mod ord">
          <ac:chgData name="Bart Reel" userId="fc3eaf78-9348-4568-b1eb-a7a8815195c8" providerId="ADAL" clId="{5BD6F604-4708-431F-B77F-F56EC3E902EE}" dt="2020-11-20T14:13:56.542" v="691" actId="478"/>
          <ac:spMkLst>
            <pc:docMk/>
            <pc:sldMk cId="2558620384" sldId="468"/>
            <ac:spMk id="10" creationId="{F11A033C-80A4-4D6A-9339-2709E67F591B}"/>
          </ac:spMkLst>
        </pc:spChg>
        <pc:picChg chg="add mod ord">
          <ac:chgData name="Bart Reel" userId="fc3eaf78-9348-4568-b1eb-a7a8815195c8" providerId="ADAL" clId="{5BD6F604-4708-431F-B77F-F56EC3E902EE}" dt="2020-11-20T14:15:04.289" v="695" actId="1076"/>
          <ac:picMkLst>
            <pc:docMk/>
            <pc:sldMk cId="2558620384" sldId="468"/>
            <ac:picMk id="9" creationId="{4A19FAC4-9034-4647-838E-9633015F7638}"/>
          </ac:picMkLst>
        </pc:picChg>
      </pc:sldChg>
      <pc:sldChg chg="del">
        <pc:chgData name="Bart Reel" userId="fc3eaf78-9348-4568-b1eb-a7a8815195c8" providerId="ADAL" clId="{5BD6F604-4708-431F-B77F-F56EC3E902EE}" dt="2020-11-20T14:37:44.660" v="1198" actId="2696"/>
        <pc:sldMkLst>
          <pc:docMk/>
          <pc:sldMk cId="1240448833" sldId="471"/>
        </pc:sldMkLst>
      </pc:sldChg>
      <pc:sldChg chg="addSp delSp modSp mod modNotesTx">
        <pc:chgData name="Bart Reel" userId="fc3eaf78-9348-4568-b1eb-a7a8815195c8" providerId="ADAL" clId="{5BD6F604-4708-431F-B77F-F56EC3E902EE}" dt="2020-11-20T14:45:48.987" v="1293" actId="20577"/>
        <pc:sldMkLst>
          <pc:docMk/>
          <pc:sldMk cId="927038029" sldId="472"/>
        </pc:sldMkLst>
        <pc:spChg chg="mod">
          <ac:chgData name="Bart Reel" userId="fc3eaf78-9348-4568-b1eb-a7a8815195c8" providerId="ADAL" clId="{5BD6F604-4708-431F-B77F-F56EC3E902EE}" dt="2020-11-20T14:38:23.680" v="1221" actId="20577"/>
          <ac:spMkLst>
            <pc:docMk/>
            <pc:sldMk cId="927038029" sldId="472"/>
            <ac:spMk id="2" creationId="{90561753-B0FF-4304-93A8-C5C629681F82}"/>
          </ac:spMkLst>
        </pc:spChg>
        <pc:spChg chg="del">
          <ac:chgData name="Bart Reel" userId="fc3eaf78-9348-4568-b1eb-a7a8815195c8" providerId="ADAL" clId="{5BD6F604-4708-431F-B77F-F56EC3E902EE}" dt="2020-11-20T14:38:28.050" v="1222" actId="21"/>
          <ac:spMkLst>
            <pc:docMk/>
            <pc:sldMk cId="927038029" sldId="472"/>
            <ac:spMk id="3" creationId="{E236790A-8D30-483D-9A26-51B1ECA451DF}"/>
          </ac:spMkLst>
        </pc:spChg>
        <pc:spChg chg="mod">
          <ac:chgData name="Bart Reel" userId="fc3eaf78-9348-4568-b1eb-a7a8815195c8" providerId="ADAL" clId="{5BD6F604-4708-431F-B77F-F56EC3E902EE}" dt="2020-11-20T14:45:48.987" v="1293" actId="20577"/>
          <ac:spMkLst>
            <pc:docMk/>
            <pc:sldMk cId="927038029" sldId="472"/>
            <ac:spMk id="4" creationId="{748096C2-9DF6-4D13-91A3-D83C9900C08A}"/>
          </ac:spMkLst>
        </pc:spChg>
        <pc:spChg chg="add del mod">
          <ac:chgData name="Bart Reel" userId="fc3eaf78-9348-4568-b1eb-a7a8815195c8" providerId="ADAL" clId="{5BD6F604-4708-431F-B77F-F56EC3E902EE}" dt="2020-11-20T14:38:32.106" v="1223" actId="21"/>
          <ac:spMkLst>
            <pc:docMk/>
            <pc:sldMk cId="927038029" sldId="472"/>
            <ac:spMk id="6" creationId="{8D60E1CF-8CCA-47BE-8B3C-0C3C6E47870F}"/>
          </ac:spMkLst>
        </pc:spChg>
      </pc:sldChg>
      <pc:sldChg chg="addSp delSp modSp mod">
        <pc:chgData name="Bart Reel" userId="fc3eaf78-9348-4568-b1eb-a7a8815195c8" providerId="ADAL" clId="{5BD6F604-4708-431F-B77F-F56EC3E902EE}" dt="2020-11-20T15:00:13.977" v="1404" actId="14100"/>
        <pc:sldMkLst>
          <pc:docMk/>
          <pc:sldMk cId="3944277688" sldId="473"/>
        </pc:sldMkLst>
        <pc:spChg chg="mod">
          <ac:chgData name="Bart Reel" userId="fc3eaf78-9348-4568-b1eb-a7a8815195c8" providerId="ADAL" clId="{5BD6F604-4708-431F-B77F-F56EC3E902EE}" dt="2020-11-20T14:56:27.896" v="1312" actId="20577"/>
          <ac:spMkLst>
            <pc:docMk/>
            <pc:sldMk cId="3944277688" sldId="473"/>
            <ac:spMk id="2" creationId="{0F0F75A0-B6EA-4D6B-90FF-12BA83438D7F}"/>
          </ac:spMkLst>
        </pc:spChg>
        <pc:spChg chg="del">
          <ac:chgData name="Bart Reel" userId="fc3eaf78-9348-4568-b1eb-a7a8815195c8" providerId="ADAL" clId="{5BD6F604-4708-431F-B77F-F56EC3E902EE}" dt="2020-11-20T14:56:52.339" v="1351" actId="21"/>
          <ac:spMkLst>
            <pc:docMk/>
            <pc:sldMk cId="3944277688" sldId="473"/>
            <ac:spMk id="3" creationId="{136F9231-85AE-4499-B287-3D550CA7D9D6}"/>
          </ac:spMkLst>
        </pc:spChg>
        <pc:spChg chg="mod">
          <ac:chgData name="Bart Reel" userId="fc3eaf78-9348-4568-b1eb-a7a8815195c8" providerId="ADAL" clId="{5BD6F604-4708-431F-B77F-F56EC3E902EE}" dt="2020-11-20T15:00:13.977" v="1404" actId="14100"/>
          <ac:spMkLst>
            <pc:docMk/>
            <pc:sldMk cId="3944277688" sldId="473"/>
            <ac:spMk id="4" creationId="{54EFCCAC-1554-4F53-92EA-001828DCE237}"/>
          </ac:spMkLst>
        </pc:spChg>
        <pc:spChg chg="add del mod">
          <ac:chgData name="Bart Reel" userId="fc3eaf78-9348-4568-b1eb-a7a8815195c8" providerId="ADAL" clId="{5BD6F604-4708-431F-B77F-F56EC3E902EE}" dt="2020-11-20T14:56:56.839" v="1352" actId="21"/>
          <ac:spMkLst>
            <pc:docMk/>
            <pc:sldMk cId="3944277688" sldId="473"/>
            <ac:spMk id="6" creationId="{2D47D215-034B-48CF-8514-A2608EC7CB61}"/>
          </ac:spMkLst>
        </pc:spChg>
      </pc:sldChg>
      <pc:sldChg chg="addSp delSp modSp mod">
        <pc:chgData name="Bart Reel" userId="fc3eaf78-9348-4568-b1eb-a7a8815195c8" providerId="ADAL" clId="{5BD6F604-4708-431F-B77F-F56EC3E902EE}" dt="2020-11-20T15:44:07.954" v="2228" actId="20577"/>
        <pc:sldMkLst>
          <pc:docMk/>
          <pc:sldMk cId="937712371" sldId="474"/>
        </pc:sldMkLst>
        <pc:spChg chg="add del mod">
          <ac:chgData name="Bart Reel" userId="fc3eaf78-9348-4568-b1eb-a7a8815195c8" providerId="ADAL" clId="{5BD6F604-4708-431F-B77F-F56EC3E902EE}" dt="2020-11-20T15:04:37.128" v="1528" actId="21"/>
          <ac:spMkLst>
            <pc:docMk/>
            <pc:sldMk cId="937712371" sldId="474"/>
            <ac:spMk id="3" creationId="{1CB5FC84-B0F6-4466-99A8-26C30B303D3B}"/>
          </ac:spMkLst>
        </pc:spChg>
        <pc:spChg chg="mod">
          <ac:chgData name="Bart Reel" userId="fc3eaf78-9348-4568-b1eb-a7a8815195c8" providerId="ADAL" clId="{5BD6F604-4708-431F-B77F-F56EC3E902EE}" dt="2020-11-20T15:44:07.954" v="2228" actId="20577"/>
          <ac:spMkLst>
            <pc:docMk/>
            <pc:sldMk cId="937712371" sldId="474"/>
            <ac:spMk id="5" creationId="{1CB6E1A0-F800-4FAB-8C08-ACEBFA68B754}"/>
          </ac:spMkLst>
        </pc:spChg>
        <pc:spChg chg="del">
          <ac:chgData name="Bart Reel" userId="fc3eaf78-9348-4568-b1eb-a7a8815195c8" providerId="ADAL" clId="{5BD6F604-4708-431F-B77F-F56EC3E902EE}" dt="2020-11-20T15:04:32.907" v="1527" actId="21"/>
          <ac:spMkLst>
            <pc:docMk/>
            <pc:sldMk cId="937712371" sldId="474"/>
            <ac:spMk id="6" creationId="{A6BF46D1-C0AF-40B1-A267-B6BF880168A9}"/>
          </ac:spMkLst>
        </pc:spChg>
        <pc:spChg chg="mod">
          <ac:chgData name="Bart Reel" userId="fc3eaf78-9348-4568-b1eb-a7a8815195c8" providerId="ADAL" clId="{5BD6F604-4708-431F-B77F-F56EC3E902EE}" dt="2020-11-20T15:06:50.312" v="1575" actId="20577"/>
          <ac:spMkLst>
            <pc:docMk/>
            <pc:sldMk cId="937712371" sldId="474"/>
            <ac:spMk id="7" creationId="{EA668968-D7E5-4525-935A-44391F30D7B3}"/>
          </ac:spMkLst>
        </pc:spChg>
      </pc:sldChg>
      <pc:sldChg chg="addSp delSp modSp mod modNotesTx">
        <pc:chgData name="Bart Reel" userId="fc3eaf78-9348-4568-b1eb-a7a8815195c8" providerId="ADAL" clId="{5BD6F604-4708-431F-B77F-F56EC3E902EE}" dt="2020-11-20T15:43:39.538" v="2227" actId="12"/>
        <pc:sldMkLst>
          <pc:docMk/>
          <pc:sldMk cId="3018203786" sldId="475"/>
        </pc:sldMkLst>
        <pc:spChg chg="mod">
          <ac:chgData name="Bart Reel" userId="fc3eaf78-9348-4568-b1eb-a7a8815195c8" providerId="ADAL" clId="{5BD6F604-4708-431F-B77F-F56EC3E902EE}" dt="2020-11-20T15:07:22.665" v="1594" actId="20577"/>
          <ac:spMkLst>
            <pc:docMk/>
            <pc:sldMk cId="3018203786" sldId="475"/>
            <ac:spMk id="2" creationId="{B7220B8B-1A44-40A2-85E3-0D7BD23BE266}"/>
          </ac:spMkLst>
        </pc:spChg>
        <pc:spChg chg="del">
          <ac:chgData name="Bart Reel" userId="fc3eaf78-9348-4568-b1eb-a7a8815195c8" providerId="ADAL" clId="{5BD6F604-4708-431F-B77F-F56EC3E902EE}" dt="2020-11-20T15:07:27.994" v="1595" actId="21"/>
          <ac:spMkLst>
            <pc:docMk/>
            <pc:sldMk cId="3018203786" sldId="475"/>
            <ac:spMk id="3" creationId="{0C0A7F84-1081-4043-848C-93F209953E06}"/>
          </ac:spMkLst>
        </pc:spChg>
        <pc:spChg chg="mod">
          <ac:chgData name="Bart Reel" userId="fc3eaf78-9348-4568-b1eb-a7a8815195c8" providerId="ADAL" clId="{5BD6F604-4708-431F-B77F-F56EC3E902EE}" dt="2020-11-20T15:43:39.538" v="2227" actId="12"/>
          <ac:spMkLst>
            <pc:docMk/>
            <pc:sldMk cId="3018203786" sldId="475"/>
            <ac:spMk id="4" creationId="{8D833546-1D2B-416A-8C78-5243231B59C6}"/>
          </ac:spMkLst>
        </pc:spChg>
        <pc:spChg chg="del mod">
          <ac:chgData name="Bart Reel" userId="fc3eaf78-9348-4568-b1eb-a7a8815195c8" providerId="ADAL" clId="{5BD6F604-4708-431F-B77F-F56EC3E902EE}" dt="2020-11-20T15:11:02.951" v="1684"/>
          <ac:spMkLst>
            <pc:docMk/>
            <pc:sldMk cId="3018203786" sldId="475"/>
            <ac:spMk id="5" creationId="{A3AF5370-2931-4DD6-963E-A223DEF91721}"/>
          </ac:spMkLst>
        </pc:spChg>
        <pc:spChg chg="del mod">
          <ac:chgData name="Bart Reel" userId="fc3eaf78-9348-4568-b1eb-a7a8815195c8" providerId="ADAL" clId="{5BD6F604-4708-431F-B77F-F56EC3E902EE}" dt="2020-11-20T15:11:02.951" v="1682" actId="478"/>
          <ac:spMkLst>
            <pc:docMk/>
            <pc:sldMk cId="3018203786" sldId="475"/>
            <ac:spMk id="6" creationId="{DF9F035A-FC7A-4FDC-A17C-8798496CF398}"/>
          </ac:spMkLst>
        </pc:spChg>
        <pc:spChg chg="add del mod">
          <ac:chgData name="Bart Reel" userId="fc3eaf78-9348-4568-b1eb-a7a8815195c8" providerId="ADAL" clId="{5BD6F604-4708-431F-B77F-F56EC3E902EE}" dt="2020-11-20T15:07:34.695" v="1596" actId="21"/>
          <ac:spMkLst>
            <pc:docMk/>
            <pc:sldMk cId="3018203786" sldId="475"/>
            <ac:spMk id="8" creationId="{8DC05FCB-293A-4019-B89B-8115FB85E42A}"/>
          </ac:spMkLst>
        </pc:spChg>
      </pc:sldChg>
      <pc:sldChg chg="modSp mod setBg">
        <pc:chgData name="Bart Reel" userId="fc3eaf78-9348-4568-b1eb-a7a8815195c8" providerId="ADAL" clId="{5BD6F604-4708-431F-B77F-F56EC3E902EE}" dt="2020-11-20T15:30:31.414" v="2179"/>
        <pc:sldMkLst>
          <pc:docMk/>
          <pc:sldMk cId="4051787488" sldId="476"/>
        </pc:sldMkLst>
        <pc:spChg chg="mod">
          <ac:chgData name="Bart Reel" userId="fc3eaf78-9348-4568-b1eb-a7a8815195c8" providerId="ADAL" clId="{5BD6F604-4708-431F-B77F-F56EC3E902EE}" dt="2020-11-20T15:15:34.207" v="1829" actId="1076"/>
          <ac:spMkLst>
            <pc:docMk/>
            <pc:sldMk cId="4051787488" sldId="476"/>
            <ac:spMk id="2" creationId="{202D2A66-F7E3-4668-95F0-3464DC6A2BB0}"/>
          </ac:spMkLst>
        </pc:spChg>
        <pc:spChg chg="mod">
          <ac:chgData name="Bart Reel" userId="fc3eaf78-9348-4568-b1eb-a7a8815195c8" providerId="ADAL" clId="{5BD6F604-4708-431F-B77F-F56EC3E902EE}" dt="2020-11-20T15:16:40.485" v="1899" actId="20577"/>
          <ac:spMkLst>
            <pc:docMk/>
            <pc:sldMk cId="4051787488" sldId="476"/>
            <ac:spMk id="4" creationId="{076FBC7E-6E49-4396-A108-94D70D27F0FF}"/>
          </ac:spMkLst>
        </pc:spChg>
      </pc:sldChg>
      <pc:sldChg chg="modSp mod">
        <pc:chgData name="Bart Reel" userId="fc3eaf78-9348-4568-b1eb-a7a8815195c8" providerId="ADAL" clId="{5BD6F604-4708-431F-B77F-F56EC3E902EE}" dt="2020-11-20T13:40:08.486" v="285" actId="14100"/>
        <pc:sldMkLst>
          <pc:docMk/>
          <pc:sldMk cId="290104305" sldId="477"/>
        </pc:sldMkLst>
        <pc:spChg chg="mod">
          <ac:chgData name="Bart Reel" userId="fc3eaf78-9348-4568-b1eb-a7a8815195c8" providerId="ADAL" clId="{5BD6F604-4708-431F-B77F-F56EC3E902EE}" dt="2020-11-20T13:39:34.179" v="284" actId="20577"/>
          <ac:spMkLst>
            <pc:docMk/>
            <pc:sldMk cId="290104305" sldId="477"/>
            <ac:spMk id="7" creationId="{1E673FDF-349A-45E2-AB79-3151F9DAB773}"/>
          </ac:spMkLst>
        </pc:spChg>
        <pc:spChg chg="mod">
          <ac:chgData name="Bart Reel" userId="fc3eaf78-9348-4568-b1eb-a7a8815195c8" providerId="ADAL" clId="{5BD6F604-4708-431F-B77F-F56EC3E902EE}" dt="2020-11-20T13:40:08.486" v="285" actId="14100"/>
          <ac:spMkLst>
            <pc:docMk/>
            <pc:sldMk cId="290104305" sldId="477"/>
            <ac:spMk id="8" creationId="{42D3C14A-6BC8-433C-B48B-E7C1E1D9912F}"/>
          </ac:spMkLst>
        </pc:spChg>
      </pc:sldChg>
      <pc:sldChg chg="delSp del mod">
        <pc:chgData name="Bart Reel" userId="fc3eaf78-9348-4568-b1eb-a7a8815195c8" providerId="ADAL" clId="{5BD6F604-4708-431F-B77F-F56EC3E902EE}" dt="2020-11-20T13:46:33.255" v="449" actId="2696"/>
        <pc:sldMkLst>
          <pc:docMk/>
          <pc:sldMk cId="488525233" sldId="478"/>
        </pc:sldMkLst>
        <pc:spChg chg="del">
          <ac:chgData name="Bart Reel" userId="fc3eaf78-9348-4568-b1eb-a7a8815195c8" providerId="ADAL" clId="{5BD6F604-4708-431F-B77F-F56EC3E902EE}" dt="2020-11-20T13:40:27.649" v="286" actId="21"/>
          <ac:spMkLst>
            <pc:docMk/>
            <pc:sldMk cId="488525233" sldId="478"/>
            <ac:spMk id="3" creationId="{E72ACDA5-51C6-4B1E-8611-6C6F4E124CDF}"/>
          </ac:spMkLst>
        </pc:spChg>
      </pc:sldChg>
      <pc:sldChg chg="addSp modSp mod">
        <pc:chgData name="Bart Reel" userId="fc3eaf78-9348-4568-b1eb-a7a8815195c8" providerId="ADAL" clId="{5BD6F604-4708-431F-B77F-F56EC3E902EE}" dt="2020-11-20T15:35:06.665" v="2189" actId="1076"/>
        <pc:sldMkLst>
          <pc:docMk/>
          <pc:sldMk cId="808741648" sldId="484"/>
        </pc:sldMkLst>
        <pc:spChg chg="mod">
          <ac:chgData name="Bart Reel" userId="fc3eaf78-9348-4568-b1eb-a7a8815195c8" providerId="ADAL" clId="{5BD6F604-4708-431F-B77F-F56EC3E902EE}" dt="2020-11-20T15:17:00.312" v="1900" actId="1076"/>
          <ac:spMkLst>
            <pc:docMk/>
            <pc:sldMk cId="808741648" sldId="484"/>
            <ac:spMk id="5" creationId="{D04F8AB3-C5F4-458F-93FC-196C20313F5A}"/>
          </ac:spMkLst>
        </pc:spChg>
        <pc:picChg chg="add mod">
          <ac:chgData name="Bart Reel" userId="fc3eaf78-9348-4568-b1eb-a7a8815195c8" providerId="ADAL" clId="{5BD6F604-4708-431F-B77F-F56EC3E902EE}" dt="2020-11-20T15:35:06.665" v="2189" actId="1076"/>
          <ac:picMkLst>
            <pc:docMk/>
            <pc:sldMk cId="808741648" sldId="484"/>
            <ac:picMk id="3" creationId="{372A75EE-7FFA-4D73-840C-E9E4F878A574}"/>
          </ac:picMkLst>
        </pc:picChg>
        <pc:picChg chg="add mod">
          <ac:chgData name="Bart Reel" userId="fc3eaf78-9348-4568-b1eb-a7a8815195c8" providerId="ADAL" clId="{5BD6F604-4708-431F-B77F-F56EC3E902EE}" dt="2020-11-20T15:35:00.112" v="2187" actId="1076"/>
          <ac:picMkLst>
            <pc:docMk/>
            <pc:sldMk cId="808741648" sldId="484"/>
            <ac:picMk id="6" creationId="{ED5C49FE-0BD9-4980-9840-6667BF25BA68}"/>
          </ac:picMkLst>
        </pc:picChg>
      </pc:sldChg>
      <pc:sldChg chg="addSp delSp modSp mod">
        <pc:chgData name="Bart Reel" userId="fc3eaf78-9348-4568-b1eb-a7a8815195c8" providerId="ADAL" clId="{5BD6F604-4708-431F-B77F-F56EC3E902EE}" dt="2020-11-20T15:40:49.676" v="2225" actId="20577"/>
        <pc:sldMkLst>
          <pc:docMk/>
          <pc:sldMk cId="1133659347" sldId="485"/>
        </pc:sldMkLst>
        <pc:spChg chg="mod">
          <ac:chgData name="Bart Reel" userId="fc3eaf78-9348-4568-b1eb-a7a8815195c8" providerId="ADAL" clId="{5BD6F604-4708-431F-B77F-F56EC3E902EE}" dt="2020-11-20T15:40:49.676" v="2225" actId="20577"/>
          <ac:spMkLst>
            <pc:docMk/>
            <pc:sldMk cId="1133659347" sldId="485"/>
            <ac:spMk id="2" creationId="{EFD83B83-894A-47FD-B456-CC31AA53759F}"/>
          </ac:spMkLst>
        </pc:spChg>
        <pc:spChg chg="del">
          <ac:chgData name="Bart Reel" userId="fc3eaf78-9348-4568-b1eb-a7a8815195c8" providerId="ADAL" clId="{5BD6F604-4708-431F-B77F-F56EC3E902EE}" dt="2020-11-20T15:17:10.948" v="1901" actId="21"/>
          <ac:spMkLst>
            <pc:docMk/>
            <pc:sldMk cId="1133659347" sldId="485"/>
            <ac:spMk id="3" creationId="{71847D33-4812-4D6B-9C1A-51A978CC32C0}"/>
          </ac:spMkLst>
        </pc:spChg>
        <pc:spChg chg="del mod">
          <ac:chgData name="Bart Reel" userId="fc3eaf78-9348-4568-b1eb-a7a8815195c8" providerId="ADAL" clId="{5BD6F604-4708-431F-B77F-F56EC3E902EE}" dt="2020-11-20T15:40:30.644" v="2199" actId="21"/>
          <ac:spMkLst>
            <pc:docMk/>
            <pc:sldMk cId="1133659347" sldId="485"/>
            <ac:spMk id="4" creationId="{B7A3567F-C192-4550-B308-940127C1C664}"/>
          </ac:spMkLst>
        </pc:spChg>
        <pc:picChg chg="add mod">
          <ac:chgData name="Bart Reel" userId="fc3eaf78-9348-4568-b1eb-a7a8815195c8" providerId="ADAL" clId="{5BD6F604-4708-431F-B77F-F56EC3E902EE}" dt="2020-11-20T15:40:37.518" v="2201" actId="1076"/>
          <ac:picMkLst>
            <pc:docMk/>
            <pc:sldMk cId="1133659347" sldId="485"/>
            <ac:picMk id="6" creationId="{229A90A6-87E8-4727-AFC9-028B664B9544}"/>
          </ac:picMkLst>
        </pc:picChg>
      </pc:sldChg>
      <pc:sldChg chg="modSp mod">
        <pc:chgData name="Bart Reel" userId="fc3eaf78-9348-4568-b1eb-a7a8815195c8" providerId="ADAL" clId="{5BD6F604-4708-431F-B77F-F56EC3E902EE}" dt="2020-11-20T13:15:58.229" v="163" actId="1076"/>
        <pc:sldMkLst>
          <pc:docMk/>
          <pc:sldMk cId="2790454584" sldId="486"/>
        </pc:sldMkLst>
        <pc:spChg chg="mod">
          <ac:chgData name="Bart Reel" userId="fc3eaf78-9348-4568-b1eb-a7a8815195c8" providerId="ADAL" clId="{5BD6F604-4708-431F-B77F-F56EC3E902EE}" dt="2020-11-20T13:15:58.229" v="163" actId="1076"/>
          <ac:spMkLst>
            <pc:docMk/>
            <pc:sldMk cId="2790454584" sldId="486"/>
            <ac:spMk id="4" creationId="{798F93C8-C6AA-4B46-8153-C3DE15B3B24C}"/>
          </ac:spMkLst>
        </pc:spChg>
        <pc:picChg chg="mod">
          <ac:chgData name="Bart Reel" userId="fc3eaf78-9348-4568-b1eb-a7a8815195c8" providerId="ADAL" clId="{5BD6F604-4708-431F-B77F-F56EC3E902EE}" dt="2020-11-20T13:15:51.698" v="162" actId="14100"/>
          <ac:picMkLst>
            <pc:docMk/>
            <pc:sldMk cId="2790454584" sldId="486"/>
            <ac:picMk id="6" creationId="{BB0E5615-81A4-4FC2-A8C1-4A7FA8C0B204}"/>
          </ac:picMkLst>
        </pc:picChg>
      </pc:sldChg>
      <pc:sldChg chg="delSp modSp mod">
        <pc:chgData name="Bart Reel" userId="fc3eaf78-9348-4568-b1eb-a7a8815195c8" providerId="ADAL" clId="{5BD6F604-4708-431F-B77F-F56EC3E902EE}" dt="2020-11-20T13:18:36.367" v="169" actId="113"/>
        <pc:sldMkLst>
          <pc:docMk/>
          <pc:sldMk cId="1255232240" sldId="487"/>
        </pc:sldMkLst>
        <pc:spChg chg="del mod">
          <ac:chgData name="Bart Reel" userId="fc3eaf78-9348-4568-b1eb-a7a8815195c8" providerId="ADAL" clId="{5BD6F604-4708-431F-B77F-F56EC3E902EE}" dt="2020-11-20T13:17:53.604" v="167" actId="21"/>
          <ac:spMkLst>
            <pc:docMk/>
            <pc:sldMk cId="1255232240" sldId="487"/>
            <ac:spMk id="3" creationId="{5815FB34-C7C2-4492-8783-B81FAFEA7263}"/>
          </ac:spMkLst>
        </pc:spChg>
        <pc:spChg chg="mod">
          <ac:chgData name="Bart Reel" userId="fc3eaf78-9348-4568-b1eb-a7a8815195c8" providerId="ADAL" clId="{5BD6F604-4708-431F-B77F-F56EC3E902EE}" dt="2020-11-20T13:18:36.367" v="169" actId="113"/>
          <ac:spMkLst>
            <pc:docMk/>
            <pc:sldMk cId="1255232240" sldId="487"/>
            <ac:spMk id="4" creationId="{8FECF86A-39EB-4F47-A5D4-708FD2A419AC}"/>
          </ac:spMkLst>
        </pc:spChg>
      </pc:sldChg>
      <pc:sldChg chg="addSp delSp modSp mod setBg chgLayout">
        <pc:chgData name="Bart Reel" userId="fc3eaf78-9348-4568-b1eb-a7a8815195c8" providerId="ADAL" clId="{5BD6F604-4708-431F-B77F-F56EC3E902EE}" dt="2020-11-20T14:18:21.530" v="802"/>
        <pc:sldMkLst>
          <pc:docMk/>
          <pc:sldMk cId="454839792" sldId="488"/>
        </pc:sldMkLst>
        <pc:spChg chg="mod ord">
          <ac:chgData name="Bart Reel" userId="fc3eaf78-9348-4568-b1eb-a7a8815195c8" providerId="ADAL" clId="{5BD6F604-4708-431F-B77F-F56EC3E902EE}" dt="2020-11-20T13:21:28.362" v="171" actId="6264"/>
          <ac:spMkLst>
            <pc:docMk/>
            <pc:sldMk cId="454839792" sldId="488"/>
            <ac:spMk id="2" creationId="{51C27B42-CE89-4CF9-8F7D-D7ADF05E9C05}"/>
          </ac:spMkLst>
        </pc:spChg>
        <pc:spChg chg="mod ord">
          <ac:chgData name="Bart Reel" userId="fc3eaf78-9348-4568-b1eb-a7a8815195c8" providerId="ADAL" clId="{5BD6F604-4708-431F-B77F-F56EC3E902EE}" dt="2020-11-20T13:21:28.362" v="171" actId="6264"/>
          <ac:spMkLst>
            <pc:docMk/>
            <pc:sldMk cId="454839792" sldId="488"/>
            <ac:spMk id="3" creationId="{41C44223-F74A-49FB-99BC-9F22748220B2}"/>
          </ac:spMkLst>
        </pc:spChg>
        <pc:spChg chg="mod ord">
          <ac:chgData name="Bart Reel" userId="fc3eaf78-9348-4568-b1eb-a7a8815195c8" providerId="ADAL" clId="{5BD6F604-4708-431F-B77F-F56EC3E902EE}" dt="2020-11-20T13:21:28.362" v="171" actId="6264"/>
          <ac:spMkLst>
            <pc:docMk/>
            <pc:sldMk cId="454839792" sldId="488"/>
            <ac:spMk id="4" creationId="{97B854AC-68D9-4E95-A302-37EABD7695DF}"/>
          </ac:spMkLst>
        </pc:spChg>
        <pc:spChg chg="add del mod">
          <ac:chgData name="Bart Reel" userId="fc3eaf78-9348-4568-b1eb-a7a8815195c8" providerId="ADAL" clId="{5BD6F604-4708-431F-B77F-F56EC3E902EE}" dt="2020-11-20T13:21:28.362" v="171" actId="6264"/>
          <ac:spMkLst>
            <pc:docMk/>
            <pc:sldMk cId="454839792" sldId="488"/>
            <ac:spMk id="5" creationId="{C9D3CFF2-28A4-4A32-B368-7FD2DC23CC42}"/>
          </ac:spMkLst>
        </pc:spChg>
        <pc:spChg chg="add del mod">
          <ac:chgData name="Bart Reel" userId="fc3eaf78-9348-4568-b1eb-a7a8815195c8" providerId="ADAL" clId="{5BD6F604-4708-431F-B77F-F56EC3E902EE}" dt="2020-11-20T13:21:28.362" v="171" actId="6264"/>
          <ac:spMkLst>
            <pc:docMk/>
            <pc:sldMk cId="454839792" sldId="488"/>
            <ac:spMk id="6" creationId="{10BD4464-D6A5-435A-B42E-0E249B522A95}"/>
          </ac:spMkLst>
        </pc:spChg>
        <pc:spChg chg="add del mod">
          <ac:chgData name="Bart Reel" userId="fc3eaf78-9348-4568-b1eb-a7a8815195c8" providerId="ADAL" clId="{5BD6F604-4708-431F-B77F-F56EC3E902EE}" dt="2020-11-20T13:21:28.362" v="171" actId="6264"/>
          <ac:spMkLst>
            <pc:docMk/>
            <pc:sldMk cId="454839792" sldId="488"/>
            <ac:spMk id="7" creationId="{52C7A74B-431E-4D90-827C-391C63873A4C}"/>
          </ac:spMkLst>
        </pc:spChg>
      </pc:sldChg>
      <pc:sldChg chg="addSp delSp modSp mod">
        <pc:chgData name="Bart Reel" userId="fc3eaf78-9348-4568-b1eb-a7a8815195c8" providerId="ADAL" clId="{5BD6F604-4708-431F-B77F-F56EC3E902EE}" dt="2020-11-20T13:25:53.852" v="190" actId="20577"/>
        <pc:sldMkLst>
          <pc:docMk/>
          <pc:sldMk cId="2491946609" sldId="489"/>
        </pc:sldMkLst>
        <pc:spChg chg="add del mod">
          <ac:chgData name="Bart Reel" userId="fc3eaf78-9348-4568-b1eb-a7a8815195c8" providerId="ADAL" clId="{5BD6F604-4708-431F-B77F-F56EC3E902EE}" dt="2020-11-20T13:25:06.464" v="175" actId="21"/>
          <ac:spMkLst>
            <pc:docMk/>
            <pc:sldMk cId="2491946609" sldId="489"/>
            <ac:spMk id="3" creationId="{E4208CB9-5CF5-43EE-A84B-FAAEED5161C6}"/>
          </ac:spMkLst>
        </pc:spChg>
        <pc:spChg chg="del">
          <ac:chgData name="Bart Reel" userId="fc3eaf78-9348-4568-b1eb-a7a8815195c8" providerId="ADAL" clId="{5BD6F604-4708-431F-B77F-F56EC3E902EE}" dt="2020-11-20T13:24:59.699" v="174" actId="21"/>
          <ac:spMkLst>
            <pc:docMk/>
            <pc:sldMk cId="2491946609" sldId="489"/>
            <ac:spMk id="6" creationId="{3247B83A-17AF-46FA-981B-75D8604C718D}"/>
          </ac:spMkLst>
        </pc:spChg>
        <pc:spChg chg="mod">
          <ac:chgData name="Bart Reel" userId="fc3eaf78-9348-4568-b1eb-a7a8815195c8" providerId="ADAL" clId="{5BD6F604-4708-431F-B77F-F56EC3E902EE}" dt="2020-11-20T13:25:53.852" v="190" actId="20577"/>
          <ac:spMkLst>
            <pc:docMk/>
            <pc:sldMk cId="2491946609" sldId="489"/>
            <ac:spMk id="7" creationId="{1ABC6E9B-0879-45DF-B15D-064CB6BAFE63}"/>
          </ac:spMkLst>
        </pc:spChg>
      </pc:sldChg>
      <pc:sldChg chg="delSp modSp mod">
        <pc:chgData name="Bart Reel" userId="fc3eaf78-9348-4568-b1eb-a7a8815195c8" providerId="ADAL" clId="{5BD6F604-4708-431F-B77F-F56EC3E902EE}" dt="2020-11-20T13:28:19.812" v="210" actId="20577"/>
        <pc:sldMkLst>
          <pc:docMk/>
          <pc:sldMk cId="2271963074" sldId="490"/>
        </pc:sldMkLst>
        <pc:spChg chg="del">
          <ac:chgData name="Bart Reel" userId="fc3eaf78-9348-4568-b1eb-a7a8815195c8" providerId="ADAL" clId="{5BD6F604-4708-431F-B77F-F56EC3E902EE}" dt="2020-11-20T13:27:02.931" v="192" actId="21"/>
          <ac:spMkLst>
            <pc:docMk/>
            <pc:sldMk cId="2271963074" sldId="490"/>
            <ac:spMk id="6" creationId="{5A821783-DE12-40A7-A73F-185F9F34C955}"/>
          </ac:spMkLst>
        </pc:spChg>
        <pc:graphicFrameChg chg="mod">
          <ac:chgData name="Bart Reel" userId="fc3eaf78-9348-4568-b1eb-a7a8815195c8" providerId="ADAL" clId="{5BD6F604-4708-431F-B77F-F56EC3E902EE}" dt="2020-11-20T13:28:19.812" v="210" actId="20577"/>
          <ac:graphicFrameMkLst>
            <pc:docMk/>
            <pc:sldMk cId="2271963074" sldId="490"/>
            <ac:graphicFrameMk id="8" creationId="{905E7C9E-4D2D-425F-B201-A6D147CF5623}"/>
          </ac:graphicFrameMkLst>
        </pc:graphicFrameChg>
      </pc:sldChg>
      <pc:sldChg chg="modSp mod">
        <pc:chgData name="Bart Reel" userId="fc3eaf78-9348-4568-b1eb-a7a8815195c8" providerId="ADAL" clId="{5BD6F604-4708-431F-B77F-F56EC3E902EE}" dt="2020-11-20T13:30:50.068" v="229" actId="20577"/>
        <pc:sldMkLst>
          <pc:docMk/>
          <pc:sldMk cId="3644805623" sldId="491"/>
        </pc:sldMkLst>
        <pc:spChg chg="mod">
          <ac:chgData name="Bart Reel" userId="fc3eaf78-9348-4568-b1eb-a7a8815195c8" providerId="ADAL" clId="{5BD6F604-4708-431F-B77F-F56EC3E902EE}" dt="2020-11-20T13:30:50.068" v="229" actId="20577"/>
          <ac:spMkLst>
            <pc:docMk/>
            <pc:sldMk cId="3644805623" sldId="491"/>
            <ac:spMk id="7" creationId="{4479DB82-04A9-4351-8D7C-0D984CDCC562}"/>
          </ac:spMkLst>
        </pc:spChg>
      </pc:sldChg>
      <pc:sldChg chg="modSp mod">
        <pc:chgData name="Bart Reel" userId="fc3eaf78-9348-4568-b1eb-a7a8815195c8" providerId="ADAL" clId="{5BD6F604-4708-431F-B77F-F56EC3E902EE}" dt="2020-11-20T13:33:17.487" v="236" actId="20577"/>
        <pc:sldMkLst>
          <pc:docMk/>
          <pc:sldMk cId="2240594748" sldId="492"/>
        </pc:sldMkLst>
        <pc:spChg chg="mod">
          <ac:chgData name="Bart Reel" userId="fc3eaf78-9348-4568-b1eb-a7a8815195c8" providerId="ADAL" clId="{5BD6F604-4708-431F-B77F-F56EC3E902EE}" dt="2020-11-20T13:33:17.487" v="236" actId="20577"/>
          <ac:spMkLst>
            <pc:docMk/>
            <pc:sldMk cId="2240594748" sldId="492"/>
            <ac:spMk id="6" creationId="{D6DEDF18-59CE-4BBC-8B62-07ED588064F7}"/>
          </ac:spMkLst>
        </pc:spChg>
      </pc:sldChg>
      <pc:sldChg chg="addSp delSp modSp mod">
        <pc:chgData name="Bart Reel" userId="fc3eaf78-9348-4568-b1eb-a7a8815195c8" providerId="ADAL" clId="{5BD6F604-4708-431F-B77F-F56EC3E902EE}" dt="2020-11-20T13:36:07.001" v="245" actId="1076"/>
        <pc:sldMkLst>
          <pc:docMk/>
          <pc:sldMk cId="3762202978" sldId="493"/>
        </pc:sldMkLst>
        <pc:spChg chg="mod">
          <ac:chgData name="Bart Reel" userId="fc3eaf78-9348-4568-b1eb-a7a8815195c8" providerId="ADAL" clId="{5BD6F604-4708-431F-B77F-F56EC3E902EE}" dt="2020-11-20T13:36:07.001" v="245" actId="1076"/>
          <ac:spMkLst>
            <pc:docMk/>
            <pc:sldMk cId="3762202978" sldId="493"/>
            <ac:spMk id="5" creationId="{335A22D0-AFB7-47C8-8CBF-66F67C35A47F}"/>
          </ac:spMkLst>
        </pc:spChg>
        <pc:picChg chg="add del mod">
          <ac:chgData name="Bart Reel" userId="fc3eaf78-9348-4568-b1eb-a7a8815195c8" providerId="ADAL" clId="{5BD6F604-4708-431F-B77F-F56EC3E902EE}" dt="2020-11-20T13:35:07.385" v="241" actId="478"/>
          <ac:picMkLst>
            <pc:docMk/>
            <pc:sldMk cId="3762202978" sldId="493"/>
            <ac:picMk id="3" creationId="{C76293C3-57C0-46A1-9844-AEA6DBE537D8}"/>
          </ac:picMkLst>
        </pc:picChg>
        <pc:picChg chg="add mod">
          <ac:chgData name="Bart Reel" userId="fc3eaf78-9348-4568-b1eb-a7a8815195c8" providerId="ADAL" clId="{5BD6F604-4708-431F-B77F-F56EC3E902EE}" dt="2020-11-20T13:36:03.116" v="244" actId="1076"/>
          <ac:picMkLst>
            <pc:docMk/>
            <pc:sldMk cId="3762202978" sldId="493"/>
            <ac:picMk id="6" creationId="{C9A8A7EB-2BD6-470F-83C8-952289AF3D9B}"/>
          </ac:picMkLst>
        </pc:picChg>
      </pc:sldChg>
      <pc:sldChg chg="modSp mod setBg">
        <pc:chgData name="Bart Reel" userId="fc3eaf78-9348-4568-b1eb-a7a8815195c8" providerId="ADAL" clId="{5BD6F604-4708-431F-B77F-F56EC3E902EE}" dt="2020-11-20T14:20:39.166" v="922"/>
        <pc:sldMkLst>
          <pc:docMk/>
          <pc:sldMk cId="297924877" sldId="494"/>
        </pc:sldMkLst>
        <pc:spChg chg="mod">
          <ac:chgData name="Bart Reel" userId="fc3eaf78-9348-4568-b1eb-a7a8815195c8" providerId="ADAL" clId="{5BD6F604-4708-431F-B77F-F56EC3E902EE}" dt="2020-11-20T13:26:44.349" v="191" actId="20577"/>
          <ac:spMkLst>
            <pc:docMk/>
            <pc:sldMk cId="297924877" sldId="494"/>
            <ac:spMk id="7" creationId="{398BBF77-7FDF-4CB5-B41D-1ADA89A494FF}"/>
          </ac:spMkLst>
        </pc:spChg>
      </pc:sldChg>
      <pc:sldChg chg="addSp delSp modSp mod">
        <pc:chgData name="Bart Reel" userId="fc3eaf78-9348-4568-b1eb-a7a8815195c8" providerId="ADAL" clId="{5BD6F604-4708-431F-B77F-F56EC3E902EE}" dt="2020-11-20T13:11:21.419" v="31" actId="14100"/>
        <pc:sldMkLst>
          <pc:docMk/>
          <pc:sldMk cId="3812867603" sldId="495"/>
        </pc:sldMkLst>
        <pc:spChg chg="mod">
          <ac:chgData name="Bart Reel" userId="fc3eaf78-9348-4568-b1eb-a7a8815195c8" providerId="ADAL" clId="{5BD6F604-4708-431F-B77F-F56EC3E902EE}" dt="2020-11-20T13:10:17.397" v="26" actId="1076"/>
          <ac:spMkLst>
            <pc:docMk/>
            <pc:sldMk cId="3812867603" sldId="495"/>
            <ac:spMk id="5" creationId="{1552F78E-AA5A-4F82-ADC6-B745B0A66641}"/>
          </ac:spMkLst>
        </pc:spChg>
        <pc:picChg chg="add del mod">
          <ac:chgData name="Bart Reel" userId="fc3eaf78-9348-4568-b1eb-a7a8815195c8" providerId="ADAL" clId="{5BD6F604-4708-431F-B77F-F56EC3E902EE}" dt="2020-11-20T13:08:33.103" v="21" actId="478"/>
          <ac:picMkLst>
            <pc:docMk/>
            <pc:sldMk cId="3812867603" sldId="495"/>
            <ac:picMk id="3" creationId="{AE8C241D-844A-42A9-9FAC-B971EB69C2A8}"/>
          </ac:picMkLst>
        </pc:picChg>
        <pc:picChg chg="add mod ord">
          <ac:chgData name="Bart Reel" userId="fc3eaf78-9348-4568-b1eb-a7a8815195c8" providerId="ADAL" clId="{5BD6F604-4708-431F-B77F-F56EC3E902EE}" dt="2020-11-20T13:11:21.419" v="31" actId="14100"/>
          <ac:picMkLst>
            <pc:docMk/>
            <pc:sldMk cId="3812867603" sldId="495"/>
            <ac:picMk id="6" creationId="{CEC71304-43DF-4BF7-B1B7-927329BDB5AF}"/>
          </ac:picMkLst>
        </pc:picChg>
      </pc:sldChg>
      <pc:sldChg chg="addSp modSp mod modNotesTx">
        <pc:chgData name="Bart Reel" userId="fc3eaf78-9348-4568-b1eb-a7a8815195c8" providerId="ADAL" clId="{5BD6F604-4708-431F-B77F-F56EC3E902EE}" dt="2020-11-20T14:07:31.157" v="653" actId="113"/>
        <pc:sldMkLst>
          <pc:docMk/>
          <pc:sldMk cId="3799092887" sldId="496"/>
        </pc:sldMkLst>
        <pc:spChg chg="mod">
          <ac:chgData name="Bart Reel" userId="fc3eaf78-9348-4568-b1eb-a7a8815195c8" providerId="ADAL" clId="{5BD6F604-4708-431F-B77F-F56EC3E902EE}" dt="2020-11-20T13:53:19.327" v="479" actId="1076"/>
          <ac:spMkLst>
            <pc:docMk/>
            <pc:sldMk cId="3799092887" sldId="496"/>
            <ac:spMk id="8" creationId="{CFE1B19D-1E66-411E-995B-9A963A98040A}"/>
          </ac:spMkLst>
        </pc:spChg>
        <pc:picChg chg="add mod ord">
          <ac:chgData name="Bart Reel" userId="fc3eaf78-9348-4568-b1eb-a7a8815195c8" providerId="ADAL" clId="{5BD6F604-4708-431F-B77F-F56EC3E902EE}" dt="2020-11-20T13:53:14.540" v="478" actId="14100"/>
          <ac:picMkLst>
            <pc:docMk/>
            <pc:sldMk cId="3799092887" sldId="496"/>
            <ac:picMk id="3" creationId="{836860A3-B3D8-413E-AF9C-CC5BE7FD240A}"/>
          </ac:picMkLst>
        </pc:picChg>
      </pc:sldChg>
      <pc:sldChg chg="addSp modSp mod">
        <pc:chgData name="Bart Reel" userId="fc3eaf78-9348-4568-b1eb-a7a8815195c8" providerId="ADAL" clId="{5BD6F604-4708-431F-B77F-F56EC3E902EE}" dt="2020-11-20T14:22:46.713" v="929" actId="14100"/>
        <pc:sldMkLst>
          <pc:docMk/>
          <pc:sldMk cId="837472895" sldId="497"/>
        </pc:sldMkLst>
        <pc:spChg chg="mod">
          <ac:chgData name="Bart Reel" userId="fc3eaf78-9348-4568-b1eb-a7a8815195c8" providerId="ADAL" clId="{5BD6F604-4708-431F-B77F-F56EC3E902EE}" dt="2020-11-20T14:22:40.779" v="928" actId="1076"/>
          <ac:spMkLst>
            <pc:docMk/>
            <pc:sldMk cId="837472895" sldId="497"/>
            <ac:spMk id="5" creationId="{44E37142-9A9D-4785-8950-70531E88CC1D}"/>
          </ac:spMkLst>
        </pc:spChg>
        <pc:picChg chg="add mod ord">
          <ac:chgData name="Bart Reel" userId="fc3eaf78-9348-4568-b1eb-a7a8815195c8" providerId="ADAL" clId="{5BD6F604-4708-431F-B77F-F56EC3E902EE}" dt="2020-11-20T14:22:46.713" v="929" actId="14100"/>
          <ac:picMkLst>
            <pc:docMk/>
            <pc:sldMk cId="837472895" sldId="497"/>
            <ac:picMk id="3" creationId="{12A09A39-6ACA-46BA-B229-6C3EF3C20C49}"/>
          </ac:picMkLst>
        </pc:picChg>
      </pc:sldChg>
      <pc:sldChg chg="addSp delSp modSp new mod modNotesTx">
        <pc:chgData name="Bart Reel" userId="fc3eaf78-9348-4568-b1eb-a7a8815195c8" providerId="ADAL" clId="{5BD6F604-4708-431F-B77F-F56EC3E902EE}" dt="2020-11-20T13:51:18.462" v="473" actId="1076"/>
        <pc:sldMkLst>
          <pc:docMk/>
          <pc:sldMk cId="891171315" sldId="498"/>
        </pc:sldMkLst>
        <pc:spChg chg="mod">
          <ac:chgData name="Bart Reel" userId="fc3eaf78-9348-4568-b1eb-a7a8815195c8" providerId="ADAL" clId="{5BD6F604-4708-431F-B77F-F56EC3E902EE}" dt="2020-11-20T13:42:30.818" v="307" actId="20577"/>
          <ac:spMkLst>
            <pc:docMk/>
            <pc:sldMk cId="891171315" sldId="498"/>
            <ac:spMk id="2" creationId="{545AD4CC-FBE5-41FA-90FF-E86C3D8B3F2D}"/>
          </ac:spMkLst>
        </pc:spChg>
        <pc:spChg chg="del">
          <ac:chgData name="Bart Reel" userId="fc3eaf78-9348-4568-b1eb-a7a8815195c8" providerId="ADAL" clId="{5BD6F604-4708-431F-B77F-F56EC3E902EE}" dt="2020-11-20T13:42:37.465" v="308" actId="21"/>
          <ac:spMkLst>
            <pc:docMk/>
            <pc:sldMk cId="891171315" sldId="498"/>
            <ac:spMk id="3" creationId="{E682063D-5F68-4D3C-94D4-28718D05D7D5}"/>
          </ac:spMkLst>
        </pc:spChg>
        <pc:spChg chg="del">
          <ac:chgData name="Bart Reel" userId="fc3eaf78-9348-4568-b1eb-a7a8815195c8" providerId="ADAL" clId="{5BD6F604-4708-431F-B77F-F56EC3E902EE}" dt="2020-11-20T13:42:43.182" v="309" actId="21"/>
          <ac:spMkLst>
            <pc:docMk/>
            <pc:sldMk cId="891171315" sldId="498"/>
            <ac:spMk id="4" creationId="{15D29906-3E84-4407-854E-493C45E90E49}"/>
          </ac:spMkLst>
        </pc:spChg>
        <pc:spChg chg="add mod">
          <ac:chgData name="Bart Reel" userId="fc3eaf78-9348-4568-b1eb-a7a8815195c8" providerId="ADAL" clId="{5BD6F604-4708-431F-B77F-F56EC3E902EE}" dt="2020-11-20T13:51:18.462" v="473" actId="1076"/>
          <ac:spMkLst>
            <pc:docMk/>
            <pc:sldMk cId="891171315" sldId="498"/>
            <ac:spMk id="5" creationId="{760204D0-05CC-4815-B8EA-AF7AE240EDBD}"/>
          </ac:spMkLst>
        </pc:spChg>
        <pc:spChg chg="add mod">
          <ac:chgData name="Bart Reel" userId="fc3eaf78-9348-4568-b1eb-a7a8815195c8" providerId="ADAL" clId="{5BD6F604-4708-431F-B77F-F56EC3E902EE}" dt="2020-11-20T13:51:10.247" v="470" actId="1076"/>
          <ac:spMkLst>
            <pc:docMk/>
            <pc:sldMk cId="891171315" sldId="498"/>
            <ac:spMk id="6" creationId="{90F087DE-2211-4393-902D-F739A3CF47EB}"/>
          </ac:spMkLst>
        </pc:spChg>
        <pc:spChg chg="add mod">
          <ac:chgData name="Bart Reel" userId="fc3eaf78-9348-4568-b1eb-a7a8815195c8" providerId="ADAL" clId="{5BD6F604-4708-431F-B77F-F56EC3E902EE}" dt="2020-11-20T13:51:16.625" v="472" actId="1076"/>
          <ac:spMkLst>
            <pc:docMk/>
            <pc:sldMk cId="891171315" sldId="498"/>
            <ac:spMk id="7" creationId="{D85CA3A2-69D0-45C6-8A35-4F0731B44108}"/>
          </ac:spMkLst>
        </pc:spChg>
        <pc:spChg chg="add mod">
          <ac:chgData name="Bart Reel" userId="fc3eaf78-9348-4568-b1eb-a7a8815195c8" providerId="ADAL" clId="{5BD6F604-4708-431F-B77F-F56EC3E902EE}" dt="2020-11-20T13:51:12.733" v="471" actId="1076"/>
          <ac:spMkLst>
            <pc:docMk/>
            <pc:sldMk cId="891171315" sldId="498"/>
            <ac:spMk id="8" creationId="{D1D624AE-128E-4ECC-BF28-AB8D3657BD95}"/>
          </ac:spMkLst>
        </pc:spChg>
        <pc:spChg chg="add mod">
          <ac:chgData name="Bart Reel" userId="fc3eaf78-9348-4568-b1eb-a7a8815195c8" providerId="ADAL" clId="{5BD6F604-4708-431F-B77F-F56EC3E902EE}" dt="2020-11-20T13:49:55.413" v="463" actId="1076"/>
          <ac:spMkLst>
            <pc:docMk/>
            <pc:sldMk cId="891171315" sldId="498"/>
            <ac:spMk id="9" creationId="{8E844AFB-89A1-4A2F-961C-4FFB75C206D8}"/>
          </ac:spMkLst>
        </pc:spChg>
        <pc:picChg chg="add del mod ord">
          <ac:chgData name="Bart Reel" userId="fc3eaf78-9348-4568-b1eb-a7a8815195c8" providerId="ADAL" clId="{5BD6F604-4708-431F-B77F-F56EC3E902EE}" dt="2020-11-20T13:49:43.435" v="458" actId="21"/>
          <ac:picMkLst>
            <pc:docMk/>
            <pc:sldMk cId="891171315" sldId="498"/>
            <ac:picMk id="11" creationId="{419C8AAB-4C4A-4AA8-818D-1D84AE40EA63}"/>
          </ac:picMkLst>
        </pc:picChg>
        <pc:picChg chg="add mod">
          <ac:chgData name="Bart Reel" userId="fc3eaf78-9348-4568-b1eb-a7a8815195c8" providerId="ADAL" clId="{5BD6F604-4708-431F-B77F-F56EC3E902EE}" dt="2020-11-20T13:51:06.785" v="469" actId="1076"/>
          <ac:picMkLst>
            <pc:docMk/>
            <pc:sldMk cId="891171315" sldId="498"/>
            <ac:picMk id="13" creationId="{C8BE0496-37BF-40FF-90B9-B0737F0FD97B}"/>
          </ac:picMkLst>
        </pc:picChg>
      </pc:sldChg>
      <pc:sldChg chg="new del">
        <pc:chgData name="Bart Reel" userId="fc3eaf78-9348-4568-b1eb-a7a8815195c8" providerId="ADAL" clId="{5BD6F604-4708-431F-B77F-F56EC3E902EE}" dt="2020-11-20T13:24:26.931" v="173" actId="2696"/>
        <pc:sldMkLst>
          <pc:docMk/>
          <pc:sldMk cId="1424312199" sldId="498"/>
        </pc:sldMkLst>
      </pc:sldChg>
    </pc:docChg>
  </pc:docChgLst>
  <pc:docChgLst>
    <pc:chgData name="Dorien Van Gassen" userId="S::dorien.vangassen@kindengezin.be::01919bb4-8004-458f-b15b-2901e49621b6" providerId="AD" clId="Web-{6E2E7A13-8B3F-8F26-B303-B7E358B589ED}"/>
    <pc:docChg chg="modSld">
      <pc:chgData name="Dorien Van Gassen" userId="S::dorien.vangassen@kindengezin.be::01919bb4-8004-458f-b15b-2901e49621b6" providerId="AD" clId="Web-{6E2E7A13-8B3F-8F26-B303-B7E358B589ED}" dt="2020-10-07T10:54:23.390" v="3" actId="20577"/>
      <pc:docMkLst>
        <pc:docMk/>
      </pc:docMkLst>
      <pc:sldChg chg="modSp">
        <pc:chgData name="Dorien Van Gassen" userId="S::dorien.vangassen@kindengezin.be::01919bb4-8004-458f-b15b-2901e49621b6" providerId="AD" clId="Web-{6E2E7A13-8B3F-8F26-B303-B7E358B589ED}" dt="2020-10-07T10:54:23.390" v="3" actId="20577"/>
        <pc:sldMkLst>
          <pc:docMk/>
          <pc:sldMk cId="3778491670" sldId="256"/>
        </pc:sldMkLst>
        <pc:spChg chg="mod">
          <ac:chgData name="Dorien Van Gassen" userId="S::dorien.vangassen@kindengezin.be::01919bb4-8004-458f-b15b-2901e49621b6" providerId="AD" clId="Web-{6E2E7A13-8B3F-8F26-B303-B7E358B589ED}" dt="2020-10-07T10:54:23.390" v="3" actId="20577"/>
          <ac:spMkLst>
            <pc:docMk/>
            <pc:sldMk cId="3778491670" sldId="256"/>
            <ac:spMk id="3" creationId="{6D07C3A5-02B3-4F36-9611-B2CB4684BC08}"/>
          </ac:spMkLst>
        </pc:spChg>
      </pc:sldChg>
    </pc:docChg>
  </pc:docChgLst>
  <pc:docChgLst>
    <pc:chgData name="Dorien Van Gassen" userId="01919bb4-8004-458f-b15b-2901e49621b6" providerId="ADAL" clId="{813A1FF6-E7DA-446D-9E35-F7AFEAC49E49}"/>
    <pc:docChg chg="undo custSel addSld delSld modSld sldOrd">
      <pc:chgData name="Dorien Van Gassen" userId="01919bb4-8004-458f-b15b-2901e49621b6" providerId="ADAL" clId="{813A1FF6-E7DA-446D-9E35-F7AFEAC49E49}" dt="2020-09-15T09:35:00.481" v="9385" actId="113"/>
      <pc:docMkLst>
        <pc:docMk/>
      </pc:docMkLst>
      <pc:sldChg chg="addSp delSp modSp mod">
        <pc:chgData name="Dorien Van Gassen" userId="01919bb4-8004-458f-b15b-2901e49621b6" providerId="ADAL" clId="{813A1FF6-E7DA-446D-9E35-F7AFEAC49E49}" dt="2020-09-11T14:12:04.530" v="8785" actId="14100"/>
        <pc:sldMkLst>
          <pc:docMk/>
          <pc:sldMk cId="3778491670" sldId="256"/>
        </pc:sldMkLst>
        <pc:spChg chg="mod">
          <ac:chgData name="Dorien Van Gassen" userId="01919bb4-8004-458f-b15b-2901e49621b6" providerId="ADAL" clId="{813A1FF6-E7DA-446D-9E35-F7AFEAC49E49}" dt="2020-09-11T09:50:31.777" v="140" actId="20577"/>
          <ac:spMkLst>
            <pc:docMk/>
            <pc:sldMk cId="3778491670" sldId="256"/>
            <ac:spMk id="4" creationId="{2FE2152F-4167-1F4C-86AF-A687AA0E0846}"/>
          </ac:spMkLst>
        </pc:spChg>
        <pc:picChg chg="add del mod ord modCrop">
          <ac:chgData name="Dorien Van Gassen" userId="01919bb4-8004-458f-b15b-2901e49621b6" providerId="ADAL" clId="{813A1FF6-E7DA-446D-9E35-F7AFEAC49E49}" dt="2020-09-11T09:48:48.141" v="122" actId="478"/>
          <ac:picMkLst>
            <pc:docMk/>
            <pc:sldMk cId="3778491670" sldId="256"/>
            <ac:picMk id="3" creationId="{0944A430-061A-467C-8580-CD6D4392B755}"/>
          </ac:picMkLst>
        </pc:picChg>
        <pc:picChg chg="add mod ord">
          <ac:chgData name="Dorien Van Gassen" userId="01919bb4-8004-458f-b15b-2901e49621b6" providerId="ADAL" clId="{813A1FF6-E7DA-446D-9E35-F7AFEAC49E49}" dt="2020-09-11T14:12:04.530" v="8785" actId="14100"/>
          <ac:picMkLst>
            <pc:docMk/>
            <pc:sldMk cId="3778491670" sldId="256"/>
            <ac:picMk id="6" creationId="{3BD7530D-34B0-4F52-9E39-8E02E3D9992A}"/>
          </ac:picMkLst>
        </pc:picChg>
        <pc:picChg chg="add del mod">
          <ac:chgData name="Dorien Van Gassen" userId="01919bb4-8004-458f-b15b-2901e49621b6" providerId="ADAL" clId="{813A1FF6-E7DA-446D-9E35-F7AFEAC49E49}" dt="2020-09-11T09:56:25.927" v="147" actId="478"/>
          <ac:picMkLst>
            <pc:docMk/>
            <pc:sldMk cId="3778491670" sldId="256"/>
            <ac:picMk id="8" creationId="{2F1C9E34-6823-4FB0-B39D-5394824313ED}"/>
          </ac:picMkLst>
        </pc:picChg>
      </pc:sldChg>
      <pc:sldChg chg="addSp modSp mod ord setBg chgLayout">
        <pc:chgData name="Dorien Van Gassen" userId="01919bb4-8004-458f-b15b-2901e49621b6" providerId="ADAL" clId="{813A1FF6-E7DA-446D-9E35-F7AFEAC49E49}" dt="2020-09-11T11:38:28.042" v="2601" actId="20577"/>
        <pc:sldMkLst>
          <pc:docMk/>
          <pc:sldMk cId="616603447" sldId="263"/>
        </pc:sldMkLst>
        <pc:spChg chg="mod ord">
          <ac:chgData name="Dorien Van Gassen" userId="01919bb4-8004-458f-b15b-2901e49621b6" providerId="ADAL" clId="{813A1FF6-E7DA-446D-9E35-F7AFEAC49E49}" dt="2020-09-11T11:36:00.595" v="2547" actId="20577"/>
          <ac:spMkLst>
            <pc:docMk/>
            <pc:sldMk cId="616603447" sldId="263"/>
            <ac:spMk id="2" creationId="{0B7EF152-22F6-AD43-911F-9973FE6A7A42}"/>
          </ac:spMkLst>
        </pc:spChg>
        <pc:spChg chg="add mod ord">
          <ac:chgData name="Dorien Van Gassen" userId="01919bb4-8004-458f-b15b-2901e49621b6" providerId="ADAL" clId="{813A1FF6-E7DA-446D-9E35-F7AFEAC49E49}" dt="2020-09-11T11:33:25.802" v="2350" actId="14100"/>
          <ac:spMkLst>
            <pc:docMk/>
            <pc:sldMk cId="616603447" sldId="263"/>
            <ac:spMk id="3" creationId="{C33D2A61-8B67-4D56-B625-D045738FD080}"/>
          </ac:spMkLst>
        </pc:spChg>
        <pc:spChg chg="add mod ord">
          <ac:chgData name="Dorien Van Gassen" userId="01919bb4-8004-458f-b15b-2901e49621b6" providerId="ADAL" clId="{813A1FF6-E7DA-446D-9E35-F7AFEAC49E49}" dt="2020-09-11T11:38:28.042" v="2601" actId="20577"/>
          <ac:spMkLst>
            <pc:docMk/>
            <pc:sldMk cId="616603447" sldId="263"/>
            <ac:spMk id="4" creationId="{5050AF5B-1B44-4BFE-A24F-182A053CE6FD}"/>
          </ac:spMkLst>
        </pc:spChg>
      </pc:sldChg>
      <pc:sldChg chg="addSp delSp modSp mod modClrScheme chgLayout">
        <pc:chgData name="Dorien Van Gassen" userId="01919bb4-8004-458f-b15b-2901e49621b6" providerId="ADAL" clId="{813A1FF6-E7DA-446D-9E35-F7AFEAC49E49}" dt="2020-09-11T13:14:32.197" v="3844" actId="14100"/>
        <pc:sldMkLst>
          <pc:docMk/>
          <pc:sldMk cId="2286044442" sldId="265"/>
        </pc:sldMkLst>
        <pc:spChg chg="add del mod">
          <ac:chgData name="Dorien Van Gassen" userId="01919bb4-8004-458f-b15b-2901e49621b6" providerId="ADAL" clId="{813A1FF6-E7DA-446D-9E35-F7AFEAC49E49}" dt="2020-09-11T10:05:12.537" v="876" actId="700"/>
          <ac:spMkLst>
            <pc:docMk/>
            <pc:sldMk cId="2286044442" sldId="265"/>
            <ac:spMk id="3" creationId="{DE52B741-6122-47B6-A79C-E6E69BC03EF8}"/>
          </ac:spMkLst>
        </pc:spChg>
        <pc:spChg chg="add del mod ord">
          <ac:chgData name="Dorien Van Gassen" userId="01919bb4-8004-458f-b15b-2901e49621b6" providerId="ADAL" clId="{813A1FF6-E7DA-446D-9E35-F7AFEAC49E49}" dt="2020-09-11T10:06:35.295" v="972" actId="700"/>
          <ac:spMkLst>
            <pc:docMk/>
            <pc:sldMk cId="2286044442" sldId="265"/>
            <ac:spMk id="4" creationId="{4A639D22-22E1-47B5-8963-0630DEA68A6E}"/>
          </ac:spMkLst>
        </pc:spChg>
        <pc:spChg chg="add del mod ord">
          <ac:chgData name="Dorien Van Gassen" userId="01919bb4-8004-458f-b15b-2901e49621b6" providerId="ADAL" clId="{813A1FF6-E7DA-446D-9E35-F7AFEAC49E49}" dt="2020-09-11T10:06:42.853" v="973" actId="700"/>
          <ac:spMkLst>
            <pc:docMk/>
            <pc:sldMk cId="2286044442" sldId="265"/>
            <ac:spMk id="5" creationId="{CB44D627-2944-4A86-9FB6-C2C75CE038B7}"/>
          </ac:spMkLst>
        </pc:spChg>
        <pc:spChg chg="add mod ord">
          <ac:chgData name="Dorien Van Gassen" userId="01919bb4-8004-458f-b15b-2901e49621b6" providerId="ADAL" clId="{813A1FF6-E7DA-446D-9E35-F7AFEAC49E49}" dt="2020-09-11T13:14:06.916" v="3839" actId="700"/>
          <ac:spMkLst>
            <pc:docMk/>
            <pc:sldMk cId="2286044442" sldId="265"/>
            <ac:spMk id="6" creationId="{323E63B7-6CC7-41B4-9FCC-F6E5D8354476}"/>
          </ac:spMkLst>
        </pc:spChg>
        <pc:spChg chg="mod ord">
          <ac:chgData name="Dorien Van Gassen" userId="01919bb4-8004-458f-b15b-2901e49621b6" providerId="ADAL" clId="{813A1FF6-E7DA-446D-9E35-F7AFEAC49E49}" dt="2020-09-11T13:14:25.682" v="3842" actId="1076"/>
          <ac:spMkLst>
            <pc:docMk/>
            <pc:sldMk cId="2286044442" sldId="265"/>
            <ac:spMk id="14" creationId="{D492CC88-4E5C-4360-ADEF-703C9647BFAE}"/>
          </ac:spMkLst>
        </pc:spChg>
        <pc:spChg chg="del">
          <ac:chgData name="Dorien Van Gassen" userId="01919bb4-8004-458f-b15b-2901e49621b6" providerId="ADAL" clId="{813A1FF6-E7DA-446D-9E35-F7AFEAC49E49}" dt="2020-09-11T10:04:53.818" v="844" actId="478"/>
          <ac:spMkLst>
            <pc:docMk/>
            <pc:sldMk cId="2286044442" sldId="265"/>
            <ac:spMk id="15" creationId="{DA79D669-92AC-497E-89E8-7DFF9479D580}"/>
          </ac:spMkLst>
        </pc:spChg>
        <pc:spChg chg="mod ord">
          <ac:chgData name="Dorien Van Gassen" userId="01919bb4-8004-458f-b15b-2901e49621b6" providerId="ADAL" clId="{813A1FF6-E7DA-446D-9E35-F7AFEAC49E49}" dt="2020-09-11T13:14:32.197" v="3844" actId="14100"/>
          <ac:spMkLst>
            <pc:docMk/>
            <pc:sldMk cId="2286044442" sldId="265"/>
            <ac:spMk id="16" creationId="{9B16A3C6-55BF-40FF-8AA7-42202A469963}"/>
          </ac:spMkLst>
        </pc:spChg>
      </pc:sldChg>
      <pc:sldChg chg="del">
        <pc:chgData name="Dorien Van Gassen" userId="01919bb4-8004-458f-b15b-2901e49621b6" providerId="ADAL" clId="{813A1FF6-E7DA-446D-9E35-F7AFEAC49E49}" dt="2020-09-11T13:12:10.608" v="3823" actId="47"/>
        <pc:sldMkLst>
          <pc:docMk/>
          <pc:sldMk cId="1343892760" sldId="267"/>
        </pc:sldMkLst>
      </pc:sldChg>
      <pc:sldChg chg="del">
        <pc:chgData name="Dorien Van Gassen" userId="01919bb4-8004-458f-b15b-2901e49621b6" providerId="ADAL" clId="{813A1FF6-E7DA-446D-9E35-F7AFEAC49E49}" dt="2020-09-11T13:12:11.036" v="3824" actId="47"/>
        <pc:sldMkLst>
          <pc:docMk/>
          <pc:sldMk cId="3470138492" sldId="269"/>
        </pc:sldMkLst>
      </pc:sldChg>
      <pc:sldChg chg="del">
        <pc:chgData name="Dorien Van Gassen" userId="01919bb4-8004-458f-b15b-2901e49621b6" providerId="ADAL" clId="{813A1FF6-E7DA-446D-9E35-F7AFEAC49E49}" dt="2020-09-11T13:12:08.855" v="3820" actId="47"/>
        <pc:sldMkLst>
          <pc:docMk/>
          <pc:sldMk cId="932681347" sldId="425"/>
        </pc:sldMkLst>
      </pc:sldChg>
      <pc:sldChg chg="del">
        <pc:chgData name="Dorien Van Gassen" userId="01919bb4-8004-458f-b15b-2901e49621b6" providerId="ADAL" clId="{813A1FF6-E7DA-446D-9E35-F7AFEAC49E49}" dt="2020-09-11T13:12:09.414" v="3821" actId="47"/>
        <pc:sldMkLst>
          <pc:docMk/>
          <pc:sldMk cId="860271826" sldId="429"/>
        </pc:sldMkLst>
      </pc:sldChg>
      <pc:sldChg chg="del">
        <pc:chgData name="Dorien Van Gassen" userId="01919bb4-8004-458f-b15b-2901e49621b6" providerId="ADAL" clId="{813A1FF6-E7DA-446D-9E35-F7AFEAC49E49}" dt="2020-09-11T13:12:10.049" v="3822" actId="47"/>
        <pc:sldMkLst>
          <pc:docMk/>
          <pc:sldMk cId="2400988460" sldId="433"/>
        </pc:sldMkLst>
      </pc:sldChg>
      <pc:sldChg chg="del">
        <pc:chgData name="Dorien Van Gassen" userId="01919bb4-8004-458f-b15b-2901e49621b6" providerId="ADAL" clId="{813A1FF6-E7DA-446D-9E35-F7AFEAC49E49}" dt="2020-09-11T13:12:12.015" v="3825" actId="47"/>
        <pc:sldMkLst>
          <pc:docMk/>
          <pc:sldMk cId="218993787" sldId="434"/>
        </pc:sldMkLst>
      </pc:sldChg>
      <pc:sldChg chg="del">
        <pc:chgData name="Dorien Van Gassen" userId="01919bb4-8004-458f-b15b-2901e49621b6" providerId="ADAL" clId="{813A1FF6-E7DA-446D-9E35-F7AFEAC49E49}" dt="2020-09-11T13:12:13.882" v="3829" actId="47"/>
        <pc:sldMkLst>
          <pc:docMk/>
          <pc:sldMk cId="1487949502" sldId="435"/>
        </pc:sldMkLst>
      </pc:sldChg>
      <pc:sldChg chg="del">
        <pc:chgData name="Dorien Van Gassen" userId="01919bb4-8004-458f-b15b-2901e49621b6" providerId="ADAL" clId="{813A1FF6-E7DA-446D-9E35-F7AFEAC49E49}" dt="2020-09-11T13:12:12.509" v="3826" actId="47"/>
        <pc:sldMkLst>
          <pc:docMk/>
          <pc:sldMk cId="3672040636" sldId="436"/>
        </pc:sldMkLst>
      </pc:sldChg>
      <pc:sldChg chg="del">
        <pc:chgData name="Dorien Van Gassen" userId="01919bb4-8004-458f-b15b-2901e49621b6" providerId="ADAL" clId="{813A1FF6-E7DA-446D-9E35-F7AFEAC49E49}" dt="2020-09-11T13:12:12.987" v="3827" actId="47"/>
        <pc:sldMkLst>
          <pc:docMk/>
          <pc:sldMk cId="264446278" sldId="437"/>
        </pc:sldMkLst>
      </pc:sldChg>
      <pc:sldChg chg="del">
        <pc:chgData name="Dorien Van Gassen" userId="01919bb4-8004-458f-b15b-2901e49621b6" providerId="ADAL" clId="{813A1FF6-E7DA-446D-9E35-F7AFEAC49E49}" dt="2020-09-11T13:12:13.405" v="3828" actId="47"/>
        <pc:sldMkLst>
          <pc:docMk/>
          <pc:sldMk cId="3522504335" sldId="438"/>
        </pc:sldMkLst>
      </pc:sldChg>
      <pc:sldChg chg="addSp modSp mod setBg chgLayout">
        <pc:chgData name="Dorien Van Gassen" userId="01919bb4-8004-458f-b15b-2901e49621b6" providerId="ADAL" clId="{813A1FF6-E7DA-446D-9E35-F7AFEAC49E49}" dt="2020-09-11T11:37:33.810" v="2572" actId="113"/>
        <pc:sldMkLst>
          <pc:docMk/>
          <pc:sldMk cId="3572068836" sldId="441"/>
        </pc:sldMkLst>
        <pc:spChg chg="mod ord">
          <ac:chgData name="Dorien Van Gassen" userId="01919bb4-8004-458f-b15b-2901e49621b6" providerId="ADAL" clId="{813A1FF6-E7DA-446D-9E35-F7AFEAC49E49}" dt="2020-09-11T11:36:49.350" v="2566" actId="14100"/>
          <ac:spMkLst>
            <pc:docMk/>
            <pc:sldMk cId="3572068836" sldId="441"/>
            <ac:spMk id="2" creationId="{131388AE-6CCE-AD42-AC56-B88597AEDC83}"/>
          </ac:spMkLst>
        </pc:spChg>
        <pc:spChg chg="add mod ord">
          <ac:chgData name="Dorien Van Gassen" userId="01919bb4-8004-458f-b15b-2901e49621b6" providerId="ADAL" clId="{813A1FF6-E7DA-446D-9E35-F7AFEAC49E49}" dt="2020-09-11T11:36:49.350" v="2566" actId="14100"/>
          <ac:spMkLst>
            <pc:docMk/>
            <pc:sldMk cId="3572068836" sldId="441"/>
            <ac:spMk id="3" creationId="{0F8DAC27-4558-4040-93BF-EB4353BAA591}"/>
          </ac:spMkLst>
        </pc:spChg>
        <pc:spChg chg="add mod ord">
          <ac:chgData name="Dorien Van Gassen" userId="01919bb4-8004-458f-b15b-2901e49621b6" providerId="ADAL" clId="{813A1FF6-E7DA-446D-9E35-F7AFEAC49E49}" dt="2020-09-11T11:37:33.810" v="2572" actId="113"/>
          <ac:spMkLst>
            <pc:docMk/>
            <pc:sldMk cId="3572068836" sldId="441"/>
            <ac:spMk id="4" creationId="{61479342-DE43-4E13-AC79-E762B1CBC580}"/>
          </ac:spMkLst>
        </pc:spChg>
      </pc:sldChg>
      <pc:sldChg chg="addSp delSp modSp mod">
        <pc:chgData name="Dorien Van Gassen" userId="01919bb4-8004-458f-b15b-2901e49621b6" providerId="ADAL" clId="{813A1FF6-E7DA-446D-9E35-F7AFEAC49E49}" dt="2020-09-11T10:00:28.172" v="276" actId="14100"/>
        <pc:sldMkLst>
          <pc:docMk/>
          <pc:sldMk cId="3075449726" sldId="442"/>
        </pc:sldMkLst>
        <pc:spChg chg="mod">
          <ac:chgData name="Dorien Van Gassen" userId="01919bb4-8004-458f-b15b-2901e49621b6" providerId="ADAL" clId="{813A1FF6-E7DA-446D-9E35-F7AFEAC49E49}" dt="2020-09-11T09:59:59.202" v="273" actId="207"/>
          <ac:spMkLst>
            <pc:docMk/>
            <pc:sldMk cId="3075449726" sldId="442"/>
            <ac:spMk id="7" creationId="{CF8E2865-DCD5-4604-A426-F0A2FD25B3CF}"/>
          </ac:spMkLst>
        </pc:spChg>
        <pc:spChg chg="del">
          <ac:chgData name="Dorien Van Gassen" userId="01919bb4-8004-458f-b15b-2901e49621b6" providerId="ADAL" clId="{813A1FF6-E7DA-446D-9E35-F7AFEAC49E49}" dt="2020-09-11T09:56:39.313" v="148" actId="478"/>
          <ac:spMkLst>
            <pc:docMk/>
            <pc:sldMk cId="3075449726" sldId="442"/>
            <ac:spMk id="8" creationId="{B3365302-2896-4751-92AF-922BB55C7E92}"/>
          </ac:spMkLst>
        </pc:spChg>
        <pc:picChg chg="add mod">
          <ac:chgData name="Dorien Van Gassen" userId="01919bb4-8004-458f-b15b-2901e49621b6" providerId="ADAL" clId="{813A1FF6-E7DA-446D-9E35-F7AFEAC49E49}" dt="2020-09-11T10:00:28.172" v="276" actId="14100"/>
          <ac:picMkLst>
            <pc:docMk/>
            <pc:sldMk cId="3075449726" sldId="442"/>
            <ac:picMk id="3" creationId="{9A042C7D-1A1B-46F1-BA20-3300BCFA0C21}"/>
          </ac:picMkLst>
        </pc:picChg>
      </pc:sldChg>
      <pc:sldChg chg="del">
        <pc:chgData name="Dorien Van Gassen" userId="01919bb4-8004-458f-b15b-2901e49621b6" providerId="ADAL" clId="{813A1FF6-E7DA-446D-9E35-F7AFEAC49E49}" dt="2020-09-11T13:12:05.223" v="3814" actId="47"/>
        <pc:sldMkLst>
          <pc:docMk/>
          <pc:sldMk cId="3170828146" sldId="443"/>
        </pc:sldMkLst>
      </pc:sldChg>
      <pc:sldChg chg="del">
        <pc:chgData name="Dorien Van Gassen" userId="01919bb4-8004-458f-b15b-2901e49621b6" providerId="ADAL" clId="{813A1FF6-E7DA-446D-9E35-F7AFEAC49E49}" dt="2020-09-11T13:12:15.127" v="3831" actId="47"/>
        <pc:sldMkLst>
          <pc:docMk/>
          <pc:sldMk cId="1055523305" sldId="445"/>
        </pc:sldMkLst>
      </pc:sldChg>
      <pc:sldChg chg="del">
        <pc:chgData name="Dorien Van Gassen" userId="01919bb4-8004-458f-b15b-2901e49621b6" providerId="ADAL" clId="{813A1FF6-E7DA-446D-9E35-F7AFEAC49E49}" dt="2020-09-11T13:12:06.291" v="3815" actId="47"/>
        <pc:sldMkLst>
          <pc:docMk/>
          <pc:sldMk cId="577673502" sldId="446"/>
        </pc:sldMkLst>
      </pc:sldChg>
      <pc:sldChg chg="del">
        <pc:chgData name="Dorien Van Gassen" userId="01919bb4-8004-458f-b15b-2901e49621b6" providerId="ADAL" clId="{813A1FF6-E7DA-446D-9E35-F7AFEAC49E49}" dt="2020-09-11T13:12:07.315" v="3817" actId="47"/>
        <pc:sldMkLst>
          <pc:docMk/>
          <pc:sldMk cId="3555307846" sldId="447"/>
        </pc:sldMkLst>
      </pc:sldChg>
      <pc:sldChg chg="del">
        <pc:chgData name="Dorien Van Gassen" userId="01919bb4-8004-458f-b15b-2901e49621b6" providerId="ADAL" clId="{813A1FF6-E7DA-446D-9E35-F7AFEAC49E49}" dt="2020-09-11T13:12:06.794" v="3816" actId="47"/>
        <pc:sldMkLst>
          <pc:docMk/>
          <pc:sldMk cId="2156371645" sldId="448"/>
        </pc:sldMkLst>
      </pc:sldChg>
      <pc:sldChg chg="del">
        <pc:chgData name="Dorien Van Gassen" userId="01919bb4-8004-458f-b15b-2901e49621b6" providerId="ADAL" clId="{813A1FF6-E7DA-446D-9E35-F7AFEAC49E49}" dt="2020-09-11T13:12:07.766" v="3818" actId="47"/>
        <pc:sldMkLst>
          <pc:docMk/>
          <pc:sldMk cId="881742549" sldId="449"/>
        </pc:sldMkLst>
      </pc:sldChg>
      <pc:sldChg chg="del">
        <pc:chgData name="Dorien Van Gassen" userId="01919bb4-8004-458f-b15b-2901e49621b6" providerId="ADAL" clId="{813A1FF6-E7DA-446D-9E35-F7AFEAC49E49}" dt="2020-09-11T13:12:08.216" v="3819" actId="47"/>
        <pc:sldMkLst>
          <pc:docMk/>
          <pc:sldMk cId="3727430078" sldId="450"/>
        </pc:sldMkLst>
      </pc:sldChg>
      <pc:sldChg chg="del">
        <pc:chgData name="Dorien Van Gassen" userId="01919bb4-8004-458f-b15b-2901e49621b6" providerId="ADAL" clId="{813A1FF6-E7DA-446D-9E35-F7AFEAC49E49}" dt="2020-09-11T13:12:14.509" v="3830" actId="47"/>
        <pc:sldMkLst>
          <pc:docMk/>
          <pc:sldMk cId="2515885911" sldId="451"/>
        </pc:sldMkLst>
      </pc:sldChg>
      <pc:sldChg chg="modSp new mod">
        <pc:chgData name="Dorien Van Gassen" userId="01919bb4-8004-458f-b15b-2901e49621b6" providerId="ADAL" clId="{813A1FF6-E7DA-446D-9E35-F7AFEAC49E49}" dt="2020-09-15T09:24:55.672" v="8803" actId="403"/>
        <pc:sldMkLst>
          <pc:docMk/>
          <pc:sldMk cId="407968276" sldId="452"/>
        </pc:sldMkLst>
        <pc:spChg chg="mod">
          <ac:chgData name="Dorien Van Gassen" userId="01919bb4-8004-458f-b15b-2901e49621b6" providerId="ADAL" clId="{813A1FF6-E7DA-446D-9E35-F7AFEAC49E49}" dt="2020-09-11T10:01:54.991" v="328" actId="20577"/>
          <ac:spMkLst>
            <pc:docMk/>
            <pc:sldMk cId="407968276" sldId="452"/>
            <ac:spMk id="2" creationId="{14CA8B4D-5D8B-4B0E-9459-ED6A83D8E38D}"/>
          </ac:spMkLst>
        </pc:spChg>
        <pc:spChg chg="mod">
          <ac:chgData name="Dorien Van Gassen" userId="01919bb4-8004-458f-b15b-2901e49621b6" providerId="ADAL" clId="{813A1FF6-E7DA-446D-9E35-F7AFEAC49E49}" dt="2020-09-11T10:02:04.478" v="380" actId="20577"/>
          <ac:spMkLst>
            <pc:docMk/>
            <pc:sldMk cId="407968276" sldId="452"/>
            <ac:spMk id="3" creationId="{5563E38F-3259-4836-BD50-EF36B1178E25}"/>
          </ac:spMkLst>
        </pc:spChg>
        <pc:spChg chg="mod">
          <ac:chgData name="Dorien Van Gassen" userId="01919bb4-8004-458f-b15b-2901e49621b6" providerId="ADAL" clId="{813A1FF6-E7DA-446D-9E35-F7AFEAC49E49}" dt="2020-09-15T09:24:55.672" v="8803" actId="403"/>
          <ac:spMkLst>
            <pc:docMk/>
            <pc:sldMk cId="407968276" sldId="452"/>
            <ac:spMk id="4" creationId="{AE144B2C-9E4C-48A2-BFF7-FD4E04F19721}"/>
          </ac:spMkLst>
        </pc:spChg>
      </pc:sldChg>
      <pc:sldChg chg="new del">
        <pc:chgData name="Dorien Van Gassen" userId="01919bb4-8004-458f-b15b-2901e49621b6" providerId="ADAL" clId="{813A1FF6-E7DA-446D-9E35-F7AFEAC49E49}" dt="2020-09-11T11:36:25.049" v="2563" actId="680"/>
        <pc:sldMkLst>
          <pc:docMk/>
          <pc:sldMk cId="1060860441" sldId="453"/>
        </pc:sldMkLst>
      </pc:sldChg>
      <pc:sldChg chg="addSp delSp modSp new mod ord modClrScheme chgLayout">
        <pc:chgData name="Dorien Van Gassen" userId="01919bb4-8004-458f-b15b-2901e49621b6" providerId="ADAL" clId="{813A1FF6-E7DA-446D-9E35-F7AFEAC49E49}" dt="2020-09-15T09:26:09.830" v="8835" actId="20577"/>
        <pc:sldMkLst>
          <pc:docMk/>
          <pc:sldMk cId="3255862607" sldId="453"/>
        </pc:sldMkLst>
        <pc:spChg chg="del mod ord">
          <ac:chgData name="Dorien Van Gassen" userId="01919bb4-8004-458f-b15b-2901e49621b6" providerId="ADAL" clId="{813A1FF6-E7DA-446D-9E35-F7AFEAC49E49}" dt="2020-09-11T12:40:20.072" v="2686" actId="700"/>
          <ac:spMkLst>
            <pc:docMk/>
            <pc:sldMk cId="3255862607" sldId="453"/>
            <ac:spMk id="2" creationId="{401D6EC4-1139-4993-8E7E-F56416243191}"/>
          </ac:spMkLst>
        </pc:spChg>
        <pc:spChg chg="del mod ord">
          <ac:chgData name="Dorien Van Gassen" userId="01919bb4-8004-458f-b15b-2901e49621b6" providerId="ADAL" clId="{813A1FF6-E7DA-446D-9E35-F7AFEAC49E49}" dt="2020-09-11T12:40:20.072" v="2686" actId="700"/>
          <ac:spMkLst>
            <pc:docMk/>
            <pc:sldMk cId="3255862607" sldId="453"/>
            <ac:spMk id="3" creationId="{426F4514-160B-43AF-B978-04A1EFB7276C}"/>
          </ac:spMkLst>
        </pc:spChg>
        <pc:spChg chg="add mod ord">
          <ac:chgData name="Dorien Van Gassen" userId="01919bb4-8004-458f-b15b-2901e49621b6" providerId="ADAL" clId="{813A1FF6-E7DA-446D-9E35-F7AFEAC49E49}" dt="2020-09-11T13:02:16.457" v="2709" actId="20577"/>
          <ac:spMkLst>
            <pc:docMk/>
            <pc:sldMk cId="3255862607" sldId="453"/>
            <ac:spMk id="4" creationId="{ABF0BE00-44FB-4DC6-A23F-6B6764DD7F31}"/>
          </ac:spMkLst>
        </pc:spChg>
        <pc:spChg chg="add mod ord">
          <ac:chgData name="Dorien Van Gassen" userId="01919bb4-8004-458f-b15b-2901e49621b6" providerId="ADAL" clId="{813A1FF6-E7DA-446D-9E35-F7AFEAC49E49}" dt="2020-09-11T13:02:23.977" v="2728" actId="20577"/>
          <ac:spMkLst>
            <pc:docMk/>
            <pc:sldMk cId="3255862607" sldId="453"/>
            <ac:spMk id="5" creationId="{A4D331E9-E098-4644-BF30-DF86466C6FE8}"/>
          </ac:spMkLst>
        </pc:spChg>
        <pc:spChg chg="add mod ord">
          <ac:chgData name="Dorien Van Gassen" userId="01919bb4-8004-458f-b15b-2901e49621b6" providerId="ADAL" clId="{813A1FF6-E7DA-446D-9E35-F7AFEAC49E49}" dt="2020-09-15T09:26:09.830" v="8835" actId="20577"/>
          <ac:spMkLst>
            <pc:docMk/>
            <pc:sldMk cId="3255862607" sldId="453"/>
            <ac:spMk id="6" creationId="{C3066768-80FC-4D75-BA88-876288E539FE}"/>
          </ac:spMkLst>
        </pc:spChg>
        <pc:spChg chg="add mod">
          <ac:chgData name="Dorien Van Gassen" userId="01919bb4-8004-458f-b15b-2901e49621b6" providerId="ADAL" clId="{813A1FF6-E7DA-446D-9E35-F7AFEAC49E49}" dt="2020-09-11T13:07:21.524" v="3337" actId="20577"/>
          <ac:spMkLst>
            <pc:docMk/>
            <pc:sldMk cId="3255862607" sldId="453"/>
            <ac:spMk id="7" creationId="{EA1FF273-3831-4E07-AA78-A26E77962D15}"/>
          </ac:spMkLst>
        </pc:spChg>
        <pc:spChg chg="add del mod">
          <ac:chgData name="Dorien Van Gassen" userId="01919bb4-8004-458f-b15b-2901e49621b6" providerId="ADAL" clId="{813A1FF6-E7DA-446D-9E35-F7AFEAC49E49}" dt="2020-09-11T13:23:28.921" v="4308" actId="478"/>
          <ac:spMkLst>
            <pc:docMk/>
            <pc:sldMk cId="3255862607" sldId="453"/>
            <ac:spMk id="8" creationId="{F3291C0E-267A-44C1-A953-B39106C1ABA4}"/>
          </ac:spMkLst>
        </pc:spChg>
      </pc:sldChg>
      <pc:sldChg chg="modSp new mod">
        <pc:chgData name="Dorien Van Gassen" userId="01919bb4-8004-458f-b15b-2901e49621b6" providerId="ADAL" clId="{813A1FF6-E7DA-446D-9E35-F7AFEAC49E49}" dt="2020-09-11T13:11:45.405" v="3812" actId="20577"/>
        <pc:sldMkLst>
          <pc:docMk/>
          <pc:sldMk cId="28546957" sldId="454"/>
        </pc:sldMkLst>
        <pc:spChg chg="mod">
          <ac:chgData name="Dorien Van Gassen" userId="01919bb4-8004-458f-b15b-2901e49621b6" providerId="ADAL" clId="{813A1FF6-E7DA-446D-9E35-F7AFEAC49E49}" dt="2020-09-11T13:07:51.915" v="3355" actId="20577"/>
          <ac:spMkLst>
            <pc:docMk/>
            <pc:sldMk cId="28546957" sldId="454"/>
            <ac:spMk id="2" creationId="{CC8E416E-11B2-4090-ACF2-EBFF6FD8E3E2}"/>
          </ac:spMkLst>
        </pc:spChg>
        <pc:spChg chg="mod">
          <ac:chgData name="Dorien Van Gassen" userId="01919bb4-8004-458f-b15b-2901e49621b6" providerId="ADAL" clId="{813A1FF6-E7DA-446D-9E35-F7AFEAC49E49}" dt="2020-09-11T13:07:58.422" v="3374" actId="20577"/>
          <ac:spMkLst>
            <pc:docMk/>
            <pc:sldMk cId="28546957" sldId="454"/>
            <ac:spMk id="3" creationId="{6E3B8252-3982-4FCE-B07C-BF227C763250}"/>
          </ac:spMkLst>
        </pc:spChg>
        <pc:spChg chg="mod">
          <ac:chgData name="Dorien Van Gassen" userId="01919bb4-8004-458f-b15b-2901e49621b6" providerId="ADAL" clId="{813A1FF6-E7DA-446D-9E35-F7AFEAC49E49}" dt="2020-09-11T13:11:45.405" v="3812" actId="20577"/>
          <ac:spMkLst>
            <pc:docMk/>
            <pc:sldMk cId="28546957" sldId="454"/>
            <ac:spMk id="4" creationId="{224BD400-83E7-41C9-ABD5-FAD160C9C4D6}"/>
          </ac:spMkLst>
        </pc:spChg>
      </pc:sldChg>
      <pc:sldChg chg="addSp delSp modSp new mod setBg modClrScheme chgLayout">
        <pc:chgData name="Dorien Van Gassen" userId="01919bb4-8004-458f-b15b-2901e49621b6" providerId="ADAL" clId="{813A1FF6-E7DA-446D-9E35-F7AFEAC49E49}" dt="2020-09-15T09:27:29.119" v="8847" actId="20577"/>
        <pc:sldMkLst>
          <pc:docMk/>
          <pc:sldMk cId="3288355650" sldId="455"/>
        </pc:sldMkLst>
        <pc:spChg chg="del mod ord">
          <ac:chgData name="Dorien Van Gassen" userId="01919bb4-8004-458f-b15b-2901e49621b6" providerId="ADAL" clId="{813A1FF6-E7DA-446D-9E35-F7AFEAC49E49}" dt="2020-09-11T13:30:22.214" v="4558" actId="700"/>
          <ac:spMkLst>
            <pc:docMk/>
            <pc:sldMk cId="3288355650" sldId="455"/>
            <ac:spMk id="2" creationId="{E0133FA7-AE2A-4F36-8E06-6083853F970C}"/>
          </ac:spMkLst>
        </pc:spChg>
        <pc:spChg chg="del mod ord">
          <ac:chgData name="Dorien Van Gassen" userId="01919bb4-8004-458f-b15b-2901e49621b6" providerId="ADAL" clId="{813A1FF6-E7DA-446D-9E35-F7AFEAC49E49}" dt="2020-09-11T13:30:22.214" v="4558" actId="700"/>
          <ac:spMkLst>
            <pc:docMk/>
            <pc:sldMk cId="3288355650" sldId="455"/>
            <ac:spMk id="3" creationId="{21AC7E33-B80F-4A62-A917-30EEB9BFC051}"/>
          </ac:spMkLst>
        </pc:spChg>
        <pc:spChg chg="del mod ord">
          <ac:chgData name="Dorien Van Gassen" userId="01919bb4-8004-458f-b15b-2901e49621b6" providerId="ADAL" clId="{813A1FF6-E7DA-446D-9E35-F7AFEAC49E49}" dt="2020-09-11T13:30:22.214" v="4558" actId="700"/>
          <ac:spMkLst>
            <pc:docMk/>
            <pc:sldMk cId="3288355650" sldId="455"/>
            <ac:spMk id="4" creationId="{9854D762-B21A-4EDE-976F-F53CEB1325A3}"/>
          </ac:spMkLst>
        </pc:spChg>
        <pc:spChg chg="add mod ord">
          <ac:chgData name="Dorien Van Gassen" userId="01919bb4-8004-458f-b15b-2901e49621b6" providerId="ADAL" clId="{813A1FF6-E7DA-446D-9E35-F7AFEAC49E49}" dt="2020-09-11T13:31:48.390" v="4655" actId="14100"/>
          <ac:spMkLst>
            <pc:docMk/>
            <pc:sldMk cId="3288355650" sldId="455"/>
            <ac:spMk id="5" creationId="{844CE98E-8561-4089-AA31-0E42803FFE0C}"/>
          </ac:spMkLst>
        </pc:spChg>
        <pc:spChg chg="add mod ord">
          <ac:chgData name="Dorien Van Gassen" userId="01919bb4-8004-458f-b15b-2901e49621b6" providerId="ADAL" clId="{813A1FF6-E7DA-446D-9E35-F7AFEAC49E49}" dt="2020-09-11T13:31:48.390" v="4655" actId="14100"/>
          <ac:spMkLst>
            <pc:docMk/>
            <pc:sldMk cId="3288355650" sldId="455"/>
            <ac:spMk id="6" creationId="{EB7E50DD-BC9B-4F17-9354-5DD316FDE224}"/>
          </ac:spMkLst>
        </pc:spChg>
        <pc:spChg chg="add mod ord">
          <ac:chgData name="Dorien Van Gassen" userId="01919bb4-8004-458f-b15b-2901e49621b6" providerId="ADAL" clId="{813A1FF6-E7DA-446D-9E35-F7AFEAC49E49}" dt="2020-09-15T09:27:29.119" v="8847" actId="20577"/>
          <ac:spMkLst>
            <pc:docMk/>
            <pc:sldMk cId="3288355650" sldId="455"/>
            <ac:spMk id="7" creationId="{94C4F348-A077-45BA-8903-A6FF826F5216}"/>
          </ac:spMkLst>
        </pc:spChg>
      </pc:sldChg>
      <pc:sldChg chg="addSp delSp modSp new mod">
        <pc:chgData name="Dorien Van Gassen" userId="01919bb4-8004-458f-b15b-2901e49621b6" providerId="ADAL" clId="{813A1FF6-E7DA-446D-9E35-F7AFEAC49E49}" dt="2020-09-11T13:57:47.827" v="7416" actId="14100"/>
        <pc:sldMkLst>
          <pc:docMk/>
          <pc:sldMk cId="2617326603" sldId="456"/>
        </pc:sldMkLst>
        <pc:spChg chg="mod">
          <ac:chgData name="Dorien Van Gassen" userId="01919bb4-8004-458f-b15b-2901e49621b6" providerId="ADAL" clId="{813A1FF6-E7DA-446D-9E35-F7AFEAC49E49}" dt="2020-09-11T13:23:45.060" v="4312" actId="14100"/>
          <ac:spMkLst>
            <pc:docMk/>
            <pc:sldMk cId="2617326603" sldId="456"/>
            <ac:spMk id="2" creationId="{83DE1134-0FCD-4707-B8DE-37848210E6F6}"/>
          </ac:spMkLst>
        </pc:spChg>
        <pc:spChg chg="del mod">
          <ac:chgData name="Dorien Van Gassen" userId="01919bb4-8004-458f-b15b-2901e49621b6" providerId="ADAL" clId="{813A1FF6-E7DA-446D-9E35-F7AFEAC49E49}" dt="2020-09-11T13:23:41.786" v="4311" actId="478"/>
          <ac:spMkLst>
            <pc:docMk/>
            <pc:sldMk cId="2617326603" sldId="456"/>
            <ac:spMk id="3" creationId="{F7100CDF-4893-4D86-BD8B-6614E0B005F8}"/>
          </ac:spMkLst>
        </pc:spChg>
        <pc:spChg chg="mod">
          <ac:chgData name="Dorien Van Gassen" userId="01919bb4-8004-458f-b15b-2901e49621b6" providerId="ADAL" clId="{813A1FF6-E7DA-446D-9E35-F7AFEAC49E49}" dt="2020-09-11T13:26:34.990" v="4556" actId="20577"/>
          <ac:spMkLst>
            <pc:docMk/>
            <pc:sldMk cId="2617326603" sldId="456"/>
            <ac:spMk id="4" creationId="{53A9A408-1BBE-43E1-8478-946C7DA98AF6}"/>
          </ac:spMkLst>
        </pc:spChg>
        <pc:spChg chg="add del mod">
          <ac:chgData name="Dorien Van Gassen" userId="01919bb4-8004-458f-b15b-2901e49621b6" providerId="ADAL" clId="{813A1FF6-E7DA-446D-9E35-F7AFEAC49E49}" dt="2020-09-11T13:23:51.385" v="4313" actId="478"/>
          <ac:spMkLst>
            <pc:docMk/>
            <pc:sldMk cId="2617326603" sldId="456"/>
            <ac:spMk id="6" creationId="{F56D6D0D-016B-49E4-B1C2-5591774D8C94}"/>
          </ac:spMkLst>
        </pc:spChg>
        <pc:spChg chg="add mod">
          <ac:chgData name="Dorien Van Gassen" userId="01919bb4-8004-458f-b15b-2901e49621b6" providerId="ADAL" clId="{813A1FF6-E7DA-446D-9E35-F7AFEAC49E49}" dt="2020-09-11T13:25:29.861" v="4521" actId="14100"/>
          <ac:spMkLst>
            <pc:docMk/>
            <pc:sldMk cId="2617326603" sldId="456"/>
            <ac:spMk id="7" creationId="{001A05BB-F836-4EC8-B0F5-A86A60326AEB}"/>
          </ac:spMkLst>
        </pc:spChg>
        <pc:spChg chg="add mod">
          <ac:chgData name="Dorien Van Gassen" userId="01919bb4-8004-458f-b15b-2901e49621b6" providerId="ADAL" clId="{813A1FF6-E7DA-446D-9E35-F7AFEAC49E49}" dt="2020-09-11T13:25:27.097" v="4520" actId="14100"/>
          <ac:spMkLst>
            <pc:docMk/>
            <pc:sldMk cId="2617326603" sldId="456"/>
            <ac:spMk id="8" creationId="{AED977B3-6ACE-4335-B2B0-EEBAEE3EB992}"/>
          </ac:spMkLst>
        </pc:spChg>
        <pc:spChg chg="add mod">
          <ac:chgData name="Dorien Van Gassen" userId="01919bb4-8004-458f-b15b-2901e49621b6" providerId="ADAL" clId="{813A1FF6-E7DA-446D-9E35-F7AFEAC49E49}" dt="2020-09-11T13:26:23.566" v="4555" actId="20577"/>
          <ac:spMkLst>
            <pc:docMk/>
            <pc:sldMk cId="2617326603" sldId="456"/>
            <ac:spMk id="9" creationId="{3C45CA22-2317-4B2E-9937-6F8589BE6235}"/>
          </ac:spMkLst>
        </pc:spChg>
        <pc:cxnChg chg="add mod">
          <ac:chgData name="Dorien Van Gassen" userId="01919bb4-8004-458f-b15b-2901e49621b6" providerId="ADAL" clId="{813A1FF6-E7DA-446D-9E35-F7AFEAC49E49}" dt="2020-09-11T13:57:47.827" v="7416" actId="14100"/>
          <ac:cxnSpMkLst>
            <pc:docMk/>
            <pc:sldMk cId="2617326603" sldId="456"/>
            <ac:cxnSpMk id="11" creationId="{9C26ABE8-4C1A-45F6-9A53-F3F238F81F56}"/>
          </ac:cxnSpMkLst>
        </pc:cxnChg>
      </pc:sldChg>
      <pc:sldChg chg="modSp new mod setBg">
        <pc:chgData name="Dorien Van Gassen" userId="01919bb4-8004-458f-b15b-2901e49621b6" providerId="ADAL" clId="{813A1FF6-E7DA-446D-9E35-F7AFEAC49E49}" dt="2020-09-11T14:13:36.793" v="8798" actId="20577"/>
        <pc:sldMkLst>
          <pc:docMk/>
          <pc:sldMk cId="1696853430" sldId="457"/>
        </pc:sldMkLst>
        <pc:spChg chg="mod">
          <ac:chgData name="Dorien Van Gassen" userId="01919bb4-8004-458f-b15b-2901e49621b6" providerId="ADAL" clId="{813A1FF6-E7DA-446D-9E35-F7AFEAC49E49}" dt="2020-09-11T13:37:26.973" v="5256" actId="14100"/>
          <ac:spMkLst>
            <pc:docMk/>
            <pc:sldMk cId="1696853430" sldId="457"/>
            <ac:spMk id="2" creationId="{D209FA49-0376-4A39-89C2-B01F809F1770}"/>
          </ac:spMkLst>
        </pc:spChg>
        <pc:spChg chg="mod">
          <ac:chgData name="Dorien Van Gassen" userId="01919bb4-8004-458f-b15b-2901e49621b6" providerId="ADAL" clId="{813A1FF6-E7DA-446D-9E35-F7AFEAC49E49}" dt="2020-09-11T13:37:32.594" v="5272" actId="20577"/>
          <ac:spMkLst>
            <pc:docMk/>
            <pc:sldMk cId="1696853430" sldId="457"/>
            <ac:spMk id="3" creationId="{EDA1719B-83F8-4D05-980F-C47C6CEA79D7}"/>
          </ac:spMkLst>
        </pc:spChg>
        <pc:spChg chg="mod">
          <ac:chgData name="Dorien Van Gassen" userId="01919bb4-8004-458f-b15b-2901e49621b6" providerId="ADAL" clId="{813A1FF6-E7DA-446D-9E35-F7AFEAC49E49}" dt="2020-09-11T14:13:36.793" v="8798" actId="20577"/>
          <ac:spMkLst>
            <pc:docMk/>
            <pc:sldMk cId="1696853430" sldId="457"/>
            <ac:spMk id="4" creationId="{AB10EB6E-0C3F-4405-B11C-CF0AB90019F7}"/>
          </ac:spMkLst>
        </pc:spChg>
      </pc:sldChg>
      <pc:sldChg chg="modSp new del mod">
        <pc:chgData name="Dorien Van Gassen" userId="01919bb4-8004-458f-b15b-2901e49621b6" providerId="ADAL" clId="{813A1FF6-E7DA-446D-9E35-F7AFEAC49E49}" dt="2020-09-11T13:29:01.380" v="4557" actId="47"/>
        <pc:sldMkLst>
          <pc:docMk/>
          <pc:sldMk cId="2901349336" sldId="457"/>
        </pc:sldMkLst>
        <pc:spChg chg="mod">
          <ac:chgData name="Dorien Van Gassen" userId="01919bb4-8004-458f-b15b-2901e49621b6" providerId="ADAL" clId="{813A1FF6-E7DA-446D-9E35-F7AFEAC49E49}" dt="2020-09-11T13:21:25.151" v="4279" actId="20577"/>
          <ac:spMkLst>
            <pc:docMk/>
            <pc:sldMk cId="2901349336" sldId="457"/>
            <ac:spMk id="2" creationId="{684D2F4E-6D18-4EA7-A274-10AB9F5296C9}"/>
          </ac:spMkLst>
        </pc:spChg>
        <pc:spChg chg="mod">
          <ac:chgData name="Dorien Van Gassen" userId="01919bb4-8004-458f-b15b-2901e49621b6" providerId="ADAL" clId="{813A1FF6-E7DA-446D-9E35-F7AFEAC49E49}" dt="2020-09-11T13:21:28.898" v="4291" actId="20577"/>
          <ac:spMkLst>
            <pc:docMk/>
            <pc:sldMk cId="2901349336" sldId="457"/>
            <ac:spMk id="3" creationId="{A33FA192-2ABD-40E1-93BB-E4B25FFA657D}"/>
          </ac:spMkLst>
        </pc:spChg>
        <pc:spChg chg="mod">
          <ac:chgData name="Dorien Van Gassen" userId="01919bb4-8004-458f-b15b-2901e49621b6" providerId="ADAL" clId="{813A1FF6-E7DA-446D-9E35-F7AFEAC49E49}" dt="2020-09-11T13:21:36.687" v="4292"/>
          <ac:spMkLst>
            <pc:docMk/>
            <pc:sldMk cId="2901349336" sldId="457"/>
            <ac:spMk id="4" creationId="{42DCFF1B-E592-471A-86E3-460030C7DA5C}"/>
          </ac:spMkLst>
        </pc:spChg>
      </pc:sldChg>
      <pc:sldChg chg="addSp delSp modSp new mod setBg modClrScheme chgLayout">
        <pc:chgData name="Dorien Van Gassen" userId="01919bb4-8004-458f-b15b-2901e49621b6" providerId="ADAL" clId="{813A1FF6-E7DA-446D-9E35-F7AFEAC49E49}" dt="2020-09-11T13:48:56.535" v="6835" actId="20577"/>
        <pc:sldMkLst>
          <pc:docMk/>
          <pc:sldMk cId="1569413830" sldId="458"/>
        </pc:sldMkLst>
        <pc:spChg chg="del mod ord">
          <ac:chgData name="Dorien Van Gassen" userId="01919bb4-8004-458f-b15b-2901e49621b6" providerId="ADAL" clId="{813A1FF6-E7DA-446D-9E35-F7AFEAC49E49}" dt="2020-09-11T13:41:07.182" v="5803" actId="700"/>
          <ac:spMkLst>
            <pc:docMk/>
            <pc:sldMk cId="1569413830" sldId="458"/>
            <ac:spMk id="2" creationId="{E86E721F-6C9C-45D5-9452-E7A3FF52F430}"/>
          </ac:spMkLst>
        </pc:spChg>
        <pc:spChg chg="del mod ord">
          <ac:chgData name="Dorien Van Gassen" userId="01919bb4-8004-458f-b15b-2901e49621b6" providerId="ADAL" clId="{813A1FF6-E7DA-446D-9E35-F7AFEAC49E49}" dt="2020-09-11T13:41:07.182" v="5803" actId="700"/>
          <ac:spMkLst>
            <pc:docMk/>
            <pc:sldMk cId="1569413830" sldId="458"/>
            <ac:spMk id="3" creationId="{198694E6-75CD-4E2F-ACB7-2FEE6D5C5F5A}"/>
          </ac:spMkLst>
        </pc:spChg>
        <pc:spChg chg="del mod ord">
          <ac:chgData name="Dorien Van Gassen" userId="01919bb4-8004-458f-b15b-2901e49621b6" providerId="ADAL" clId="{813A1FF6-E7DA-446D-9E35-F7AFEAC49E49}" dt="2020-09-11T13:41:07.182" v="5803" actId="700"/>
          <ac:spMkLst>
            <pc:docMk/>
            <pc:sldMk cId="1569413830" sldId="458"/>
            <ac:spMk id="4" creationId="{B0C1A39C-EFAB-4588-8FAA-4AACBFA0368D}"/>
          </ac:spMkLst>
        </pc:spChg>
        <pc:spChg chg="add mod ord">
          <ac:chgData name="Dorien Van Gassen" userId="01919bb4-8004-458f-b15b-2901e49621b6" providerId="ADAL" clId="{813A1FF6-E7DA-446D-9E35-F7AFEAC49E49}" dt="2020-09-11T13:42:52.533" v="5982" actId="14100"/>
          <ac:spMkLst>
            <pc:docMk/>
            <pc:sldMk cId="1569413830" sldId="458"/>
            <ac:spMk id="5" creationId="{48EFE683-5CB7-4EC9-95EA-F4A61EA75D0B}"/>
          </ac:spMkLst>
        </pc:spChg>
        <pc:spChg chg="add mod ord">
          <ac:chgData name="Dorien Van Gassen" userId="01919bb4-8004-458f-b15b-2901e49621b6" providerId="ADAL" clId="{813A1FF6-E7DA-446D-9E35-F7AFEAC49E49}" dt="2020-09-11T13:42:56.043" v="5996" actId="20577"/>
          <ac:spMkLst>
            <pc:docMk/>
            <pc:sldMk cId="1569413830" sldId="458"/>
            <ac:spMk id="6" creationId="{85053309-4D74-401A-90FB-CD4E03E95062}"/>
          </ac:spMkLst>
        </pc:spChg>
        <pc:spChg chg="add mod ord">
          <ac:chgData name="Dorien Van Gassen" userId="01919bb4-8004-458f-b15b-2901e49621b6" providerId="ADAL" clId="{813A1FF6-E7DA-446D-9E35-F7AFEAC49E49}" dt="2020-09-11T13:48:56.535" v="6835" actId="20577"/>
          <ac:spMkLst>
            <pc:docMk/>
            <pc:sldMk cId="1569413830" sldId="458"/>
            <ac:spMk id="7" creationId="{398BBF77-7FDF-4CB5-B41D-1ADA89A494FF}"/>
          </ac:spMkLst>
        </pc:spChg>
      </pc:sldChg>
      <pc:sldChg chg="addSp modSp new del mod setBg modClrScheme chgLayout">
        <pc:chgData name="Dorien Van Gassen" userId="01919bb4-8004-458f-b15b-2901e49621b6" providerId="ADAL" clId="{813A1FF6-E7DA-446D-9E35-F7AFEAC49E49}" dt="2020-09-11T13:55:25.496" v="7353" actId="47"/>
        <pc:sldMkLst>
          <pc:docMk/>
          <pc:sldMk cId="4087227479" sldId="459"/>
        </pc:sldMkLst>
        <pc:spChg chg="mod ord">
          <ac:chgData name="Dorien Van Gassen" userId="01919bb4-8004-458f-b15b-2901e49621b6" providerId="ADAL" clId="{813A1FF6-E7DA-446D-9E35-F7AFEAC49E49}" dt="2020-09-11T13:55:20.570" v="7351" actId="21"/>
          <ac:spMkLst>
            <pc:docMk/>
            <pc:sldMk cId="4087227479" sldId="459"/>
            <ac:spMk id="2" creationId="{414925C9-44CC-40E9-A530-2329B0A9B038}"/>
          </ac:spMkLst>
        </pc:spChg>
        <pc:spChg chg="mod ord">
          <ac:chgData name="Dorien Van Gassen" userId="01919bb4-8004-458f-b15b-2901e49621b6" providerId="ADAL" clId="{813A1FF6-E7DA-446D-9E35-F7AFEAC49E49}" dt="2020-09-11T13:55:13.508" v="7349" actId="21"/>
          <ac:spMkLst>
            <pc:docMk/>
            <pc:sldMk cId="4087227479" sldId="459"/>
            <ac:spMk id="3" creationId="{C0D04950-13E9-49BE-B5BD-841C561F1A07}"/>
          </ac:spMkLst>
        </pc:spChg>
        <pc:spChg chg="add mod ord">
          <ac:chgData name="Dorien Van Gassen" userId="01919bb4-8004-458f-b15b-2901e49621b6" providerId="ADAL" clId="{813A1FF6-E7DA-446D-9E35-F7AFEAC49E49}" dt="2020-09-11T13:54:52.105" v="7347" actId="700"/>
          <ac:spMkLst>
            <pc:docMk/>
            <pc:sldMk cId="4087227479" sldId="459"/>
            <ac:spMk id="4" creationId="{18410A50-0ED0-4EA4-85E8-AACD0714FC71}"/>
          </ac:spMkLst>
        </pc:spChg>
      </pc:sldChg>
      <pc:sldChg chg="new del">
        <pc:chgData name="Dorien Van Gassen" userId="01919bb4-8004-458f-b15b-2901e49621b6" providerId="ADAL" clId="{813A1FF6-E7DA-446D-9E35-F7AFEAC49E49}" dt="2020-09-11T13:54:36.609" v="7344" actId="47"/>
        <pc:sldMkLst>
          <pc:docMk/>
          <pc:sldMk cId="2553346415" sldId="460"/>
        </pc:sldMkLst>
      </pc:sldChg>
      <pc:sldChg chg="addSp modSp new mod setBg">
        <pc:chgData name="Dorien Van Gassen" userId="01919bb4-8004-458f-b15b-2901e49621b6" providerId="ADAL" clId="{813A1FF6-E7DA-446D-9E35-F7AFEAC49E49}" dt="2020-09-15T09:29:10.337" v="8858" actId="113"/>
        <pc:sldMkLst>
          <pc:docMk/>
          <pc:sldMk cId="1436454892" sldId="461"/>
        </pc:sldMkLst>
        <pc:spChg chg="mod">
          <ac:chgData name="Dorien Van Gassen" userId="01919bb4-8004-458f-b15b-2901e49621b6" providerId="ADAL" clId="{813A1FF6-E7DA-446D-9E35-F7AFEAC49E49}" dt="2020-09-11T13:54:09.838" v="7281" actId="20577"/>
          <ac:spMkLst>
            <pc:docMk/>
            <pc:sldMk cId="1436454892" sldId="461"/>
            <ac:spMk id="2" creationId="{7A0D7EEB-F47D-43A2-B83F-3F140B38D7E7}"/>
          </ac:spMkLst>
        </pc:spChg>
        <pc:spChg chg="mod">
          <ac:chgData name="Dorien Van Gassen" userId="01919bb4-8004-458f-b15b-2901e49621b6" providerId="ADAL" clId="{813A1FF6-E7DA-446D-9E35-F7AFEAC49E49}" dt="2020-09-11T13:54:14.251" v="7296" actId="20577"/>
          <ac:spMkLst>
            <pc:docMk/>
            <pc:sldMk cId="1436454892" sldId="461"/>
            <ac:spMk id="3" creationId="{6AC9CC2C-E89F-4A13-85F3-9A3FCB6CBBB6}"/>
          </ac:spMkLst>
        </pc:spChg>
        <pc:spChg chg="mod">
          <ac:chgData name="Dorien Van Gassen" userId="01919bb4-8004-458f-b15b-2901e49621b6" providerId="ADAL" clId="{813A1FF6-E7DA-446D-9E35-F7AFEAC49E49}" dt="2020-09-15T09:29:10.337" v="8858" actId="113"/>
          <ac:spMkLst>
            <pc:docMk/>
            <pc:sldMk cId="1436454892" sldId="461"/>
            <ac:spMk id="4" creationId="{209B02C3-5909-427D-9E84-CB114E4D00F7}"/>
          </ac:spMkLst>
        </pc:spChg>
        <pc:spChg chg="add mod">
          <ac:chgData name="Dorien Van Gassen" userId="01919bb4-8004-458f-b15b-2901e49621b6" providerId="ADAL" clId="{813A1FF6-E7DA-446D-9E35-F7AFEAC49E49}" dt="2020-09-11T14:03:49.562" v="7767" actId="14100"/>
          <ac:spMkLst>
            <pc:docMk/>
            <pc:sldMk cId="1436454892" sldId="461"/>
            <ac:spMk id="5" creationId="{2B30A150-75FE-4682-82FD-C427084F0E1F}"/>
          </ac:spMkLst>
        </pc:spChg>
        <pc:spChg chg="add mod">
          <ac:chgData name="Dorien Van Gassen" userId="01919bb4-8004-458f-b15b-2901e49621b6" providerId="ADAL" clId="{813A1FF6-E7DA-446D-9E35-F7AFEAC49E49}" dt="2020-09-11T14:03:37.433" v="7753" actId="20577"/>
          <ac:spMkLst>
            <pc:docMk/>
            <pc:sldMk cId="1436454892" sldId="461"/>
            <ac:spMk id="6" creationId="{1CE1CBDF-7601-4750-B2D3-828E4A433FFD}"/>
          </ac:spMkLst>
        </pc:spChg>
      </pc:sldChg>
      <pc:sldChg chg="modSp new mod setBg">
        <pc:chgData name="Dorien Van Gassen" userId="01919bb4-8004-458f-b15b-2901e49621b6" providerId="ADAL" clId="{813A1FF6-E7DA-446D-9E35-F7AFEAC49E49}" dt="2020-09-15T09:28:48.493" v="8857" actId="14100"/>
        <pc:sldMkLst>
          <pc:docMk/>
          <pc:sldMk cId="3090872842" sldId="462"/>
        </pc:sldMkLst>
        <pc:spChg chg="mod">
          <ac:chgData name="Dorien Van Gassen" userId="01919bb4-8004-458f-b15b-2901e49621b6" providerId="ADAL" clId="{813A1FF6-E7DA-446D-9E35-F7AFEAC49E49}" dt="2020-09-11T13:58:49.450" v="7463" actId="404"/>
          <ac:spMkLst>
            <pc:docMk/>
            <pc:sldMk cId="3090872842" sldId="462"/>
            <ac:spMk id="2" creationId="{912D784F-F855-43EA-89BF-8E34123E7271}"/>
          </ac:spMkLst>
        </pc:spChg>
        <pc:spChg chg="mod">
          <ac:chgData name="Dorien Van Gassen" userId="01919bb4-8004-458f-b15b-2901e49621b6" providerId="ADAL" clId="{813A1FF6-E7DA-446D-9E35-F7AFEAC49E49}" dt="2020-09-11T13:58:16.055" v="7438" actId="5793"/>
          <ac:spMkLst>
            <pc:docMk/>
            <pc:sldMk cId="3090872842" sldId="462"/>
            <ac:spMk id="3" creationId="{9D0552EA-D094-44FE-84FB-293EABD9F86E}"/>
          </ac:spMkLst>
        </pc:spChg>
        <pc:spChg chg="mod">
          <ac:chgData name="Dorien Van Gassen" userId="01919bb4-8004-458f-b15b-2901e49621b6" providerId="ADAL" clId="{813A1FF6-E7DA-446D-9E35-F7AFEAC49E49}" dt="2020-09-15T09:28:48.493" v="8857" actId="14100"/>
          <ac:spMkLst>
            <pc:docMk/>
            <pc:sldMk cId="3090872842" sldId="462"/>
            <ac:spMk id="4" creationId="{FAC59E18-B5D4-427A-8623-35683F5FBF58}"/>
          </ac:spMkLst>
        </pc:spChg>
      </pc:sldChg>
      <pc:sldChg chg="addSp delSp modSp new mod modClrScheme chgLayout">
        <pc:chgData name="Dorien Van Gassen" userId="01919bb4-8004-458f-b15b-2901e49621b6" providerId="ADAL" clId="{813A1FF6-E7DA-446D-9E35-F7AFEAC49E49}" dt="2020-09-15T09:35:00.481" v="9385" actId="113"/>
        <pc:sldMkLst>
          <pc:docMk/>
          <pc:sldMk cId="3560758921" sldId="463"/>
        </pc:sldMkLst>
        <pc:spChg chg="del mod ord">
          <ac:chgData name="Dorien Van Gassen" userId="01919bb4-8004-458f-b15b-2901e49621b6" providerId="ADAL" clId="{813A1FF6-E7DA-446D-9E35-F7AFEAC49E49}" dt="2020-09-11T14:04:00.925" v="7769" actId="700"/>
          <ac:spMkLst>
            <pc:docMk/>
            <pc:sldMk cId="3560758921" sldId="463"/>
            <ac:spMk id="2" creationId="{DF892D9C-1FA1-4324-8627-81E37878882C}"/>
          </ac:spMkLst>
        </pc:spChg>
        <pc:spChg chg="del mod ord">
          <ac:chgData name="Dorien Van Gassen" userId="01919bb4-8004-458f-b15b-2901e49621b6" providerId="ADAL" clId="{813A1FF6-E7DA-446D-9E35-F7AFEAC49E49}" dt="2020-09-11T14:04:00.925" v="7769" actId="700"/>
          <ac:spMkLst>
            <pc:docMk/>
            <pc:sldMk cId="3560758921" sldId="463"/>
            <ac:spMk id="3" creationId="{2DDE5DCD-F45C-4ECE-BCFF-B1E78C18774D}"/>
          </ac:spMkLst>
        </pc:spChg>
        <pc:spChg chg="add mod ord">
          <ac:chgData name="Dorien Van Gassen" userId="01919bb4-8004-458f-b15b-2901e49621b6" providerId="ADAL" clId="{813A1FF6-E7DA-446D-9E35-F7AFEAC49E49}" dt="2020-09-11T14:04:10.256" v="7785" actId="20577"/>
          <ac:spMkLst>
            <pc:docMk/>
            <pc:sldMk cId="3560758921" sldId="463"/>
            <ac:spMk id="4" creationId="{2027F87C-D22A-48C8-B773-E411385B3A53}"/>
          </ac:spMkLst>
        </pc:spChg>
        <pc:spChg chg="add mod ord">
          <ac:chgData name="Dorien Van Gassen" userId="01919bb4-8004-458f-b15b-2901e49621b6" providerId="ADAL" clId="{813A1FF6-E7DA-446D-9E35-F7AFEAC49E49}" dt="2020-09-11T14:08:58.312" v="8693" actId="20577"/>
          <ac:spMkLst>
            <pc:docMk/>
            <pc:sldMk cId="3560758921" sldId="463"/>
            <ac:spMk id="5" creationId="{6C8E0CB2-3AB4-4112-B7B8-92B258093F55}"/>
          </ac:spMkLst>
        </pc:spChg>
        <pc:spChg chg="add mod ord">
          <ac:chgData name="Dorien Van Gassen" userId="01919bb4-8004-458f-b15b-2901e49621b6" providerId="ADAL" clId="{813A1FF6-E7DA-446D-9E35-F7AFEAC49E49}" dt="2020-09-15T09:35:00.481" v="9385" actId="113"/>
          <ac:spMkLst>
            <pc:docMk/>
            <pc:sldMk cId="3560758921" sldId="463"/>
            <ac:spMk id="6" creationId="{73C4D1AB-1F91-4660-8523-7D6CE7D1C1BB}"/>
          </ac:spMkLst>
        </pc:spChg>
      </pc:sldChg>
      <pc:sldChg chg="modSp new mod">
        <pc:chgData name="Dorien Van Gassen" userId="01919bb4-8004-458f-b15b-2901e49621b6" providerId="ADAL" clId="{813A1FF6-E7DA-446D-9E35-F7AFEAC49E49}" dt="2020-09-11T14:11:07.818" v="8781" actId="20577"/>
        <pc:sldMkLst>
          <pc:docMk/>
          <pc:sldMk cId="1468554394" sldId="464"/>
        </pc:sldMkLst>
        <pc:spChg chg="mod">
          <ac:chgData name="Dorien Van Gassen" userId="01919bb4-8004-458f-b15b-2901e49621b6" providerId="ADAL" clId="{813A1FF6-E7DA-446D-9E35-F7AFEAC49E49}" dt="2020-09-11T14:11:07.818" v="8781" actId="20577"/>
          <ac:spMkLst>
            <pc:docMk/>
            <pc:sldMk cId="1468554394" sldId="464"/>
            <ac:spMk id="2" creationId="{2B95A583-D7AE-41F9-AA39-41F3DDC83F1E}"/>
          </ac:spMkLst>
        </pc:spChg>
      </pc:sldChg>
      <pc:sldChg chg="modSp new mod">
        <pc:chgData name="Dorien Van Gassen" userId="01919bb4-8004-458f-b15b-2901e49621b6" providerId="ADAL" clId="{813A1FF6-E7DA-446D-9E35-F7AFEAC49E49}" dt="2020-09-15T09:33:12.287" v="9308" actId="20577"/>
        <pc:sldMkLst>
          <pc:docMk/>
          <pc:sldMk cId="4180146370" sldId="465"/>
        </pc:sldMkLst>
        <pc:spChg chg="mod">
          <ac:chgData name="Dorien Van Gassen" userId="01919bb4-8004-458f-b15b-2901e49621b6" providerId="ADAL" clId="{813A1FF6-E7DA-446D-9E35-F7AFEAC49E49}" dt="2020-09-15T09:29:28.531" v="8874" actId="20577"/>
          <ac:spMkLst>
            <pc:docMk/>
            <pc:sldMk cId="4180146370" sldId="465"/>
            <ac:spMk id="2" creationId="{78919083-70F5-4CB7-B1D8-2E9F152501BB}"/>
          </ac:spMkLst>
        </pc:spChg>
        <pc:spChg chg="mod">
          <ac:chgData name="Dorien Van Gassen" userId="01919bb4-8004-458f-b15b-2901e49621b6" providerId="ADAL" clId="{813A1FF6-E7DA-446D-9E35-F7AFEAC49E49}" dt="2020-09-15T09:33:12.287" v="9308" actId="20577"/>
          <ac:spMkLst>
            <pc:docMk/>
            <pc:sldMk cId="4180146370" sldId="465"/>
            <ac:spMk id="3" creationId="{C97993EB-3ABA-49F8-889F-35BEC1C7DD0B}"/>
          </ac:spMkLst>
        </pc:spChg>
      </pc:sldChg>
      <pc:sldMasterChg chg="delSldLayout">
        <pc:chgData name="Dorien Van Gassen" userId="01919bb4-8004-458f-b15b-2901e49621b6" providerId="ADAL" clId="{813A1FF6-E7DA-446D-9E35-F7AFEAC49E49}" dt="2020-09-11T13:12:15.127" v="3831" actId="47"/>
        <pc:sldMasterMkLst>
          <pc:docMk/>
          <pc:sldMasterMk cId="1166214192" sldId="2147483715"/>
        </pc:sldMasterMkLst>
        <pc:sldLayoutChg chg="del">
          <pc:chgData name="Dorien Van Gassen" userId="01919bb4-8004-458f-b15b-2901e49621b6" providerId="ADAL" clId="{813A1FF6-E7DA-446D-9E35-F7AFEAC49E49}" dt="2020-09-11T13:12:15.127" v="3831" actId="47"/>
          <pc:sldLayoutMkLst>
            <pc:docMk/>
            <pc:sldMasterMk cId="1166214192" sldId="2147483715"/>
            <pc:sldLayoutMk cId="4060327189" sldId="2147483717"/>
          </pc:sldLayoutMkLst>
        </pc:sldLayoutChg>
      </pc:sldMasterChg>
    </pc:docChg>
  </pc:docChgLst>
  <pc:docChgLst>
    <pc:chgData clId="Web-{6E2E7A13-8B3F-8F26-B303-B7E358B589ED}"/>
    <pc:docChg chg="modSld">
      <pc:chgData name="" userId="" providerId="" clId="Web-{6E2E7A13-8B3F-8F26-B303-B7E358B589ED}" dt="2020-10-07T10:54:14.968" v="1" actId="20577"/>
      <pc:docMkLst>
        <pc:docMk/>
      </pc:docMkLst>
      <pc:sldChg chg="modSp">
        <pc:chgData name="" userId="" providerId="" clId="Web-{6E2E7A13-8B3F-8F26-B303-B7E358B589ED}" dt="2020-10-07T10:54:14.968" v="1" actId="20577"/>
        <pc:sldMkLst>
          <pc:docMk/>
          <pc:sldMk cId="3778491670" sldId="256"/>
        </pc:sldMkLst>
        <pc:spChg chg="mod">
          <ac:chgData name="" userId="" providerId="" clId="Web-{6E2E7A13-8B3F-8F26-B303-B7E358B589ED}" dt="2020-10-07T10:54:14.968" v="1" actId="20577"/>
          <ac:spMkLst>
            <pc:docMk/>
            <pc:sldMk cId="3778491670" sldId="256"/>
            <ac:spMk id="3" creationId="{6D07C3A5-02B3-4F36-9611-B2CB4684BC08}"/>
          </ac:spMkLst>
        </pc:spChg>
      </pc:sldChg>
    </pc:docChg>
  </pc:docChgLst>
  <pc:docChgLst>
    <pc:chgData name="Dorien Van Gassen" userId="01919bb4-8004-458f-b15b-2901e49621b6" providerId="ADAL" clId="{E975A940-A2E0-4BD4-9811-019C989A5FE6}"/>
    <pc:docChg chg="undo custSel addSld modSld">
      <pc:chgData name="Dorien Van Gassen" userId="01919bb4-8004-458f-b15b-2901e49621b6" providerId="ADAL" clId="{E975A940-A2E0-4BD4-9811-019C989A5FE6}" dt="2020-10-29T10:51:22.610" v="1683" actId="13926"/>
      <pc:docMkLst>
        <pc:docMk/>
      </pc:docMkLst>
      <pc:sldChg chg="modSp mod">
        <pc:chgData name="Dorien Van Gassen" userId="01919bb4-8004-458f-b15b-2901e49621b6" providerId="ADAL" clId="{E975A940-A2E0-4BD4-9811-019C989A5FE6}" dt="2020-10-29T10:06:07.822" v="46" actId="6549"/>
        <pc:sldMkLst>
          <pc:docMk/>
          <pc:sldMk cId="3778491670" sldId="256"/>
        </pc:sldMkLst>
        <pc:spChg chg="mod">
          <ac:chgData name="Dorien Van Gassen" userId="01919bb4-8004-458f-b15b-2901e49621b6" providerId="ADAL" clId="{E975A940-A2E0-4BD4-9811-019C989A5FE6}" dt="2020-10-29T10:06:07.822" v="46" actId="6549"/>
          <ac:spMkLst>
            <pc:docMk/>
            <pc:sldMk cId="3778491670" sldId="256"/>
            <ac:spMk id="3" creationId="{6D07C3A5-02B3-4F36-9611-B2CB4684BC08}"/>
          </ac:spMkLst>
        </pc:spChg>
      </pc:sldChg>
      <pc:sldChg chg="modNotesTx">
        <pc:chgData name="Dorien Van Gassen" userId="01919bb4-8004-458f-b15b-2901e49621b6" providerId="ADAL" clId="{E975A940-A2E0-4BD4-9811-019C989A5FE6}" dt="2020-10-29T10:48:25.641" v="1606" actId="6549"/>
        <pc:sldMkLst>
          <pc:docMk/>
          <pc:sldMk cId="616603447" sldId="263"/>
        </pc:sldMkLst>
      </pc:sldChg>
      <pc:sldChg chg="addSp delSp modSp mod">
        <pc:chgData name="Dorien Van Gassen" userId="01919bb4-8004-458f-b15b-2901e49621b6" providerId="ADAL" clId="{E975A940-A2E0-4BD4-9811-019C989A5FE6}" dt="2020-10-29T10:07:53.149" v="60" actId="1076"/>
        <pc:sldMkLst>
          <pc:docMk/>
          <pc:sldMk cId="3075449726" sldId="442"/>
        </pc:sldMkLst>
        <pc:graphicFrameChg chg="add mod">
          <ac:chgData name="Dorien Van Gassen" userId="01919bb4-8004-458f-b15b-2901e49621b6" providerId="ADAL" clId="{E975A940-A2E0-4BD4-9811-019C989A5FE6}" dt="2020-10-29T10:07:53.149" v="60" actId="1076"/>
          <ac:graphicFrameMkLst>
            <pc:docMk/>
            <pc:sldMk cId="3075449726" sldId="442"/>
            <ac:graphicFrameMk id="8" creationId="{C53A7F02-2826-44FB-BC0B-D5639FC4D024}"/>
          </ac:graphicFrameMkLst>
        </pc:graphicFrameChg>
        <pc:picChg chg="del">
          <ac:chgData name="Dorien Van Gassen" userId="01919bb4-8004-458f-b15b-2901e49621b6" providerId="ADAL" clId="{E975A940-A2E0-4BD4-9811-019C989A5FE6}" dt="2020-10-29T10:07:38.855" v="56" actId="21"/>
          <ac:picMkLst>
            <pc:docMk/>
            <pc:sldMk cId="3075449726" sldId="442"/>
            <ac:picMk id="3" creationId="{9A042C7D-1A1B-46F1-BA20-3300BCFA0C21}"/>
          </ac:picMkLst>
        </pc:picChg>
      </pc:sldChg>
      <pc:sldChg chg="modSp mod">
        <pc:chgData name="Dorien Van Gassen" userId="01919bb4-8004-458f-b15b-2901e49621b6" providerId="ADAL" clId="{E975A940-A2E0-4BD4-9811-019C989A5FE6}" dt="2020-10-29T10:49:09.771" v="1643" actId="20577"/>
        <pc:sldMkLst>
          <pc:docMk/>
          <pc:sldMk cId="951254491" sldId="466"/>
        </pc:sldMkLst>
        <pc:spChg chg="mod">
          <ac:chgData name="Dorien Van Gassen" userId="01919bb4-8004-458f-b15b-2901e49621b6" providerId="ADAL" clId="{E975A940-A2E0-4BD4-9811-019C989A5FE6}" dt="2020-10-29T10:49:09.771" v="1643" actId="20577"/>
          <ac:spMkLst>
            <pc:docMk/>
            <pc:sldMk cId="951254491" sldId="466"/>
            <ac:spMk id="4" creationId="{9B79B76A-C6E2-4733-8AD3-16E6232368A5}"/>
          </ac:spMkLst>
        </pc:spChg>
      </pc:sldChg>
      <pc:sldChg chg="modSp mod">
        <pc:chgData name="Dorien Van Gassen" userId="01919bb4-8004-458f-b15b-2901e49621b6" providerId="ADAL" clId="{E975A940-A2E0-4BD4-9811-019C989A5FE6}" dt="2020-10-29T10:49:32.172" v="1655" actId="20577"/>
        <pc:sldMkLst>
          <pc:docMk/>
          <pc:sldMk cId="488525233" sldId="478"/>
        </pc:sldMkLst>
        <pc:spChg chg="mod">
          <ac:chgData name="Dorien Van Gassen" userId="01919bb4-8004-458f-b15b-2901e49621b6" providerId="ADAL" clId="{E975A940-A2E0-4BD4-9811-019C989A5FE6}" dt="2020-10-29T10:49:32.172" v="1655" actId="20577"/>
          <ac:spMkLst>
            <pc:docMk/>
            <pc:sldMk cId="488525233" sldId="478"/>
            <ac:spMk id="4" creationId="{97FD1F0B-FC6D-4769-9BE8-4DEB5ABA8F8A}"/>
          </ac:spMkLst>
        </pc:spChg>
      </pc:sldChg>
      <pc:sldChg chg="modSp mod">
        <pc:chgData name="Dorien Van Gassen" userId="01919bb4-8004-458f-b15b-2901e49621b6" providerId="ADAL" clId="{E975A940-A2E0-4BD4-9811-019C989A5FE6}" dt="2020-10-29T10:51:22.610" v="1683" actId="13926"/>
        <pc:sldMkLst>
          <pc:docMk/>
          <pc:sldMk cId="1133659347" sldId="485"/>
        </pc:sldMkLst>
        <pc:spChg chg="mod">
          <ac:chgData name="Dorien Van Gassen" userId="01919bb4-8004-458f-b15b-2901e49621b6" providerId="ADAL" clId="{E975A940-A2E0-4BD4-9811-019C989A5FE6}" dt="2020-10-29T10:51:22.610" v="1683" actId="13926"/>
          <ac:spMkLst>
            <pc:docMk/>
            <pc:sldMk cId="1133659347" sldId="485"/>
            <ac:spMk id="4" creationId="{B7A3567F-C192-4550-B308-940127C1C664}"/>
          </ac:spMkLst>
        </pc:spChg>
      </pc:sldChg>
      <pc:sldChg chg="addSp delSp modSp new mod modNotesTx">
        <pc:chgData name="Dorien Van Gassen" userId="01919bb4-8004-458f-b15b-2901e49621b6" providerId="ADAL" clId="{E975A940-A2E0-4BD4-9811-019C989A5FE6}" dt="2020-10-29T10:24:57.286" v="864"/>
        <pc:sldMkLst>
          <pc:docMk/>
          <pc:sldMk cId="2790454584" sldId="486"/>
        </pc:sldMkLst>
        <pc:spChg chg="del">
          <ac:chgData name="Dorien Van Gassen" userId="01919bb4-8004-458f-b15b-2901e49621b6" providerId="ADAL" clId="{E975A940-A2E0-4BD4-9811-019C989A5FE6}" dt="2020-10-29T10:13:35.186" v="216" actId="478"/>
          <ac:spMkLst>
            <pc:docMk/>
            <pc:sldMk cId="2790454584" sldId="486"/>
            <ac:spMk id="2" creationId="{9B2357CF-394D-435D-A923-C420A3D355E4}"/>
          </ac:spMkLst>
        </pc:spChg>
        <pc:spChg chg="del">
          <ac:chgData name="Dorien Van Gassen" userId="01919bb4-8004-458f-b15b-2901e49621b6" providerId="ADAL" clId="{E975A940-A2E0-4BD4-9811-019C989A5FE6}" dt="2020-10-29T10:13:45.976" v="218" actId="478"/>
          <ac:spMkLst>
            <pc:docMk/>
            <pc:sldMk cId="2790454584" sldId="486"/>
            <ac:spMk id="3" creationId="{FC060E75-758D-4726-AA2B-DBE0BD95E161}"/>
          </ac:spMkLst>
        </pc:spChg>
        <pc:spChg chg="mod">
          <ac:chgData name="Dorien Van Gassen" userId="01919bb4-8004-458f-b15b-2901e49621b6" providerId="ADAL" clId="{E975A940-A2E0-4BD4-9811-019C989A5FE6}" dt="2020-10-29T10:14:47.639" v="229" actId="20577"/>
          <ac:spMkLst>
            <pc:docMk/>
            <pc:sldMk cId="2790454584" sldId="486"/>
            <ac:spMk id="4" creationId="{798F93C8-C6AA-4B46-8153-C3DE15B3B24C}"/>
          </ac:spMkLst>
        </pc:spChg>
        <pc:picChg chg="add mod modCrop">
          <ac:chgData name="Dorien Van Gassen" userId="01919bb4-8004-458f-b15b-2901e49621b6" providerId="ADAL" clId="{E975A940-A2E0-4BD4-9811-019C989A5FE6}" dt="2020-10-29T10:15:14.002" v="231" actId="732"/>
          <ac:picMkLst>
            <pc:docMk/>
            <pc:sldMk cId="2790454584" sldId="486"/>
            <ac:picMk id="6" creationId="{BB0E5615-81A4-4FC2-A8C1-4A7FA8C0B204}"/>
          </ac:picMkLst>
        </pc:picChg>
      </pc:sldChg>
      <pc:sldChg chg="addSp modSp new mod modNotesTx">
        <pc:chgData name="Dorien Van Gassen" userId="01919bb4-8004-458f-b15b-2901e49621b6" providerId="ADAL" clId="{E975A940-A2E0-4BD4-9811-019C989A5FE6}" dt="2020-10-29T10:24:41.966" v="861"/>
        <pc:sldMkLst>
          <pc:docMk/>
          <pc:sldMk cId="1255232240" sldId="487"/>
        </pc:sldMkLst>
        <pc:spChg chg="mod">
          <ac:chgData name="Dorien Van Gassen" userId="01919bb4-8004-458f-b15b-2901e49621b6" providerId="ADAL" clId="{E975A940-A2E0-4BD4-9811-019C989A5FE6}" dt="2020-10-29T10:15:48.542" v="264" actId="20577"/>
          <ac:spMkLst>
            <pc:docMk/>
            <pc:sldMk cId="1255232240" sldId="487"/>
            <ac:spMk id="2" creationId="{8E07F0C8-7439-454B-9B91-27E37425F176}"/>
          </ac:spMkLst>
        </pc:spChg>
        <pc:spChg chg="mod">
          <ac:chgData name="Dorien Van Gassen" userId="01919bb4-8004-458f-b15b-2901e49621b6" providerId="ADAL" clId="{E975A940-A2E0-4BD4-9811-019C989A5FE6}" dt="2020-10-29T10:15:51.902" v="274" actId="313"/>
          <ac:spMkLst>
            <pc:docMk/>
            <pc:sldMk cId="1255232240" sldId="487"/>
            <ac:spMk id="3" creationId="{5815FB34-C7C2-4492-8783-B81FAFEA7263}"/>
          </ac:spMkLst>
        </pc:spChg>
        <pc:spChg chg="mod">
          <ac:chgData name="Dorien Van Gassen" userId="01919bb4-8004-458f-b15b-2901e49621b6" providerId="ADAL" clId="{E975A940-A2E0-4BD4-9811-019C989A5FE6}" dt="2020-10-29T10:21:57.970" v="762" actId="20577"/>
          <ac:spMkLst>
            <pc:docMk/>
            <pc:sldMk cId="1255232240" sldId="487"/>
            <ac:spMk id="4" creationId="{8FECF86A-39EB-4F47-A5D4-708FD2A419AC}"/>
          </ac:spMkLst>
        </pc:spChg>
        <pc:picChg chg="add mod">
          <ac:chgData name="Dorien Van Gassen" userId="01919bb4-8004-458f-b15b-2901e49621b6" providerId="ADAL" clId="{E975A940-A2E0-4BD4-9811-019C989A5FE6}" dt="2020-10-29T10:22:01.199" v="763" actId="14100"/>
          <ac:picMkLst>
            <pc:docMk/>
            <pc:sldMk cId="1255232240" sldId="487"/>
            <ac:picMk id="6" creationId="{2210BF51-D0BD-452F-89CD-D15687E760EB}"/>
          </ac:picMkLst>
        </pc:picChg>
      </pc:sldChg>
      <pc:sldChg chg="modSp new mod setBg modClrScheme chgLayout modNotesTx">
        <pc:chgData name="Dorien Van Gassen" userId="01919bb4-8004-458f-b15b-2901e49621b6" providerId="ADAL" clId="{E975A940-A2E0-4BD4-9811-019C989A5FE6}" dt="2020-10-29T10:24:27.637" v="860"/>
        <pc:sldMkLst>
          <pc:docMk/>
          <pc:sldMk cId="454839792" sldId="488"/>
        </pc:sldMkLst>
        <pc:spChg chg="mod ord">
          <ac:chgData name="Dorien Van Gassen" userId="01919bb4-8004-458f-b15b-2901e49621b6" providerId="ADAL" clId="{E975A940-A2E0-4BD4-9811-019C989A5FE6}" dt="2020-10-29T10:21:26.421" v="756" actId="552"/>
          <ac:spMkLst>
            <pc:docMk/>
            <pc:sldMk cId="454839792" sldId="488"/>
            <ac:spMk id="2" creationId="{51C27B42-CE89-4CF9-8F7D-D7ADF05E9C05}"/>
          </ac:spMkLst>
        </pc:spChg>
        <pc:spChg chg="mod ord">
          <ac:chgData name="Dorien Van Gassen" userId="01919bb4-8004-458f-b15b-2901e49621b6" providerId="ADAL" clId="{E975A940-A2E0-4BD4-9811-019C989A5FE6}" dt="2020-10-29T10:21:26.421" v="756" actId="552"/>
          <ac:spMkLst>
            <pc:docMk/>
            <pc:sldMk cId="454839792" sldId="488"/>
            <ac:spMk id="3" creationId="{41C44223-F74A-49FB-99BC-9F22748220B2}"/>
          </ac:spMkLst>
        </pc:spChg>
        <pc:spChg chg="mod ord">
          <ac:chgData name="Dorien Van Gassen" userId="01919bb4-8004-458f-b15b-2901e49621b6" providerId="ADAL" clId="{E975A940-A2E0-4BD4-9811-019C989A5FE6}" dt="2020-10-29T10:21:49.741" v="758" actId="12"/>
          <ac:spMkLst>
            <pc:docMk/>
            <pc:sldMk cId="454839792" sldId="488"/>
            <ac:spMk id="4" creationId="{97B854AC-68D9-4E95-A302-37EABD7695DF}"/>
          </ac:spMkLst>
        </pc:spChg>
      </pc:sldChg>
      <pc:sldChg chg="addSp delSp modSp new mod modClrScheme chgLayout modNotesTx">
        <pc:chgData name="Dorien Van Gassen" userId="01919bb4-8004-458f-b15b-2901e49621b6" providerId="ADAL" clId="{E975A940-A2E0-4BD4-9811-019C989A5FE6}" dt="2020-10-29T10:24:12.701" v="859"/>
        <pc:sldMkLst>
          <pc:docMk/>
          <pc:sldMk cId="2491946609" sldId="489"/>
        </pc:sldMkLst>
        <pc:spChg chg="del mod ord">
          <ac:chgData name="Dorien Van Gassen" userId="01919bb4-8004-458f-b15b-2901e49621b6" providerId="ADAL" clId="{E975A940-A2E0-4BD4-9811-019C989A5FE6}" dt="2020-10-29T10:22:31.395" v="769" actId="700"/>
          <ac:spMkLst>
            <pc:docMk/>
            <pc:sldMk cId="2491946609" sldId="489"/>
            <ac:spMk id="2" creationId="{6D44F438-8473-490F-BE93-E989C2D3BA34}"/>
          </ac:spMkLst>
        </pc:spChg>
        <pc:spChg chg="del mod ord">
          <ac:chgData name="Dorien Van Gassen" userId="01919bb4-8004-458f-b15b-2901e49621b6" providerId="ADAL" clId="{E975A940-A2E0-4BD4-9811-019C989A5FE6}" dt="2020-10-29T10:22:31.395" v="769" actId="700"/>
          <ac:spMkLst>
            <pc:docMk/>
            <pc:sldMk cId="2491946609" sldId="489"/>
            <ac:spMk id="3" creationId="{0A7F8438-5757-4637-A71C-89A2396C03A9}"/>
          </ac:spMkLst>
        </pc:spChg>
        <pc:spChg chg="del mod ord">
          <ac:chgData name="Dorien Van Gassen" userId="01919bb4-8004-458f-b15b-2901e49621b6" providerId="ADAL" clId="{E975A940-A2E0-4BD4-9811-019C989A5FE6}" dt="2020-10-29T10:22:31.395" v="769" actId="700"/>
          <ac:spMkLst>
            <pc:docMk/>
            <pc:sldMk cId="2491946609" sldId="489"/>
            <ac:spMk id="4" creationId="{288360A5-82FB-4EBE-ABC8-66B215E259DD}"/>
          </ac:spMkLst>
        </pc:spChg>
        <pc:spChg chg="add mod ord">
          <ac:chgData name="Dorien Van Gassen" userId="01919bb4-8004-458f-b15b-2901e49621b6" providerId="ADAL" clId="{E975A940-A2E0-4BD4-9811-019C989A5FE6}" dt="2020-10-29T10:22:38.064" v="796" actId="20577"/>
          <ac:spMkLst>
            <pc:docMk/>
            <pc:sldMk cId="2491946609" sldId="489"/>
            <ac:spMk id="5" creationId="{2B9DD20E-A548-4E6B-AFA7-5093E595315F}"/>
          </ac:spMkLst>
        </pc:spChg>
        <pc:spChg chg="add mod ord">
          <ac:chgData name="Dorien Van Gassen" userId="01919bb4-8004-458f-b15b-2901e49621b6" providerId="ADAL" clId="{E975A940-A2E0-4BD4-9811-019C989A5FE6}" dt="2020-10-29T10:22:42.168" v="812" actId="313"/>
          <ac:spMkLst>
            <pc:docMk/>
            <pc:sldMk cId="2491946609" sldId="489"/>
            <ac:spMk id="6" creationId="{3247B83A-17AF-46FA-981B-75D8604C718D}"/>
          </ac:spMkLst>
        </pc:spChg>
        <pc:spChg chg="add mod ord">
          <ac:chgData name="Dorien Van Gassen" userId="01919bb4-8004-458f-b15b-2901e49621b6" providerId="ADAL" clId="{E975A940-A2E0-4BD4-9811-019C989A5FE6}" dt="2020-10-29T10:23:43.425" v="857" actId="20577"/>
          <ac:spMkLst>
            <pc:docMk/>
            <pc:sldMk cId="2491946609" sldId="489"/>
            <ac:spMk id="7" creationId="{1ABC6E9B-0879-45DF-B15D-064CB6BAFE63}"/>
          </ac:spMkLst>
        </pc:spChg>
      </pc:sldChg>
      <pc:sldChg chg="addSp delSp modSp new mod modClrScheme chgLayout modNotesTx">
        <pc:chgData name="Dorien Van Gassen" userId="01919bb4-8004-458f-b15b-2901e49621b6" providerId="ADAL" clId="{E975A940-A2E0-4BD4-9811-019C989A5FE6}" dt="2020-10-29T10:40:10.702" v="1202"/>
        <pc:sldMkLst>
          <pc:docMk/>
          <pc:sldMk cId="2271963074" sldId="490"/>
        </pc:sldMkLst>
        <pc:spChg chg="del mod ord">
          <ac:chgData name="Dorien Van Gassen" userId="01919bb4-8004-458f-b15b-2901e49621b6" providerId="ADAL" clId="{E975A940-A2E0-4BD4-9811-019C989A5FE6}" dt="2020-10-29T10:36:47.629" v="1126" actId="700"/>
          <ac:spMkLst>
            <pc:docMk/>
            <pc:sldMk cId="2271963074" sldId="490"/>
            <ac:spMk id="2" creationId="{F1716A40-6E7A-4140-A5C7-A4FD8CC3575D}"/>
          </ac:spMkLst>
        </pc:spChg>
        <pc:spChg chg="del mod ord">
          <ac:chgData name="Dorien Van Gassen" userId="01919bb4-8004-458f-b15b-2901e49621b6" providerId="ADAL" clId="{E975A940-A2E0-4BD4-9811-019C989A5FE6}" dt="2020-10-29T10:36:47.629" v="1126" actId="700"/>
          <ac:spMkLst>
            <pc:docMk/>
            <pc:sldMk cId="2271963074" sldId="490"/>
            <ac:spMk id="3" creationId="{3FEC5F9F-AA86-4D89-B430-FF2A31DED9B0}"/>
          </ac:spMkLst>
        </pc:spChg>
        <pc:spChg chg="del mod ord">
          <ac:chgData name="Dorien Van Gassen" userId="01919bb4-8004-458f-b15b-2901e49621b6" providerId="ADAL" clId="{E975A940-A2E0-4BD4-9811-019C989A5FE6}" dt="2020-10-29T10:36:47.629" v="1126" actId="700"/>
          <ac:spMkLst>
            <pc:docMk/>
            <pc:sldMk cId="2271963074" sldId="490"/>
            <ac:spMk id="4" creationId="{305953C3-B79B-4109-93AF-CDA5ECBB655A}"/>
          </ac:spMkLst>
        </pc:spChg>
        <pc:spChg chg="add mod ord">
          <ac:chgData name="Dorien Van Gassen" userId="01919bb4-8004-458f-b15b-2901e49621b6" providerId="ADAL" clId="{E975A940-A2E0-4BD4-9811-019C989A5FE6}" dt="2020-10-29T10:37:17.599" v="1141" actId="20577"/>
          <ac:spMkLst>
            <pc:docMk/>
            <pc:sldMk cId="2271963074" sldId="490"/>
            <ac:spMk id="5" creationId="{A94AD30B-46C3-4494-8ECE-A5E087E0808E}"/>
          </ac:spMkLst>
        </pc:spChg>
        <pc:spChg chg="add mod ord">
          <ac:chgData name="Dorien Van Gassen" userId="01919bb4-8004-458f-b15b-2901e49621b6" providerId="ADAL" clId="{E975A940-A2E0-4BD4-9811-019C989A5FE6}" dt="2020-10-29T10:36:47.629" v="1126" actId="700"/>
          <ac:spMkLst>
            <pc:docMk/>
            <pc:sldMk cId="2271963074" sldId="490"/>
            <ac:spMk id="6" creationId="{5A821783-DE12-40A7-A73F-185F9F34C955}"/>
          </ac:spMkLst>
        </pc:spChg>
        <pc:spChg chg="add mod ord">
          <ac:chgData name="Dorien Van Gassen" userId="01919bb4-8004-458f-b15b-2901e49621b6" providerId="ADAL" clId="{E975A940-A2E0-4BD4-9811-019C989A5FE6}" dt="2020-10-29T10:36:47.629" v="1126" actId="700"/>
          <ac:spMkLst>
            <pc:docMk/>
            <pc:sldMk cId="2271963074" sldId="490"/>
            <ac:spMk id="7" creationId="{8E83B34D-6D86-4CB6-8F2F-887DD4F77BD8}"/>
          </ac:spMkLst>
        </pc:spChg>
        <pc:graphicFrameChg chg="add mod">
          <ac:chgData name="Dorien Van Gassen" userId="01919bb4-8004-458f-b15b-2901e49621b6" providerId="ADAL" clId="{E975A940-A2E0-4BD4-9811-019C989A5FE6}" dt="2020-10-29T10:39:52.583" v="1200" actId="2711"/>
          <ac:graphicFrameMkLst>
            <pc:docMk/>
            <pc:sldMk cId="2271963074" sldId="490"/>
            <ac:graphicFrameMk id="8" creationId="{905E7C9E-4D2D-425F-B201-A6D147CF5623}"/>
          </ac:graphicFrameMkLst>
        </pc:graphicFrameChg>
      </pc:sldChg>
      <pc:sldChg chg="addSp delSp modSp new mod modClrScheme chgLayout modNotesTx">
        <pc:chgData name="Dorien Van Gassen" userId="01919bb4-8004-458f-b15b-2901e49621b6" providerId="ADAL" clId="{E975A940-A2E0-4BD4-9811-019C989A5FE6}" dt="2020-10-29T10:43:18.661" v="1331"/>
        <pc:sldMkLst>
          <pc:docMk/>
          <pc:sldMk cId="3644805623" sldId="491"/>
        </pc:sldMkLst>
        <pc:spChg chg="del mod ord">
          <ac:chgData name="Dorien Van Gassen" userId="01919bb4-8004-458f-b15b-2901e49621b6" providerId="ADAL" clId="{E975A940-A2E0-4BD4-9811-019C989A5FE6}" dt="2020-10-29T10:41:05.866" v="1203" actId="700"/>
          <ac:spMkLst>
            <pc:docMk/>
            <pc:sldMk cId="3644805623" sldId="491"/>
            <ac:spMk id="2" creationId="{FD757FAC-773A-4B60-98DC-5E6318E6B2B6}"/>
          </ac:spMkLst>
        </pc:spChg>
        <pc:spChg chg="del mod ord">
          <ac:chgData name="Dorien Van Gassen" userId="01919bb4-8004-458f-b15b-2901e49621b6" providerId="ADAL" clId="{E975A940-A2E0-4BD4-9811-019C989A5FE6}" dt="2020-10-29T10:41:05.866" v="1203" actId="700"/>
          <ac:spMkLst>
            <pc:docMk/>
            <pc:sldMk cId="3644805623" sldId="491"/>
            <ac:spMk id="3" creationId="{312C64C9-93F9-4CAA-93CA-8D2BB5145FAF}"/>
          </ac:spMkLst>
        </pc:spChg>
        <pc:spChg chg="del mod ord">
          <ac:chgData name="Dorien Van Gassen" userId="01919bb4-8004-458f-b15b-2901e49621b6" providerId="ADAL" clId="{E975A940-A2E0-4BD4-9811-019C989A5FE6}" dt="2020-10-29T10:41:05.866" v="1203" actId="700"/>
          <ac:spMkLst>
            <pc:docMk/>
            <pc:sldMk cId="3644805623" sldId="491"/>
            <ac:spMk id="4" creationId="{822DC516-7AA5-40A4-A079-C95C9D2DEBED}"/>
          </ac:spMkLst>
        </pc:spChg>
        <pc:spChg chg="add mod ord">
          <ac:chgData name="Dorien Van Gassen" userId="01919bb4-8004-458f-b15b-2901e49621b6" providerId="ADAL" clId="{E975A940-A2E0-4BD4-9811-019C989A5FE6}" dt="2020-10-29T10:41:09.736" v="1215" actId="20577"/>
          <ac:spMkLst>
            <pc:docMk/>
            <pc:sldMk cId="3644805623" sldId="491"/>
            <ac:spMk id="5" creationId="{C0330D0E-24AB-49BF-9E41-B717F47C02CC}"/>
          </ac:spMkLst>
        </pc:spChg>
        <pc:spChg chg="add mod ord">
          <ac:chgData name="Dorien Van Gassen" userId="01919bb4-8004-458f-b15b-2901e49621b6" providerId="ADAL" clId="{E975A940-A2E0-4BD4-9811-019C989A5FE6}" dt="2020-10-29T10:43:08.521" v="1321" actId="20577"/>
          <ac:spMkLst>
            <pc:docMk/>
            <pc:sldMk cId="3644805623" sldId="491"/>
            <ac:spMk id="6" creationId="{F4A3E39D-BB54-433B-9E20-9C16AAE86EAA}"/>
          </ac:spMkLst>
        </pc:spChg>
        <pc:spChg chg="add mod ord">
          <ac:chgData name="Dorien Van Gassen" userId="01919bb4-8004-458f-b15b-2901e49621b6" providerId="ADAL" clId="{E975A940-A2E0-4BD4-9811-019C989A5FE6}" dt="2020-10-29T10:43:12.280" v="1330" actId="20577"/>
          <ac:spMkLst>
            <pc:docMk/>
            <pc:sldMk cId="3644805623" sldId="491"/>
            <ac:spMk id="7" creationId="{4479DB82-04A9-4351-8D7C-0D984CDCC562}"/>
          </ac:spMkLst>
        </pc:spChg>
        <pc:picChg chg="add mod">
          <ac:chgData name="Dorien Van Gassen" userId="01919bb4-8004-458f-b15b-2901e49621b6" providerId="ADAL" clId="{E975A940-A2E0-4BD4-9811-019C989A5FE6}" dt="2020-10-29T10:42:47.343" v="1247" actId="207"/>
          <ac:picMkLst>
            <pc:docMk/>
            <pc:sldMk cId="3644805623" sldId="491"/>
            <ac:picMk id="9" creationId="{8AEA7CBA-4A15-489C-93F6-44DCF4C659AE}"/>
          </ac:picMkLst>
        </pc:picChg>
      </pc:sldChg>
      <pc:sldChg chg="addSp delSp modSp new mod modClrScheme chgLayout">
        <pc:chgData name="Dorien Van Gassen" userId="01919bb4-8004-458f-b15b-2901e49621b6" providerId="ADAL" clId="{E975A940-A2E0-4BD4-9811-019C989A5FE6}" dt="2020-10-29T10:44:44.283" v="1417" actId="113"/>
        <pc:sldMkLst>
          <pc:docMk/>
          <pc:sldMk cId="2240594748" sldId="492"/>
        </pc:sldMkLst>
        <pc:spChg chg="del mod ord">
          <ac:chgData name="Dorien Van Gassen" userId="01919bb4-8004-458f-b15b-2901e49621b6" providerId="ADAL" clId="{E975A940-A2E0-4BD4-9811-019C989A5FE6}" dt="2020-10-29T10:43:37.041" v="1332" actId="700"/>
          <ac:spMkLst>
            <pc:docMk/>
            <pc:sldMk cId="2240594748" sldId="492"/>
            <ac:spMk id="2" creationId="{74F8D00D-DA74-4EA1-AD29-4130511F2D70}"/>
          </ac:spMkLst>
        </pc:spChg>
        <pc:spChg chg="del mod ord">
          <ac:chgData name="Dorien Van Gassen" userId="01919bb4-8004-458f-b15b-2901e49621b6" providerId="ADAL" clId="{E975A940-A2E0-4BD4-9811-019C989A5FE6}" dt="2020-10-29T10:43:37.041" v="1332" actId="700"/>
          <ac:spMkLst>
            <pc:docMk/>
            <pc:sldMk cId="2240594748" sldId="492"/>
            <ac:spMk id="3" creationId="{9E571FE8-A7EF-46E8-B259-84694B718936}"/>
          </ac:spMkLst>
        </pc:spChg>
        <pc:spChg chg="del">
          <ac:chgData name="Dorien Van Gassen" userId="01919bb4-8004-458f-b15b-2901e49621b6" providerId="ADAL" clId="{E975A940-A2E0-4BD4-9811-019C989A5FE6}" dt="2020-10-29T10:43:37.041" v="1332" actId="700"/>
          <ac:spMkLst>
            <pc:docMk/>
            <pc:sldMk cId="2240594748" sldId="492"/>
            <ac:spMk id="4" creationId="{2666F2AB-C972-440D-9EDA-49E49774AF36}"/>
          </ac:spMkLst>
        </pc:spChg>
        <pc:spChg chg="add mod ord">
          <ac:chgData name="Dorien Van Gassen" userId="01919bb4-8004-458f-b15b-2901e49621b6" providerId="ADAL" clId="{E975A940-A2E0-4BD4-9811-019C989A5FE6}" dt="2020-10-29T10:43:40.706" v="1348" actId="20577"/>
          <ac:spMkLst>
            <pc:docMk/>
            <pc:sldMk cId="2240594748" sldId="492"/>
            <ac:spMk id="5" creationId="{21448ECA-0E98-480E-BA43-B8A74F7C3456}"/>
          </ac:spMkLst>
        </pc:spChg>
        <pc:spChg chg="add mod ord">
          <ac:chgData name="Dorien Van Gassen" userId="01919bb4-8004-458f-b15b-2901e49621b6" providerId="ADAL" clId="{E975A940-A2E0-4BD4-9811-019C989A5FE6}" dt="2020-10-29T10:44:44.283" v="1417" actId="113"/>
          <ac:spMkLst>
            <pc:docMk/>
            <pc:sldMk cId="2240594748" sldId="492"/>
            <ac:spMk id="6" creationId="{D6DEDF18-59CE-4BBC-8B62-07ED588064F7}"/>
          </ac:spMkLst>
        </pc:spChg>
      </pc:sldChg>
      <pc:sldChg chg="addSp delSp modSp new mod modClrScheme chgLayout">
        <pc:chgData name="Dorien Van Gassen" userId="01919bb4-8004-458f-b15b-2901e49621b6" providerId="ADAL" clId="{E975A940-A2E0-4BD4-9811-019C989A5FE6}" dt="2020-10-29T10:47:09.791" v="1442" actId="20577"/>
        <pc:sldMkLst>
          <pc:docMk/>
          <pc:sldMk cId="3762202978" sldId="493"/>
        </pc:sldMkLst>
        <pc:spChg chg="del mod ord">
          <ac:chgData name="Dorien Van Gassen" userId="01919bb4-8004-458f-b15b-2901e49621b6" providerId="ADAL" clId="{E975A940-A2E0-4BD4-9811-019C989A5FE6}" dt="2020-10-29T10:47:07.008" v="1435" actId="700"/>
          <ac:spMkLst>
            <pc:docMk/>
            <pc:sldMk cId="3762202978" sldId="493"/>
            <ac:spMk id="2" creationId="{0263F88B-CA0B-4ACC-9104-3734054D07E4}"/>
          </ac:spMkLst>
        </pc:spChg>
        <pc:spChg chg="del">
          <ac:chgData name="Dorien Van Gassen" userId="01919bb4-8004-458f-b15b-2901e49621b6" providerId="ADAL" clId="{E975A940-A2E0-4BD4-9811-019C989A5FE6}" dt="2020-10-29T10:47:07.008" v="1435" actId="700"/>
          <ac:spMkLst>
            <pc:docMk/>
            <pc:sldMk cId="3762202978" sldId="493"/>
            <ac:spMk id="3" creationId="{A520B418-CD85-4E1A-B1B8-23D1E96F1B10}"/>
          </ac:spMkLst>
        </pc:spChg>
        <pc:spChg chg="del">
          <ac:chgData name="Dorien Van Gassen" userId="01919bb4-8004-458f-b15b-2901e49621b6" providerId="ADAL" clId="{E975A940-A2E0-4BD4-9811-019C989A5FE6}" dt="2020-10-29T10:47:07.008" v="1435" actId="700"/>
          <ac:spMkLst>
            <pc:docMk/>
            <pc:sldMk cId="3762202978" sldId="493"/>
            <ac:spMk id="4" creationId="{90F9BC02-D0A4-408F-8262-9DFD9C469D7E}"/>
          </ac:spMkLst>
        </pc:spChg>
        <pc:spChg chg="add mod ord">
          <ac:chgData name="Dorien Van Gassen" userId="01919bb4-8004-458f-b15b-2901e49621b6" providerId="ADAL" clId="{E975A940-A2E0-4BD4-9811-019C989A5FE6}" dt="2020-10-29T10:47:09.791" v="1442" actId="20577"/>
          <ac:spMkLst>
            <pc:docMk/>
            <pc:sldMk cId="3762202978" sldId="493"/>
            <ac:spMk id="5" creationId="{335A22D0-AFB7-47C8-8CBF-66F67C35A47F}"/>
          </ac:spMkLst>
        </pc:spChg>
      </pc:sldChg>
      <pc:sldChg chg="delSp modSp add mod setBg modNotesTx">
        <pc:chgData name="Dorien Van Gassen" userId="01919bb4-8004-458f-b15b-2901e49621b6" providerId="ADAL" clId="{E975A940-A2E0-4BD4-9811-019C989A5FE6}" dt="2020-10-29T10:36:27.430" v="1125" actId="20577"/>
        <pc:sldMkLst>
          <pc:docMk/>
          <pc:sldMk cId="297924877" sldId="494"/>
        </pc:sldMkLst>
        <pc:spChg chg="mod">
          <ac:chgData name="Dorien Van Gassen" userId="01919bb4-8004-458f-b15b-2901e49621b6" providerId="ADAL" clId="{E975A940-A2E0-4BD4-9811-019C989A5FE6}" dt="2020-10-29T10:27:38.371" v="1065" actId="20577"/>
          <ac:spMkLst>
            <pc:docMk/>
            <pc:sldMk cId="297924877" sldId="494"/>
            <ac:spMk id="5" creationId="{48EFE683-5CB7-4EC9-95EA-F4A61EA75D0B}"/>
          </ac:spMkLst>
        </pc:spChg>
        <pc:spChg chg="del mod">
          <ac:chgData name="Dorien Van Gassen" userId="01919bb4-8004-458f-b15b-2901e49621b6" providerId="ADAL" clId="{E975A940-A2E0-4BD4-9811-019C989A5FE6}" dt="2020-10-29T10:36:01.427" v="1094" actId="478"/>
          <ac:spMkLst>
            <pc:docMk/>
            <pc:sldMk cId="297924877" sldId="494"/>
            <ac:spMk id="6" creationId="{85053309-4D74-401A-90FB-CD4E03E95062}"/>
          </ac:spMkLst>
        </pc:spChg>
        <pc:spChg chg="mod">
          <ac:chgData name="Dorien Van Gassen" userId="01919bb4-8004-458f-b15b-2901e49621b6" providerId="ADAL" clId="{E975A940-A2E0-4BD4-9811-019C989A5FE6}" dt="2020-10-29T10:36:27.430" v="1125" actId="20577"/>
          <ac:spMkLst>
            <pc:docMk/>
            <pc:sldMk cId="297924877" sldId="494"/>
            <ac:spMk id="7" creationId="{398BBF77-7FDF-4CB5-B41D-1ADA89A494FF}"/>
          </ac:spMkLst>
        </pc:spChg>
      </pc:sldChg>
      <pc:sldChg chg="addSp delSp modSp new mod modClrScheme chgLayout">
        <pc:chgData name="Dorien Van Gassen" userId="01919bb4-8004-458f-b15b-2901e49621b6" providerId="ADAL" clId="{E975A940-A2E0-4BD4-9811-019C989A5FE6}" dt="2020-10-29T10:46:55.493" v="1434" actId="20577"/>
        <pc:sldMkLst>
          <pc:docMk/>
          <pc:sldMk cId="3812867603" sldId="495"/>
        </pc:sldMkLst>
        <pc:spChg chg="del mod ord">
          <ac:chgData name="Dorien Van Gassen" userId="01919bb4-8004-458f-b15b-2901e49621b6" providerId="ADAL" clId="{E975A940-A2E0-4BD4-9811-019C989A5FE6}" dt="2020-10-29T10:46:51.591" v="1419" actId="700"/>
          <ac:spMkLst>
            <pc:docMk/>
            <pc:sldMk cId="3812867603" sldId="495"/>
            <ac:spMk id="2" creationId="{613E359C-6B95-43EE-89DB-F684889E6C1B}"/>
          </ac:spMkLst>
        </pc:spChg>
        <pc:spChg chg="del">
          <ac:chgData name="Dorien Van Gassen" userId="01919bb4-8004-458f-b15b-2901e49621b6" providerId="ADAL" clId="{E975A940-A2E0-4BD4-9811-019C989A5FE6}" dt="2020-10-29T10:46:51.591" v="1419" actId="700"/>
          <ac:spMkLst>
            <pc:docMk/>
            <pc:sldMk cId="3812867603" sldId="495"/>
            <ac:spMk id="3" creationId="{6B08E4E2-1738-438E-9A22-4B6306662BB2}"/>
          </ac:spMkLst>
        </pc:spChg>
        <pc:spChg chg="del">
          <ac:chgData name="Dorien Van Gassen" userId="01919bb4-8004-458f-b15b-2901e49621b6" providerId="ADAL" clId="{E975A940-A2E0-4BD4-9811-019C989A5FE6}" dt="2020-10-29T10:46:51.591" v="1419" actId="700"/>
          <ac:spMkLst>
            <pc:docMk/>
            <pc:sldMk cId="3812867603" sldId="495"/>
            <ac:spMk id="4" creationId="{F7FF88A1-4032-45CA-9E61-85879C178164}"/>
          </ac:spMkLst>
        </pc:spChg>
        <pc:spChg chg="add mod ord">
          <ac:chgData name="Dorien Van Gassen" userId="01919bb4-8004-458f-b15b-2901e49621b6" providerId="ADAL" clId="{E975A940-A2E0-4BD4-9811-019C989A5FE6}" dt="2020-10-29T10:46:55.493" v="1434" actId="20577"/>
          <ac:spMkLst>
            <pc:docMk/>
            <pc:sldMk cId="3812867603" sldId="495"/>
            <ac:spMk id="5" creationId="{1552F78E-AA5A-4F82-ADC6-B745B0A66641}"/>
          </ac:spMkLst>
        </pc:spChg>
      </pc:sldChg>
      <pc:sldChg chg="addSp delSp modSp new mod modClrScheme chgLayout">
        <pc:chgData name="Dorien Van Gassen" userId="01919bb4-8004-458f-b15b-2901e49621b6" providerId="ADAL" clId="{E975A940-A2E0-4BD4-9811-019C989A5FE6}" dt="2020-10-29T10:47:52.410" v="1565" actId="12788"/>
        <pc:sldMkLst>
          <pc:docMk/>
          <pc:sldMk cId="3799092887" sldId="496"/>
        </pc:sldMkLst>
        <pc:spChg chg="del">
          <ac:chgData name="Dorien Van Gassen" userId="01919bb4-8004-458f-b15b-2901e49621b6" providerId="ADAL" clId="{E975A940-A2E0-4BD4-9811-019C989A5FE6}" dt="2020-10-29T10:47:19.715" v="1444"/>
          <ac:spMkLst>
            <pc:docMk/>
            <pc:sldMk cId="3799092887" sldId="496"/>
            <ac:spMk id="2" creationId="{00EF45C2-8DAD-4B32-B927-9418D09D60AC}"/>
          </ac:spMkLst>
        </pc:spChg>
        <pc:spChg chg="del">
          <ac:chgData name="Dorien Van Gassen" userId="01919bb4-8004-458f-b15b-2901e49621b6" providerId="ADAL" clId="{E975A940-A2E0-4BD4-9811-019C989A5FE6}" dt="2020-10-29T10:47:19.715" v="1444"/>
          <ac:spMkLst>
            <pc:docMk/>
            <pc:sldMk cId="3799092887" sldId="496"/>
            <ac:spMk id="3" creationId="{72643CBB-971C-48DA-B8B7-1FE03849A7A7}"/>
          </ac:spMkLst>
        </pc:spChg>
        <pc:spChg chg="del">
          <ac:chgData name="Dorien Van Gassen" userId="01919bb4-8004-458f-b15b-2901e49621b6" providerId="ADAL" clId="{E975A940-A2E0-4BD4-9811-019C989A5FE6}" dt="2020-10-29T10:47:19.715" v="1444"/>
          <ac:spMkLst>
            <pc:docMk/>
            <pc:sldMk cId="3799092887" sldId="496"/>
            <ac:spMk id="4" creationId="{0B89A466-37AD-4EA5-BAA2-DD3053C4DD7A}"/>
          </ac:spMkLst>
        </pc:spChg>
        <pc:spChg chg="add del mod ord">
          <ac:chgData name="Dorien Van Gassen" userId="01919bb4-8004-458f-b15b-2901e49621b6" providerId="ADAL" clId="{E975A940-A2E0-4BD4-9811-019C989A5FE6}" dt="2020-10-29T10:47:22.713" v="1445" actId="700"/>
          <ac:spMkLst>
            <pc:docMk/>
            <pc:sldMk cId="3799092887" sldId="496"/>
            <ac:spMk id="5" creationId="{ECC0D577-C272-4EAD-BAF2-25D8B9AAB7A0}"/>
          </ac:spMkLst>
        </pc:spChg>
        <pc:spChg chg="add del mod">
          <ac:chgData name="Dorien Van Gassen" userId="01919bb4-8004-458f-b15b-2901e49621b6" providerId="ADAL" clId="{E975A940-A2E0-4BD4-9811-019C989A5FE6}" dt="2020-10-29T10:47:22.713" v="1445" actId="700"/>
          <ac:spMkLst>
            <pc:docMk/>
            <pc:sldMk cId="3799092887" sldId="496"/>
            <ac:spMk id="6" creationId="{54ACCB2B-4DD8-48E5-B8A4-56F79DB62B1F}"/>
          </ac:spMkLst>
        </pc:spChg>
        <pc:spChg chg="add del mod">
          <ac:chgData name="Dorien Van Gassen" userId="01919bb4-8004-458f-b15b-2901e49621b6" providerId="ADAL" clId="{E975A940-A2E0-4BD4-9811-019C989A5FE6}" dt="2020-10-29T10:47:22.713" v="1445" actId="700"/>
          <ac:spMkLst>
            <pc:docMk/>
            <pc:sldMk cId="3799092887" sldId="496"/>
            <ac:spMk id="7" creationId="{7B9D60D0-19DC-47AC-9B16-847DFCFE8B58}"/>
          </ac:spMkLst>
        </pc:spChg>
        <pc:spChg chg="add mod ord">
          <ac:chgData name="Dorien Van Gassen" userId="01919bb4-8004-458f-b15b-2901e49621b6" providerId="ADAL" clId="{E975A940-A2E0-4BD4-9811-019C989A5FE6}" dt="2020-10-29T10:47:52.410" v="1565" actId="12788"/>
          <ac:spMkLst>
            <pc:docMk/>
            <pc:sldMk cId="3799092887" sldId="496"/>
            <ac:spMk id="8" creationId="{CFE1B19D-1E66-411E-995B-9A963A98040A}"/>
          </ac:spMkLst>
        </pc:spChg>
      </pc:sldChg>
      <pc:sldChg chg="addSp delSp modSp new mod modClrScheme chgLayout">
        <pc:chgData name="Dorien Van Gassen" userId="01919bb4-8004-458f-b15b-2901e49621b6" providerId="ADAL" clId="{E975A940-A2E0-4BD4-9811-019C989A5FE6}" dt="2020-10-29T10:48:12.588" v="1605" actId="20577"/>
        <pc:sldMkLst>
          <pc:docMk/>
          <pc:sldMk cId="837472895" sldId="497"/>
        </pc:sldMkLst>
        <pc:spChg chg="del mod ord">
          <ac:chgData name="Dorien Van Gassen" userId="01919bb4-8004-458f-b15b-2901e49621b6" providerId="ADAL" clId="{E975A940-A2E0-4BD4-9811-019C989A5FE6}" dt="2020-10-29T10:48:05.518" v="1567" actId="700"/>
          <ac:spMkLst>
            <pc:docMk/>
            <pc:sldMk cId="837472895" sldId="497"/>
            <ac:spMk id="2" creationId="{D8F24FE0-3576-4FD5-A753-F6358D7FD7B9}"/>
          </ac:spMkLst>
        </pc:spChg>
        <pc:spChg chg="del">
          <ac:chgData name="Dorien Van Gassen" userId="01919bb4-8004-458f-b15b-2901e49621b6" providerId="ADAL" clId="{E975A940-A2E0-4BD4-9811-019C989A5FE6}" dt="2020-10-29T10:48:05.518" v="1567" actId="700"/>
          <ac:spMkLst>
            <pc:docMk/>
            <pc:sldMk cId="837472895" sldId="497"/>
            <ac:spMk id="3" creationId="{30B1E97D-CDD6-490B-B284-666C9F2D2918}"/>
          </ac:spMkLst>
        </pc:spChg>
        <pc:spChg chg="del">
          <ac:chgData name="Dorien Van Gassen" userId="01919bb4-8004-458f-b15b-2901e49621b6" providerId="ADAL" clId="{E975A940-A2E0-4BD4-9811-019C989A5FE6}" dt="2020-10-29T10:48:05.518" v="1567" actId="700"/>
          <ac:spMkLst>
            <pc:docMk/>
            <pc:sldMk cId="837472895" sldId="497"/>
            <ac:spMk id="4" creationId="{4713F90A-88A9-4150-937D-E9A85A3DCA0A}"/>
          </ac:spMkLst>
        </pc:spChg>
        <pc:spChg chg="add mod ord">
          <ac:chgData name="Dorien Van Gassen" userId="01919bb4-8004-458f-b15b-2901e49621b6" providerId="ADAL" clId="{E975A940-A2E0-4BD4-9811-019C989A5FE6}" dt="2020-10-29T10:48:12.588" v="1605" actId="20577"/>
          <ac:spMkLst>
            <pc:docMk/>
            <pc:sldMk cId="837472895" sldId="497"/>
            <ac:spMk id="5" creationId="{44E37142-9A9D-4785-8950-70531E88CC1D}"/>
          </ac:spMkLst>
        </pc:spChg>
      </pc:sldChg>
    </pc:docChg>
  </pc:docChgLst>
  <pc:docChgLst>
    <pc:chgData name="Liesebet De Crop" userId="6424d60b-3bf2-417c-b91d-517c7c554f6c" providerId="ADAL" clId="{539AF267-1DE4-4F9B-98F3-8D866A819795}"/>
    <pc:docChg chg="modSld sldOrd modNotesMaster modHandout">
      <pc:chgData name="Liesebet De Crop" userId="6424d60b-3bf2-417c-b91d-517c7c554f6c" providerId="ADAL" clId="{539AF267-1DE4-4F9B-98F3-8D866A819795}" dt="2022-01-14T09:12:32.312" v="3" actId="255"/>
      <pc:docMkLst>
        <pc:docMk/>
      </pc:docMkLst>
      <pc:sldChg chg="modNotes">
        <pc:chgData name="Liesebet De Crop" userId="6424d60b-3bf2-417c-b91d-517c7c554f6c" providerId="ADAL" clId="{539AF267-1DE4-4F9B-98F3-8D866A819795}" dt="2022-01-14T08:50:32.518" v="0"/>
        <pc:sldMkLst>
          <pc:docMk/>
          <pc:sldMk cId="3778491670" sldId="256"/>
        </pc:sldMkLst>
      </pc:sldChg>
      <pc:sldChg chg="modNotes">
        <pc:chgData name="Liesebet De Crop" userId="6424d60b-3bf2-417c-b91d-517c7c554f6c" providerId="ADAL" clId="{539AF267-1DE4-4F9B-98F3-8D866A819795}" dt="2022-01-14T08:50:32.518" v="0"/>
        <pc:sldMkLst>
          <pc:docMk/>
          <pc:sldMk cId="616603447" sldId="263"/>
        </pc:sldMkLst>
      </pc:sldChg>
      <pc:sldChg chg="modNotes">
        <pc:chgData name="Liesebet De Crop" userId="6424d60b-3bf2-417c-b91d-517c7c554f6c" providerId="ADAL" clId="{539AF267-1DE4-4F9B-98F3-8D866A819795}" dt="2022-01-14T08:50:32.518" v="0"/>
        <pc:sldMkLst>
          <pc:docMk/>
          <pc:sldMk cId="937712371" sldId="474"/>
        </pc:sldMkLst>
      </pc:sldChg>
      <pc:sldChg chg="ord modNotesTx">
        <pc:chgData name="Liesebet De Crop" userId="6424d60b-3bf2-417c-b91d-517c7c554f6c" providerId="ADAL" clId="{539AF267-1DE4-4F9B-98F3-8D866A819795}" dt="2022-01-14T09:12:32.312" v="3" actId="255"/>
        <pc:sldMkLst>
          <pc:docMk/>
          <pc:sldMk cId="2790454584" sldId="486"/>
        </pc:sldMkLst>
      </pc:sldChg>
    </pc:docChg>
  </pc:docChgLst>
  <pc:docChgLst>
    <pc:chgData name="Dorien Van Gassen" userId="01919bb4-8004-458f-b15b-2901e49621b6" providerId="ADAL" clId="{1CE75040-F20A-4CBE-A485-982A7D1A60C7}"/>
    <pc:docChg chg="custSel modSld">
      <pc:chgData name="Dorien Van Gassen" userId="01919bb4-8004-458f-b15b-2901e49621b6" providerId="ADAL" clId="{1CE75040-F20A-4CBE-A485-982A7D1A60C7}" dt="2022-05-20T13:58:31.554" v="91"/>
      <pc:docMkLst>
        <pc:docMk/>
      </pc:docMkLst>
      <pc:sldChg chg="addSp delSp modSp mod modTransition delAnim modAnim">
        <pc:chgData name="Dorien Van Gassen" userId="01919bb4-8004-458f-b15b-2901e49621b6" providerId="ADAL" clId="{1CE75040-F20A-4CBE-A485-982A7D1A60C7}" dt="2022-05-20T13:58:31.554" v="91"/>
        <pc:sldMkLst>
          <pc:docMk/>
          <pc:sldMk cId="3778491670" sldId="256"/>
        </pc:sldMkLst>
        <pc:picChg chg="add del mod">
          <ac:chgData name="Dorien Van Gassen" userId="01919bb4-8004-458f-b15b-2901e49621b6" providerId="ADAL" clId="{1CE75040-F20A-4CBE-A485-982A7D1A60C7}" dt="2022-05-20T12:28:03.141" v="46" actId="478"/>
          <ac:picMkLst>
            <pc:docMk/>
            <pc:sldMk cId="3778491670" sldId="256"/>
            <ac:picMk id="5" creationId="{B9505A24-3313-85E7-D347-1C646D966152}"/>
          </ac:picMkLst>
        </pc:picChg>
        <pc:picChg chg="add del mod">
          <ac:chgData name="Dorien Van Gassen" userId="01919bb4-8004-458f-b15b-2901e49621b6" providerId="ADAL" clId="{1CE75040-F20A-4CBE-A485-982A7D1A60C7}" dt="2022-05-20T12:28:46.916" v="49"/>
          <ac:picMkLst>
            <pc:docMk/>
            <pc:sldMk cId="3778491670" sldId="256"/>
            <ac:picMk id="6" creationId="{2BC914B1-05CC-15CE-5DD7-7FB0966F3907}"/>
          </ac:picMkLst>
        </pc:picChg>
        <pc:picChg chg="add del mod">
          <ac:chgData name="Dorien Van Gassen" userId="01919bb4-8004-458f-b15b-2901e49621b6" providerId="ADAL" clId="{1CE75040-F20A-4CBE-A485-982A7D1A60C7}" dt="2022-05-20T12:31:34.020" v="52" actId="478"/>
          <ac:picMkLst>
            <pc:docMk/>
            <pc:sldMk cId="3778491670" sldId="256"/>
            <ac:picMk id="7" creationId="{8DADC2F9-B66F-3F94-5614-9CEC5A2C291E}"/>
          </ac:picMkLst>
        </pc:picChg>
        <pc:picChg chg="add del mod">
          <ac:chgData name="Dorien Van Gassen" userId="01919bb4-8004-458f-b15b-2901e49621b6" providerId="ADAL" clId="{1CE75040-F20A-4CBE-A485-982A7D1A60C7}" dt="2022-05-20T12:32:44.783" v="55"/>
          <ac:picMkLst>
            <pc:docMk/>
            <pc:sldMk cId="3778491670" sldId="256"/>
            <ac:picMk id="8" creationId="{844E38C4-E13A-098C-09AC-2F55AAA3CD5D}"/>
          </ac:picMkLst>
        </pc:picChg>
        <pc:picChg chg="add del mod">
          <ac:chgData name="Dorien Van Gassen" userId="01919bb4-8004-458f-b15b-2901e49621b6" providerId="ADAL" clId="{1CE75040-F20A-4CBE-A485-982A7D1A60C7}" dt="2022-05-20T12:34:54.985" v="57"/>
          <ac:picMkLst>
            <pc:docMk/>
            <pc:sldMk cId="3778491670" sldId="256"/>
            <ac:picMk id="9" creationId="{F346F891-1BD3-47CF-4EFA-D3FAA1F1E810}"/>
          </ac:picMkLst>
        </pc:picChg>
        <pc:picChg chg="add del mod">
          <ac:chgData name="Dorien Van Gassen" userId="01919bb4-8004-458f-b15b-2901e49621b6" providerId="ADAL" clId="{1CE75040-F20A-4CBE-A485-982A7D1A60C7}" dt="2022-05-20T12:35:25.833" v="59"/>
          <ac:picMkLst>
            <pc:docMk/>
            <pc:sldMk cId="3778491670" sldId="256"/>
            <ac:picMk id="10" creationId="{12ED5B2B-18F1-C0FB-EF82-A337149673D3}"/>
          </ac:picMkLst>
        </pc:picChg>
        <pc:picChg chg="add del mod">
          <ac:chgData name="Dorien Van Gassen" userId="01919bb4-8004-458f-b15b-2901e49621b6" providerId="ADAL" clId="{1CE75040-F20A-4CBE-A485-982A7D1A60C7}" dt="2022-05-20T13:34:48.996" v="81"/>
          <ac:picMkLst>
            <pc:docMk/>
            <pc:sldMk cId="3778491670" sldId="256"/>
            <ac:picMk id="11" creationId="{878870EC-8E30-821A-5C24-696AB85F3CDE}"/>
          </ac:picMkLst>
        </pc:picChg>
        <pc:picChg chg="add del mod">
          <ac:chgData name="Dorien Van Gassen" userId="01919bb4-8004-458f-b15b-2901e49621b6" providerId="ADAL" clId="{1CE75040-F20A-4CBE-A485-982A7D1A60C7}" dt="2022-05-20T13:35:03.230" v="83"/>
          <ac:picMkLst>
            <pc:docMk/>
            <pc:sldMk cId="3778491670" sldId="256"/>
            <ac:picMk id="12" creationId="{F8CEE69B-2480-79E7-037E-B2389AFE0CEB}"/>
          </ac:picMkLst>
        </pc:picChg>
        <pc:picChg chg="add del mod">
          <ac:chgData name="Dorien Van Gassen" userId="01919bb4-8004-458f-b15b-2901e49621b6" providerId="ADAL" clId="{1CE75040-F20A-4CBE-A485-982A7D1A60C7}" dt="2022-05-20T13:35:13.691" v="85"/>
          <ac:picMkLst>
            <pc:docMk/>
            <pc:sldMk cId="3778491670" sldId="256"/>
            <ac:picMk id="13" creationId="{E3A006E0-3E22-F3A8-7EC8-CCC74660FEE4}"/>
          </ac:picMkLst>
        </pc:picChg>
        <pc:picChg chg="add del mod">
          <ac:chgData name="Dorien Van Gassen" userId="01919bb4-8004-458f-b15b-2901e49621b6" providerId="ADAL" clId="{1CE75040-F20A-4CBE-A485-982A7D1A60C7}" dt="2022-05-20T13:35:44.505" v="87" actId="478"/>
          <ac:picMkLst>
            <pc:docMk/>
            <pc:sldMk cId="3778491670" sldId="256"/>
            <ac:picMk id="14" creationId="{2AB6D96E-3DF1-0BD5-2AEE-04C73339985F}"/>
          </ac:picMkLst>
        </pc:picChg>
        <pc:picChg chg="add del mod">
          <ac:chgData name="Dorien Van Gassen" userId="01919bb4-8004-458f-b15b-2901e49621b6" providerId="ADAL" clId="{1CE75040-F20A-4CBE-A485-982A7D1A60C7}" dt="2022-05-20T13:36:01.955" v="90"/>
          <ac:picMkLst>
            <pc:docMk/>
            <pc:sldMk cId="3778491670" sldId="256"/>
            <ac:picMk id="15" creationId="{3298D378-3E82-67F5-400E-F86F20A57C7C}"/>
          </ac:picMkLst>
        </pc:picChg>
        <pc:picChg chg="add mod">
          <ac:chgData name="Dorien Van Gassen" userId="01919bb4-8004-458f-b15b-2901e49621b6" providerId="ADAL" clId="{1CE75040-F20A-4CBE-A485-982A7D1A60C7}" dt="2022-05-20T13:58:31.554" v="91"/>
          <ac:picMkLst>
            <pc:docMk/>
            <pc:sldMk cId="3778491670" sldId="256"/>
            <ac:picMk id="16" creationId="{4C806112-420C-B66D-2E90-43ADA5ABC620}"/>
          </ac:picMkLst>
        </pc:picChg>
      </pc:sldChg>
      <pc:sldChg chg="addSp delSp modSp mod modTransition delAnim modAnim">
        <pc:chgData name="Dorien Van Gassen" userId="01919bb4-8004-458f-b15b-2901e49621b6" providerId="ADAL" clId="{1CE75040-F20A-4CBE-A485-982A7D1A60C7}" dt="2022-05-20T13:58:31.554" v="91"/>
        <pc:sldMkLst>
          <pc:docMk/>
          <pc:sldMk cId="3075449726" sldId="442"/>
        </pc:sldMkLst>
        <pc:picChg chg="add del mod">
          <ac:chgData name="Dorien Van Gassen" userId="01919bb4-8004-458f-b15b-2901e49621b6" providerId="ADAL" clId="{1CE75040-F20A-4CBE-A485-982A7D1A60C7}" dt="2022-05-20T12:31:31.037" v="51" actId="478"/>
          <ac:picMkLst>
            <pc:docMk/>
            <pc:sldMk cId="3075449726" sldId="442"/>
            <ac:picMk id="4" creationId="{23F7F96A-E1A6-0C62-F61D-AED8628B5FBB}"/>
          </ac:picMkLst>
        </pc:picChg>
        <pc:picChg chg="add del mod">
          <ac:chgData name="Dorien Van Gassen" userId="01919bb4-8004-458f-b15b-2901e49621b6" providerId="ADAL" clId="{1CE75040-F20A-4CBE-A485-982A7D1A60C7}" dt="2022-05-20T12:32:44.783" v="55"/>
          <ac:picMkLst>
            <pc:docMk/>
            <pc:sldMk cId="3075449726" sldId="442"/>
            <ac:picMk id="6" creationId="{5D327C3D-FF54-0892-79CB-B70D0A580FDA}"/>
          </ac:picMkLst>
        </pc:picChg>
        <pc:picChg chg="add del mod">
          <ac:chgData name="Dorien Van Gassen" userId="01919bb4-8004-458f-b15b-2901e49621b6" providerId="ADAL" clId="{1CE75040-F20A-4CBE-A485-982A7D1A60C7}" dt="2022-05-20T12:34:54.985" v="57"/>
          <ac:picMkLst>
            <pc:docMk/>
            <pc:sldMk cId="3075449726" sldId="442"/>
            <ac:picMk id="7" creationId="{DC47597E-8ABD-C3BB-BCD4-DBA1ECE20A7C}"/>
          </ac:picMkLst>
        </pc:picChg>
        <pc:picChg chg="add del mod">
          <ac:chgData name="Dorien Van Gassen" userId="01919bb4-8004-458f-b15b-2901e49621b6" providerId="ADAL" clId="{1CE75040-F20A-4CBE-A485-982A7D1A60C7}" dt="2022-05-20T13:34:48.996" v="81"/>
          <ac:picMkLst>
            <pc:docMk/>
            <pc:sldMk cId="3075449726" sldId="442"/>
            <ac:picMk id="10" creationId="{0A270A9F-60BB-2511-2DCD-94735D1A000B}"/>
          </ac:picMkLst>
        </pc:picChg>
        <pc:picChg chg="add mod">
          <ac:chgData name="Dorien Van Gassen" userId="01919bb4-8004-458f-b15b-2901e49621b6" providerId="ADAL" clId="{1CE75040-F20A-4CBE-A485-982A7D1A60C7}" dt="2022-05-20T13:58:31.554" v="91"/>
          <ac:picMkLst>
            <pc:docMk/>
            <pc:sldMk cId="3075449726" sldId="442"/>
            <ac:picMk id="11" creationId="{C5D50ECC-EFB5-3B53-2064-C883F70FA8C4}"/>
          </ac:picMkLst>
        </pc:picChg>
      </pc:sldChg>
      <pc:sldChg chg="addSp delSp modSp modTransition modAnim">
        <pc:chgData name="Dorien Van Gassen" userId="01919bb4-8004-458f-b15b-2901e49621b6" providerId="ADAL" clId="{1CE75040-F20A-4CBE-A485-982A7D1A60C7}" dt="2022-05-20T13:58:31.554" v="91"/>
        <pc:sldMkLst>
          <pc:docMk/>
          <pc:sldMk cId="808741648" sldId="484"/>
        </pc:sldMkLst>
        <pc:picChg chg="add del mod">
          <ac:chgData name="Dorien Van Gassen" userId="01919bb4-8004-458f-b15b-2901e49621b6" providerId="ADAL" clId="{1CE75040-F20A-4CBE-A485-982A7D1A60C7}" dt="2022-05-20T13:34:48.996" v="81"/>
          <ac:picMkLst>
            <pc:docMk/>
            <pc:sldMk cId="808741648" sldId="484"/>
            <ac:picMk id="2" creationId="{B9B5CD6E-A82D-9844-D95E-FC38B66C8809}"/>
          </ac:picMkLst>
        </pc:picChg>
        <pc:picChg chg="add mod">
          <ac:chgData name="Dorien Van Gassen" userId="01919bb4-8004-458f-b15b-2901e49621b6" providerId="ADAL" clId="{1CE75040-F20A-4CBE-A485-982A7D1A60C7}" dt="2022-05-20T13:58:31.554" v="91"/>
          <ac:picMkLst>
            <pc:docMk/>
            <pc:sldMk cId="808741648" sldId="484"/>
            <ac:picMk id="3" creationId="{F63E6817-8595-2C54-1149-2717522D659F}"/>
          </ac:picMkLst>
        </pc:picChg>
      </pc:sldChg>
      <pc:sldChg chg="addSp delSp modSp modTransition modAnim">
        <pc:chgData name="Dorien Van Gassen" userId="01919bb4-8004-458f-b15b-2901e49621b6" providerId="ADAL" clId="{1CE75040-F20A-4CBE-A485-982A7D1A60C7}" dt="2022-05-20T13:58:31.554" v="91"/>
        <pc:sldMkLst>
          <pc:docMk/>
          <pc:sldMk cId="2790454584" sldId="486"/>
        </pc:sldMkLst>
        <pc:picChg chg="add del mod">
          <ac:chgData name="Dorien Van Gassen" userId="01919bb4-8004-458f-b15b-2901e49621b6" providerId="ADAL" clId="{1CE75040-F20A-4CBE-A485-982A7D1A60C7}" dt="2022-05-20T13:34:48.996" v="81"/>
          <ac:picMkLst>
            <pc:docMk/>
            <pc:sldMk cId="2790454584" sldId="486"/>
            <ac:picMk id="2" creationId="{701FA967-2173-634C-2E43-6EDEC786822D}"/>
          </ac:picMkLst>
        </pc:picChg>
        <pc:picChg chg="add mod">
          <ac:chgData name="Dorien Van Gassen" userId="01919bb4-8004-458f-b15b-2901e49621b6" providerId="ADAL" clId="{1CE75040-F20A-4CBE-A485-982A7D1A60C7}" dt="2022-05-20T13:58:31.554" v="91"/>
          <ac:picMkLst>
            <pc:docMk/>
            <pc:sldMk cId="2790454584" sldId="486"/>
            <ac:picMk id="3" creationId="{75B6730F-EA31-A62A-BE80-5075C9F3DB12}"/>
          </ac:picMkLst>
        </pc:picChg>
      </pc:sldChg>
      <pc:sldChg chg="addSp delSp modSp modTransition modAnim">
        <pc:chgData name="Dorien Van Gassen" userId="01919bb4-8004-458f-b15b-2901e49621b6" providerId="ADAL" clId="{1CE75040-F20A-4CBE-A485-982A7D1A60C7}" dt="2022-05-20T13:58:31.554" v="91"/>
        <pc:sldMkLst>
          <pc:docMk/>
          <pc:sldMk cId="1255232240" sldId="487"/>
        </pc:sldMkLst>
        <pc:picChg chg="add del mod">
          <ac:chgData name="Dorien Van Gassen" userId="01919bb4-8004-458f-b15b-2901e49621b6" providerId="ADAL" clId="{1CE75040-F20A-4CBE-A485-982A7D1A60C7}" dt="2022-05-20T12:39:41.091" v="61"/>
          <ac:picMkLst>
            <pc:docMk/>
            <pc:sldMk cId="1255232240" sldId="487"/>
            <ac:picMk id="3" creationId="{3769BCCC-2FB8-7A78-AC49-B3B6BEA00170}"/>
          </ac:picMkLst>
        </pc:picChg>
        <pc:picChg chg="add del mod">
          <ac:chgData name="Dorien Van Gassen" userId="01919bb4-8004-458f-b15b-2901e49621b6" providerId="ADAL" clId="{1CE75040-F20A-4CBE-A485-982A7D1A60C7}" dt="2022-05-20T13:34:48.996" v="81"/>
          <ac:picMkLst>
            <pc:docMk/>
            <pc:sldMk cId="1255232240" sldId="487"/>
            <ac:picMk id="6" creationId="{675F439A-668D-B29F-6749-5DA415A0D72A}"/>
          </ac:picMkLst>
        </pc:picChg>
        <pc:picChg chg="add mod">
          <ac:chgData name="Dorien Van Gassen" userId="01919bb4-8004-458f-b15b-2901e49621b6" providerId="ADAL" clId="{1CE75040-F20A-4CBE-A485-982A7D1A60C7}" dt="2022-05-20T13:58:31.554" v="91"/>
          <ac:picMkLst>
            <pc:docMk/>
            <pc:sldMk cId="1255232240" sldId="487"/>
            <ac:picMk id="7" creationId="{6F38FDBA-0E60-F20D-14E1-E2E131583F33}"/>
          </ac:picMkLst>
        </pc:picChg>
      </pc:sldChg>
      <pc:sldChg chg="addSp delSp modSp modTransition modAnim">
        <pc:chgData name="Dorien Van Gassen" userId="01919bb4-8004-458f-b15b-2901e49621b6" providerId="ADAL" clId="{1CE75040-F20A-4CBE-A485-982A7D1A60C7}" dt="2022-05-20T13:58:31.554" v="91"/>
        <pc:sldMkLst>
          <pc:docMk/>
          <pc:sldMk cId="2491946609" sldId="489"/>
        </pc:sldMkLst>
        <pc:picChg chg="add del mod">
          <ac:chgData name="Dorien Van Gassen" userId="01919bb4-8004-458f-b15b-2901e49621b6" providerId="ADAL" clId="{1CE75040-F20A-4CBE-A485-982A7D1A60C7}" dt="2022-05-20T13:34:48.996" v="81"/>
          <ac:picMkLst>
            <pc:docMk/>
            <pc:sldMk cId="2491946609" sldId="489"/>
            <ac:picMk id="3" creationId="{1FA9E73F-6C67-E199-0BBD-497D0C7C11F8}"/>
          </ac:picMkLst>
        </pc:picChg>
        <pc:picChg chg="add mod">
          <ac:chgData name="Dorien Van Gassen" userId="01919bb4-8004-458f-b15b-2901e49621b6" providerId="ADAL" clId="{1CE75040-F20A-4CBE-A485-982A7D1A60C7}" dt="2022-05-20T13:58:31.554" v="91"/>
          <ac:picMkLst>
            <pc:docMk/>
            <pc:sldMk cId="2491946609" sldId="489"/>
            <ac:picMk id="4" creationId="{FFE1D4D6-28B8-59FD-E5AF-1D2DF1800401}"/>
          </ac:picMkLst>
        </pc:picChg>
      </pc:sldChg>
      <pc:sldChg chg="addSp delSp modSp mod modTransition modAnim">
        <pc:chgData name="Dorien Van Gassen" userId="01919bb4-8004-458f-b15b-2901e49621b6" providerId="ADAL" clId="{1CE75040-F20A-4CBE-A485-982A7D1A60C7}" dt="2022-05-20T13:58:31.554" v="91"/>
        <pc:sldMkLst>
          <pc:docMk/>
          <pc:sldMk cId="297924877" sldId="494"/>
        </pc:sldMkLst>
        <pc:spChg chg="mod">
          <ac:chgData name="Dorien Van Gassen" userId="01919bb4-8004-458f-b15b-2901e49621b6" providerId="ADAL" clId="{1CE75040-F20A-4CBE-A485-982A7D1A60C7}" dt="2022-05-20T12:26:40.863" v="15" actId="20577"/>
          <ac:spMkLst>
            <pc:docMk/>
            <pc:sldMk cId="297924877" sldId="494"/>
            <ac:spMk id="7" creationId="{398BBF77-7FDF-4CB5-B41D-1ADA89A494FF}"/>
          </ac:spMkLst>
        </pc:spChg>
        <pc:picChg chg="add del mod">
          <ac:chgData name="Dorien Van Gassen" userId="01919bb4-8004-458f-b15b-2901e49621b6" providerId="ADAL" clId="{1CE75040-F20A-4CBE-A485-982A7D1A60C7}" dt="2022-05-20T13:34:48.996" v="81"/>
          <ac:picMkLst>
            <pc:docMk/>
            <pc:sldMk cId="297924877" sldId="494"/>
            <ac:picMk id="3" creationId="{0026745E-43DD-6A8D-A595-A5D01FCEB627}"/>
          </ac:picMkLst>
        </pc:picChg>
        <pc:picChg chg="add mod">
          <ac:chgData name="Dorien Van Gassen" userId="01919bb4-8004-458f-b15b-2901e49621b6" providerId="ADAL" clId="{1CE75040-F20A-4CBE-A485-982A7D1A60C7}" dt="2022-05-20T13:58:31.554" v="91"/>
          <ac:picMkLst>
            <pc:docMk/>
            <pc:sldMk cId="297924877" sldId="494"/>
            <ac:picMk id="4" creationId="{661572A2-5E68-25EF-AB2D-A2868067FD10}"/>
          </ac:picMkLst>
        </pc:picChg>
      </pc:sldChg>
      <pc:sldChg chg="addSp delSp modSp modTransition modAnim">
        <pc:chgData name="Dorien Van Gassen" userId="01919bb4-8004-458f-b15b-2901e49621b6" providerId="ADAL" clId="{1CE75040-F20A-4CBE-A485-982A7D1A60C7}" dt="2022-05-20T13:58:31.554" v="91"/>
        <pc:sldMkLst>
          <pc:docMk/>
          <pc:sldMk cId="3940179584" sldId="500"/>
        </pc:sldMkLst>
        <pc:picChg chg="add del mod">
          <ac:chgData name="Dorien Van Gassen" userId="01919bb4-8004-458f-b15b-2901e49621b6" providerId="ADAL" clId="{1CE75040-F20A-4CBE-A485-982A7D1A60C7}" dt="2022-05-20T13:23:50.948" v="76"/>
          <ac:picMkLst>
            <pc:docMk/>
            <pc:sldMk cId="3940179584" sldId="500"/>
            <ac:picMk id="3" creationId="{B5824085-646B-EA2A-94AD-612C08AE5D81}"/>
          </ac:picMkLst>
        </pc:picChg>
        <pc:picChg chg="add del mod">
          <ac:chgData name="Dorien Van Gassen" userId="01919bb4-8004-458f-b15b-2901e49621b6" providerId="ADAL" clId="{1CE75040-F20A-4CBE-A485-982A7D1A60C7}" dt="2022-05-20T13:34:48.996" v="81"/>
          <ac:picMkLst>
            <pc:docMk/>
            <pc:sldMk cId="3940179584" sldId="500"/>
            <ac:picMk id="4" creationId="{CB605AA1-363B-5E7D-4BEC-384168AC0BB7}"/>
          </ac:picMkLst>
        </pc:picChg>
        <pc:picChg chg="add mod">
          <ac:chgData name="Dorien Van Gassen" userId="01919bb4-8004-458f-b15b-2901e49621b6" providerId="ADAL" clId="{1CE75040-F20A-4CBE-A485-982A7D1A60C7}" dt="2022-05-20T13:58:31.554" v="91"/>
          <ac:picMkLst>
            <pc:docMk/>
            <pc:sldMk cId="3940179584" sldId="500"/>
            <ac:picMk id="6" creationId="{3AB70535-7F7B-4FAA-2786-3BB69C4E18E9}"/>
          </ac:picMkLst>
        </pc:picChg>
      </pc:sldChg>
      <pc:sldChg chg="addSp delSp modSp modTransition modAnim modNotesTx">
        <pc:chgData name="Dorien Van Gassen" userId="01919bb4-8004-458f-b15b-2901e49621b6" providerId="ADAL" clId="{1CE75040-F20A-4CBE-A485-982A7D1A60C7}" dt="2022-05-20T13:58:31.554" v="91"/>
        <pc:sldMkLst>
          <pc:docMk/>
          <pc:sldMk cId="2845052811" sldId="501"/>
        </pc:sldMkLst>
        <pc:picChg chg="add del mod">
          <ac:chgData name="Dorien Van Gassen" userId="01919bb4-8004-458f-b15b-2901e49621b6" providerId="ADAL" clId="{1CE75040-F20A-4CBE-A485-982A7D1A60C7}" dt="2022-05-20T13:03:49.180" v="64"/>
          <ac:picMkLst>
            <pc:docMk/>
            <pc:sldMk cId="2845052811" sldId="501"/>
            <ac:picMk id="5" creationId="{85D22782-9025-B3C0-E4FC-7B6AA8AE1EA7}"/>
          </ac:picMkLst>
        </pc:picChg>
        <pc:picChg chg="add del mod">
          <ac:chgData name="Dorien Van Gassen" userId="01919bb4-8004-458f-b15b-2901e49621b6" providerId="ADAL" clId="{1CE75040-F20A-4CBE-A485-982A7D1A60C7}" dt="2022-05-20T13:08:52.206" v="66"/>
          <ac:picMkLst>
            <pc:docMk/>
            <pc:sldMk cId="2845052811" sldId="501"/>
            <ac:picMk id="6" creationId="{CD805159-1E8B-1F8A-C177-069EC65C0A9D}"/>
          </ac:picMkLst>
        </pc:picChg>
        <pc:picChg chg="add del mod">
          <ac:chgData name="Dorien Van Gassen" userId="01919bb4-8004-458f-b15b-2901e49621b6" providerId="ADAL" clId="{1CE75040-F20A-4CBE-A485-982A7D1A60C7}" dt="2022-05-20T13:09:03.462" v="68"/>
          <ac:picMkLst>
            <pc:docMk/>
            <pc:sldMk cId="2845052811" sldId="501"/>
            <ac:picMk id="7" creationId="{AFC55434-3216-BE4C-6184-E3BEA80B9EEF}"/>
          </ac:picMkLst>
        </pc:picChg>
        <pc:picChg chg="add del mod">
          <ac:chgData name="Dorien Van Gassen" userId="01919bb4-8004-458f-b15b-2901e49621b6" providerId="ADAL" clId="{1CE75040-F20A-4CBE-A485-982A7D1A60C7}" dt="2022-05-20T13:34:48.996" v="81"/>
          <ac:picMkLst>
            <pc:docMk/>
            <pc:sldMk cId="2845052811" sldId="501"/>
            <ac:picMk id="8" creationId="{088BA24C-B69C-B208-89F6-FB61338CDBDD}"/>
          </ac:picMkLst>
        </pc:picChg>
        <pc:picChg chg="add mod">
          <ac:chgData name="Dorien Van Gassen" userId="01919bb4-8004-458f-b15b-2901e49621b6" providerId="ADAL" clId="{1CE75040-F20A-4CBE-A485-982A7D1A60C7}" dt="2022-05-20T13:58:31.554" v="91"/>
          <ac:picMkLst>
            <pc:docMk/>
            <pc:sldMk cId="2845052811" sldId="501"/>
            <ac:picMk id="9" creationId="{1C76D30C-709D-732B-9841-8028A7A6D2AE}"/>
          </ac:picMkLst>
        </pc:picChg>
      </pc:sldChg>
      <pc:sldChg chg="addSp delSp modSp modTransition modAnim">
        <pc:chgData name="Dorien Van Gassen" userId="01919bb4-8004-458f-b15b-2901e49621b6" providerId="ADAL" clId="{1CE75040-F20A-4CBE-A485-982A7D1A60C7}" dt="2022-05-20T13:58:31.554" v="91"/>
        <pc:sldMkLst>
          <pc:docMk/>
          <pc:sldMk cId="1827537071" sldId="503"/>
        </pc:sldMkLst>
        <pc:picChg chg="add del mod">
          <ac:chgData name="Dorien Van Gassen" userId="01919bb4-8004-458f-b15b-2901e49621b6" providerId="ADAL" clId="{1CE75040-F20A-4CBE-A485-982A7D1A60C7}" dt="2022-05-20T13:34:48.996" v="81"/>
          <ac:picMkLst>
            <pc:docMk/>
            <pc:sldMk cId="1827537071" sldId="503"/>
            <ac:picMk id="5" creationId="{E6643380-79E8-BB5D-E4F6-94D6F169F85C}"/>
          </ac:picMkLst>
        </pc:picChg>
        <pc:picChg chg="add mod">
          <ac:chgData name="Dorien Van Gassen" userId="01919bb4-8004-458f-b15b-2901e49621b6" providerId="ADAL" clId="{1CE75040-F20A-4CBE-A485-982A7D1A60C7}" dt="2022-05-20T13:58:31.554" v="91"/>
          <ac:picMkLst>
            <pc:docMk/>
            <pc:sldMk cId="1827537071" sldId="503"/>
            <ac:picMk id="6" creationId="{AD1A4B62-AFEA-DA6C-A1E9-C13864A9A519}"/>
          </ac:picMkLst>
        </pc:picChg>
      </pc:sldChg>
      <pc:sldChg chg="addSp delSp modSp modTransition modAnim">
        <pc:chgData name="Dorien Van Gassen" userId="01919bb4-8004-458f-b15b-2901e49621b6" providerId="ADAL" clId="{1CE75040-F20A-4CBE-A485-982A7D1A60C7}" dt="2022-05-20T13:58:31.554" v="91"/>
        <pc:sldMkLst>
          <pc:docMk/>
          <pc:sldMk cId="1264194402" sldId="515"/>
        </pc:sldMkLst>
        <pc:picChg chg="add del mod">
          <ac:chgData name="Dorien Van Gassen" userId="01919bb4-8004-458f-b15b-2901e49621b6" providerId="ADAL" clId="{1CE75040-F20A-4CBE-A485-982A7D1A60C7}" dt="2022-05-20T13:34:48.996" v="81"/>
          <ac:picMkLst>
            <pc:docMk/>
            <pc:sldMk cId="1264194402" sldId="515"/>
            <ac:picMk id="5" creationId="{89B476B2-2AF2-ED25-8A09-0D01F4E97F60}"/>
          </ac:picMkLst>
        </pc:picChg>
        <pc:picChg chg="add mod">
          <ac:chgData name="Dorien Van Gassen" userId="01919bb4-8004-458f-b15b-2901e49621b6" providerId="ADAL" clId="{1CE75040-F20A-4CBE-A485-982A7D1A60C7}" dt="2022-05-20T13:58:31.554" v="91"/>
          <ac:picMkLst>
            <pc:docMk/>
            <pc:sldMk cId="1264194402" sldId="515"/>
            <ac:picMk id="6" creationId="{3FF1EF1C-4ADB-8CD8-C48D-447B3CD8406E}"/>
          </ac:picMkLst>
        </pc:picChg>
      </pc:sldChg>
      <pc:sldChg chg="addSp delSp modSp modTransition modAnim">
        <pc:chgData name="Dorien Van Gassen" userId="01919bb4-8004-458f-b15b-2901e49621b6" providerId="ADAL" clId="{1CE75040-F20A-4CBE-A485-982A7D1A60C7}" dt="2022-05-20T13:58:31.554" v="91"/>
        <pc:sldMkLst>
          <pc:docMk/>
          <pc:sldMk cId="2735065529" sldId="516"/>
        </pc:sldMkLst>
        <pc:picChg chg="add del mod">
          <ac:chgData name="Dorien Van Gassen" userId="01919bb4-8004-458f-b15b-2901e49621b6" providerId="ADAL" clId="{1CE75040-F20A-4CBE-A485-982A7D1A60C7}" dt="2022-05-20T13:34:48.996" v="81"/>
          <ac:picMkLst>
            <pc:docMk/>
            <pc:sldMk cId="2735065529" sldId="516"/>
            <ac:picMk id="2" creationId="{0EE2307E-7DDA-B1B1-1157-B196C270E699}"/>
          </ac:picMkLst>
        </pc:picChg>
        <pc:picChg chg="add mod">
          <ac:chgData name="Dorien Van Gassen" userId="01919bb4-8004-458f-b15b-2901e49621b6" providerId="ADAL" clId="{1CE75040-F20A-4CBE-A485-982A7D1A60C7}" dt="2022-05-20T13:58:31.554" v="91"/>
          <ac:picMkLst>
            <pc:docMk/>
            <pc:sldMk cId="2735065529" sldId="516"/>
            <ac:picMk id="3" creationId="{E20585E0-A400-5B24-BA3C-5790DBB1E5B5}"/>
          </ac:picMkLst>
        </pc:picChg>
      </pc:sldChg>
      <pc:sldChg chg="addSp delSp modSp modTransition modAnim">
        <pc:chgData name="Dorien Van Gassen" userId="01919bb4-8004-458f-b15b-2901e49621b6" providerId="ADAL" clId="{1CE75040-F20A-4CBE-A485-982A7D1A60C7}" dt="2022-05-20T13:58:31.554" v="91"/>
        <pc:sldMkLst>
          <pc:docMk/>
          <pc:sldMk cId="4132088815" sldId="517"/>
        </pc:sldMkLst>
        <pc:picChg chg="add del mod">
          <ac:chgData name="Dorien Van Gassen" userId="01919bb4-8004-458f-b15b-2901e49621b6" providerId="ADAL" clId="{1CE75040-F20A-4CBE-A485-982A7D1A60C7}" dt="2022-05-20T13:14:07.111" v="71"/>
          <ac:picMkLst>
            <pc:docMk/>
            <pc:sldMk cId="4132088815" sldId="517"/>
            <ac:picMk id="5" creationId="{63FE3275-F301-7207-C4D4-ABAEA0A49EB9}"/>
          </ac:picMkLst>
        </pc:picChg>
        <pc:picChg chg="add del mod">
          <ac:chgData name="Dorien Van Gassen" userId="01919bb4-8004-458f-b15b-2901e49621b6" providerId="ADAL" clId="{1CE75040-F20A-4CBE-A485-982A7D1A60C7}" dt="2022-05-20T13:15:04.797" v="73"/>
          <ac:picMkLst>
            <pc:docMk/>
            <pc:sldMk cId="4132088815" sldId="517"/>
            <ac:picMk id="6" creationId="{4CABD562-A9E7-B4EB-2E4D-57CFFE1E2F4C}"/>
          </ac:picMkLst>
        </pc:picChg>
        <pc:picChg chg="add del mod">
          <ac:chgData name="Dorien Van Gassen" userId="01919bb4-8004-458f-b15b-2901e49621b6" providerId="ADAL" clId="{1CE75040-F20A-4CBE-A485-982A7D1A60C7}" dt="2022-05-20T13:34:48.996" v="81"/>
          <ac:picMkLst>
            <pc:docMk/>
            <pc:sldMk cId="4132088815" sldId="517"/>
            <ac:picMk id="7" creationId="{83AEB6FF-83ED-B435-6940-080B12D87A88}"/>
          </ac:picMkLst>
        </pc:picChg>
        <pc:picChg chg="add mod">
          <ac:chgData name="Dorien Van Gassen" userId="01919bb4-8004-458f-b15b-2901e49621b6" providerId="ADAL" clId="{1CE75040-F20A-4CBE-A485-982A7D1A60C7}" dt="2022-05-20T13:58:31.554" v="91"/>
          <ac:picMkLst>
            <pc:docMk/>
            <pc:sldMk cId="4132088815" sldId="517"/>
            <ac:picMk id="8" creationId="{E31EA4A0-6EB6-AC55-B17A-6DA5E823386D}"/>
          </ac:picMkLst>
        </pc:picChg>
      </pc:sldChg>
      <pc:sldChg chg="addSp delSp modSp modTransition modAnim">
        <pc:chgData name="Dorien Van Gassen" userId="01919bb4-8004-458f-b15b-2901e49621b6" providerId="ADAL" clId="{1CE75040-F20A-4CBE-A485-982A7D1A60C7}" dt="2022-05-20T13:58:31.554" v="91"/>
        <pc:sldMkLst>
          <pc:docMk/>
          <pc:sldMk cId="3329128268" sldId="518"/>
        </pc:sldMkLst>
        <pc:picChg chg="add del mod">
          <ac:chgData name="Dorien Van Gassen" userId="01919bb4-8004-458f-b15b-2901e49621b6" providerId="ADAL" clId="{1CE75040-F20A-4CBE-A485-982A7D1A60C7}" dt="2022-05-20T13:34:48.996" v="81"/>
          <ac:picMkLst>
            <pc:docMk/>
            <pc:sldMk cId="3329128268" sldId="518"/>
            <ac:picMk id="5" creationId="{706D73F9-16D3-736F-1C96-6881CFF07C1E}"/>
          </ac:picMkLst>
        </pc:picChg>
        <pc:picChg chg="add mod">
          <ac:chgData name="Dorien Van Gassen" userId="01919bb4-8004-458f-b15b-2901e49621b6" providerId="ADAL" clId="{1CE75040-F20A-4CBE-A485-982A7D1A60C7}" dt="2022-05-20T13:58:31.554" v="91"/>
          <ac:picMkLst>
            <pc:docMk/>
            <pc:sldMk cId="3329128268" sldId="518"/>
            <ac:picMk id="6" creationId="{D5DF6471-28E5-7304-BF64-40644A24EEC3}"/>
          </ac:picMkLst>
        </pc:picChg>
      </pc:sldChg>
      <pc:sldChg chg="addSp delSp modSp modTransition modAnim">
        <pc:chgData name="Dorien Van Gassen" userId="01919bb4-8004-458f-b15b-2901e49621b6" providerId="ADAL" clId="{1CE75040-F20A-4CBE-A485-982A7D1A60C7}" dt="2022-05-20T13:58:31.554" v="91"/>
        <pc:sldMkLst>
          <pc:docMk/>
          <pc:sldMk cId="2257641386" sldId="520"/>
        </pc:sldMkLst>
        <pc:picChg chg="add del mod">
          <ac:chgData name="Dorien Van Gassen" userId="01919bb4-8004-458f-b15b-2901e49621b6" providerId="ADAL" clId="{1CE75040-F20A-4CBE-A485-982A7D1A60C7}" dt="2022-05-20T13:34:48.996" v="81"/>
          <ac:picMkLst>
            <pc:docMk/>
            <pc:sldMk cId="2257641386" sldId="520"/>
            <ac:picMk id="5" creationId="{6CC4C84D-34C2-01E3-D53F-16AEEE3676A5}"/>
          </ac:picMkLst>
        </pc:picChg>
        <pc:picChg chg="add mod">
          <ac:chgData name="Dorien Van Gassen" userId="01919bb4-8004-458f-b15b-2901e49621b6" providerId="ADAL" clId="{1CE75040-F20A-4CBE-A485-982A7D1A60C7}" dt="2022-05-20T13:58:31.554" v="91"/>
          <ac:picMkLst>
            <pc:docMk/>
            <pc:sldMk cId="2257641386" sldId="520"/>
            <ac:picMk id="6" creationId="{695E9661-EDEB-BE80-5DF5-8FE16024E472}"/>
          </ac:picMkLst>
        </pc:picChg>
      </pc:sldChg>
      <pc:sldChg chg="addSp delSp modSp modTransition modAnim">
        <pc:chgData name="Dorien Van Gassen" userId="01919bb4-8004-458f-b15b-2901e49621b6" providerId="ADAL" clId="{1CE75040-F20A-4CBE-A485-982A7D1A60C7}" dt="2022-05-20T13:58:31.554" v="91"/>
        <pc:sldMkLst>
          <pc:docMk/>
          <pc:sldMk cId="916411890" sldId="521"/>
        </pc:sldMkLst>
        <pc:picChg chg="add del mod">
          <ac:chgData name="Dorien Van Gassen" userId="01919bb4-8004-458f-b15b-2901e49621b6" providerId="ADAL" clId="{1CE75040-F20A-4CBE-A485-982A7D1A60C7}" dt="2022-05-20T13:24:50.362" v="78"/>
          <ac:picMkLst>
            <pc:docMk/>
            <pc:sldMk cId="916411890" sldId="521"/>
            <ac:picMk id="2" creationId="{995D4096-0404-B7D8-4A23-6BF4C5F3B6B3}"/>
          </ac:picMkLst>
        </pc:picChg>
        <pc:picChg chg="add del mod">
          <ac:chgData name="Dorien Van Gassen" userId="01919bb4-8004-458f-b15b-2901e49621b6" providerId="ADAL" clId="{1CE75040-F20A-4CBE-A485-982A7D1A60C7}" dt="2022-05-20T13:34:48.996" v="81"/>
          <ac:picMkLst>
            <pc:docMk/>
            <pc:sldMk cId="916411890" sldId="521"/>
            <ac:picMk id="3" creationId="{E21E640E-043C-63D0-FF39-026104019FBD}"/>
          </ac:picMkLst>
        </pc:picChg>
        <pc:picChg chg="add mod">
          <ac:chgData name="Dorien Van Gassen" userId="01919bb4-8004-458f-b15b-2901e49621b6" providerId="ADAL" clId="{1CE75040-F20A-4CBE-A485-982A7D1A60C7}" dt="2022-05-20T13:58:31.554" v="91"/>
          <ac:picMkLst>
            <pc:docMk/>
            <pc:sldMk cId="916411890" sldId="521"/>
            <ac:picMk id="4" creationId="{CA0950E3-4A1E-C5FC-B136-70ECD841C32B}"/>
          </ac:picMkLst>
        </pc:picChg>
      </pc:sldChg>
    </pc:docChg>
  </pc:docChgLst>
  <pc:docChgLst>
    <pc:chgData name="Dorien Van Gassen" userId="01919bb4-8004-458f-b15b-2901e49621b6" providerId="ADAL" clId="{C6BDA957-1976-4EA6-A83B-A5D86CA9F74E}"/>
    <pc:docChg chg="custSel modSld">
      <pc:chgData name="Dorien Van Gassen" userId="01919bb4-8004-458f-b15b-2901e49621b6" providerId="ADAL" clId="{C6BDA957-1976-4EA6-A83B-A5D86CA9F74E}" dt="2020-09-17T10:13:38.378" v="26" actId="20577"/>
      <pc:docMkLst>
        <pc:docMk/>
      </pc:docMkLst>
      <pc:sldChg chg="modSp mod">
        <pc:chgData name="Dorien Van Gassen" userId="01919bb4-8004-458f-b15b-2901e49621b6" providerId="ADAL" clId="{C6BDA957-1976-4EA6-A83B-A5D86CA9F74E}" dt="2020-09-17T08:00:15.128" v="9" actId="14100"/>
        <pc:sldMkLst>
          <pc:docMk/>
          <pc:sldMk cId="3288355650" sldId="455"/>
        </pc:sldMkLst>
        <pc:spChg chg="mod">
          <ac:chgData name="Dorien Van Gassen" userId="01919bb4-8004-458f-b15b-2901e49621b6" providerId="ADAL" clId="{C6BDA957-1976-4EA6-A83B-A5D86CA9F74E}" dt="2020-09-17T08:00:15.128" v="9" actId="14100"/>
          <ac:spMkLst>
            <pc:docMk/>
            <pc:sldMk cId="3288355650" sldId="455"/>
            <ac:spMk id="5" creationId="{844CE98E-8561-4089-AA31-0E42803FFE0C}"/>
          </ac:spMkLst>
        </pc:spChg>
      </pc:sldChg>
      <pc:sldChg chg="delCm">
        <pc:chgData name="Dorien Van Gassen" userId="01919bb4-8004-458f-b15b-2901e49621b6" providerId="ADAL" clId="{C6BDA957-1976-4EA6-A83B-A5D86CA9F74E}" dt="2020-09-17T07:52:25.850" v="0" actId="1592"/>
        <pc:sldMkLst>
          <pc:docMk/>
          <pc:sldMk cId="2617326603" sldId="456"/>
        </pc:sldMkLst>
      </pc:sldChg>
      <pc:sldChg chg="modSp mod">
        <pc:chgData name="Dorien Van Gassen" userId="01919bb4-8004-458f-b15b-2901e49621b6" providerId="ADAL" clId="{C6BDA957-1976-4EA6-A83B-A5D86CA9F74E}" dt="2020-09-17T10:13:38.378" v="26" actId="20577"/>
        <pc:sldMkLst>
          <pc:docMk/>
          <pc:sldMk cId="1569413830" sldId="458"/>
        </pc:sldMkLst>
        <pc:spChg chg="mod">
          <ac:chgData name="Dorien Van Gassen" userId="01919bb4-8004-458f-b15b-2901e49621b6" providerId="ADAL" clId="{C6BDA957-1976-4EA6-A83B-A5D86CA9F74E}" dt="2020-09-17T10:13:38.378" v="26" actId="20577"/>
          <ac:spMkLst>
            <pc:docMk/>
            <pc:sldMk cId="1569413830" sldId="458"/>
            <ac:spMk id="7" creationId="{398BBF77-7FDF-4CB5-B41D-1ADA89A494FF}"/>
          </ac:spMkLst>
        </pc:spChg>
      </pc:sldChg>
      <pc:sldChg chg="modSp mod">
        <pc:chgData name="Dorien Van Gassen" userId="01919bb4-8004-458f-b15b-2901e49621b6" providerId="ADAL" clId="{C6BDA957-1976-4EA6-A83B-A5D86CA9F74E}" dt="2020-09-17T08:56:40.494" v="14" actId="113"/>
        <pc:sldMkLst>
          <pc:docMk/>
          <pc:sldMk cId="3090872842" sldId="462"/>
        </pc:sldMkLst>
        <pc:spChg chg="mod">
          <ac:chgData name="Dorien Van Gassen" userId="01919bb4-8004-458f-b15b-2901e49621b6" providerId="ADAL" clId="{C6BDA957-1976-4EA6-A83B-A5D86CA9F74E}" dt="2020-09-17T08:56:40.494" v="14" actId="113"/>
          <ac:spMkLst>
            <pc:docMk/>
            <pc:sldMk cId="3090872842" sldId="462"/>
            <ac:spMk id="4" creationId="{FAC59E18-B5D4-427A-8623-35683F5FBF58}"/>
          </ac:spMkLst>
        </pc:spChg>
      </pc:sldChg>
      <pc:sldChg chg="modSp mod">
        <pc:chgData name="Dorien Van Gassen" userId="01919bb4-8004-458f-b15b-2901e49621b6" providerId="ADAL" clId="{C6BDA957-1976-4EA6-A83B-A5D86CA9F74E}" dt="2020-09-17T08:57:42.396" v="24" actId="20577"/>
        <pc:sldMkLst>
          <pc:docMk/>
          <pc:sldMk cId="4180146370" sldId="465"/>
        </pc:sldMkLst>
        <pc:spChg chg="mod">
          <ac:chgData name="Dorien Van Gassen" userId="01919bb4-8004-458f-b15b-2901e49621b6" providerId="ADAL" clId="{C6BDA957-1976-4EA6-A83B-A5D86CA9F74E}" dt="2020-09-17T08:57:42.396" v="24" actId="20577"/>
          <ac:spMkLst>
            <pc:docMk/>
            <pc:sldMk cId="4180146370" sldId="465"/>
            <ac:spMk id="3" creationId="{C97993EB-3ABA-49F8-889F-35BEC1C7DD0B}"/>
          </ac:spMkLst>
        </pc:spChg>
      </pc:sldChg>
    </pc:docChg>
  </pc:docChgLst>
  <pc:docChgLst>
    <pc:chgData name="Dorien Van Gassen" userId="01919bb4-8004-458f-b15b-2901e49621b6" providerId="ADAL" clId="{CA49B67F-0C79-4F27-926C-269BE5E7DB84}"/>
    <pc:docChg chg="undo redo custSel addSld delSld modSld sldOrd delMainMaster modMainMaster modNotesMaster">
      <pc:chgData name="Dorien Van Gassen" userId="01919bb4-8004-458f-b15b-2901e49621b6" providerId="ADAL" clId="{CA49B67F-0C79-4F27-926C-269BE5E7DB84}" dt="2022-04-08T09:21:57.424" v="7509" actId="207"/>
      <pc:docMkLst>
        <pc:docMk/>
      </pc:docMkLst>
      <pc:sldChg chg="addSp delSp modSp mod chgLayout modNotes">
        <pc:chgData name="Dorien Van Gassen" userId="01919bb4-8004-458f-b15b-2901e49621b6" providerId="ADAL" clId="{CA49B67F-0C79-4F27-926C-269BE5E7DB84}" dt="2022-04-07T14:16:42.525" v="939" actId="1076"/>
        <pc:sldMkLst>
          <pc:docMk/>
          <pc:sldMk cId="3778491670" sldId="256"/>
        </pc:sldMkLst>
        <pc:spChg chg="add mod">
          <ac:chgData name="Dorien Van Gassen" userId="01919bb4-8004-458f-b15b-2901e49621b6" providerId="ADAL" clId="{CA49B67F-0C79-4F27-926C-269BE5E7DB84}" dt="2022-04-07T14:16:42.525" v="939" actId="1076"/>
          <ac:spMkLst>
            <pc:docMk/>
            <pc:sldMk cId="3778491670" sldId="256"/>
            <ac:spMk id="2" creationId="{E2010A87-EC04-47A3-8E76-DAAC590F3C26}"/>
          </ac:spMkLst>
        </pc:spChg>
        <pc:spChg chg="mod">
          <ac:chgData name="Dorien Van Gassen" userId="01919bb4-8004-458f-b15b-2901e49621b6" providerId="ADAL" clId="{CA49B67F-0C79-4F27-926C-269BE5E7DB84}" dt="2022-04-07T14:16:03.221" v="921" actId="14100"/>
          <ac:spMkLst>
            <pc:docMk/>
            <pc:sldMk cId="3778491670" sldId="256"/>
            <ac:spMk id="3" creationId="{6D07C3A5-02B3-4F36-9611-B2CB4684BC08}"/>
          </ac:spMkLst>
        </pc:spChg>
        <pc:spChg chg="mod ord">
          <ac:chgData name="Dorien Van Gassen" userId="01919bb4-8004-458f-b15b-2901e49621b6" providerId="ADAL" clId="{CA49B67F-0C79-4F27-926C-269BE5E7DB84}" dt="2022-04-07T13:52:51.583" v="643" actId="20577"/>
          <ac:spMkLst>
            <pc:docMk/>
            <pc:sldMk cId="3778491670" sldId="256"/>
            <ac:spMk id="4" creationId="{2FE2152F-4167-1F4C-86AF-A687AA0E0846}"/>
          </ac:spMkLst>
        </pc:spChg>
        <pc:picChg chg="del mod">
          <ac:chgData name="Dorien Van Gassen" userId="01919bb4-8004-458f-b15b-2901e49621b6" providerId="ADAL" clId="{CA49B67F-0C79-4F27-926C-269BE5E7DB84}" dt="2022-04-07T13:48:58.976" v="383" actId="478"/>
          <ac:picMkLst>
            <pc:docMk/>
            <pc:sldMk cId="3778491670" sldId="256"/>
            <ac:picMk id="8" creationId="{BDDB841D-F5E4-4045-8769-FB6BFD5BF8C1}"/>
          </ac:picMkLst>
        </pc:picChg>
      </pc:sldChg>
      <pc:sldChg chg="modSp del modNotes">
        <pc:chgData name="Dorien Van Gassen" userId="01919bb4-8004-458f-b15b-2901e49621b6" providerId="ADAL" clId="{CA49B67F-0C79-4F27-926C-269BE5E7DB84}" dt="2022-04-08T08:40:10.578" v="5472" actId="47"/>
        <pc:sldMkLst>
          <pc:docMk/>
          <pc:sldMk cId="616603447" sldId="263"/>
        </pc:sldMkLst>
        <pc:spChg chg="mod">
          <ac:chgData name="Dorien Van Gassen" userId="01919bb4-8004-458f-b15b-2901e49621b6" providerId="ADAL" clId="{CA49B67F-0C79-4F27-926C-269BE5E7DB84}" dt="2022-04-07T13:48:49.374" v="381"/>
          <ac:spMkLst>
            <pc:docMk/>
            <pc:sldMk cId="616603447" sldId="263"/>
            <ac:spMk id="2" creationId="{0B7EF152-22F6-AD43-911F-9973FE6A7A42}"/>
          </ac:spMkLst>
        </pc:spChg>
        <pc:spChg chg="mod">
          <ac:chgData name="Dorien Van Gassen" userId="01919bb4-8004-458f-b15b-2901e49621b6" providerId="ADAL" clId="{CA49B67F-0C79-4F27-926C-269BE5E7DB84}" dt="2022-04-07T13:48:49.374" v="381"/>
          <ac:spMkLst>
            <pc:docMk/>
            <pc:sldMk cId="616603447" sldId="263"/>
            <ac:spMk id="4" creationId="{5050AF5B-1B44-4BFE-A24F-182A053CE6FD}"/>
          </ac:spMkLst>
        </pc:spChg>
      </pc:sldChg>
      <pc:sldChg chg="modSp del modNotes">
        <pc:chgData name="Dorien Van Gassen" userId="01919bb4-8004-458f-b15b-2901e49621b6" providerId="ADAL" clId="{CA49B67F-0C79-4F27-926C-269BE5E7DB84}" dt="2022-04-08T08:40:09.227" v="5470" actId="47"/>
        <pc:sldMkLst>
          <pc:docMk/>
          <pc:sldMk cId="860271826" sldId="429"/>
        </pc:sldMkLst>
        <pc:spChg chg="mod">
          <ac:chgData name="Dorien Van Gassen" userId="01919bb4-8004-458f-b15b-2901e49621b6" providerId="ADAL" clId="{CA49B67F-0C79-4F27-926C-269BE5E7DB84}" dt="2022-04-07T13:48:49.374" v="381"/>
          <ac:spMkLst>
            <pc:docMk/>
            <pc:sldMk cId="860271826" sldId="429"/>
            <ac:spMk id="2" creationId="{5DA4BD54-1023-48A0-BDAE-CE87D225EDFE}"/>
          </ac:spMkLst>
        </pc:spChg>
        <pc:spChg chg="mod">
          <ac:chgData name="Dorien Van Gassen" userId="01919bb4-8004-458f-b15b-2901e49621b6" providerId="ADAL" clId="{CA49B67F-0C79-4F27-926C-269BE5E7DB84}" dt="2022-04-07T13:48:49.374" v="381"/>
          <ac:spMkLst>
            <pc:docMk/>
            <pc:sldMk cId="860271826" sldId="429"/>
            <ac:spMk id="4" creationId="{B7AFD098-44A5-406D-99C1-33E6825E2764}"/>
          </ac:spMkLst>
        </pc:spChg>
      </pc:sldChg>
      <pc:sldChg chg="addSp delSp modSp mod chgLayout modNotes modNotesTx">
        <pc:chgData name="Dorien Van Gassen" userId="01919bb4-8004-458f-b15b-2901e49621b6" providerId="ADAL" clId="{CA49B67F-0C79-4F27-926C-269BE5E7DB84}" dt="2022-04-08T08:48:53.198" v="6070"/>
        <pc:sldMkLst>
          <pc:docMk/>
          <pc:sldMk cId="3075449726" sldId="442"/>
        </pc:sldMkLst>
        <pc:spChg chg="mod ord">
          <ac:chgData name="Dorien Van Gassen" userId="01919bb4-8004-458f-b15b-2901e49621b6" providerId="ADAL" clId="{CA49B67F-0C79-4F27-926C-269BE5E7DB84}" dt="2022-04-07T14:15:25.364" v="916" actId="14100"/>
          <ac:spMkLst>
            <pc:docMk/>
            <pc:sldMk cId="3075449726" sldId="442"/>
            <ac:spMk id="2" creationId="{AA95DE25-8044-42A9-8E25-C67ACF350030}"/>
          </ac:spMkLst>
        </pc:spChg>
        <pc:spChg chg="add mod ord">
          <ac:chgData name="Dorien Van Gassen" userId="01919bb4-8004-458f-b15b-2901e49621b6" providerId="ADAL" clId="{CA49B67F-0C79-4F27-926C-269BE5E7DB84}" dt="2022-04-07T13:49:46.076" v="422" actId="700"/>
          <ac:spMkLst>
            <pc:docMk/>
            <pc:sldMk cId="3075449726" sldId="442"/>
            <ac:spMk id="3" creationId="{4380BC5A-F698-4A88-AD53-944654C605B4}"/>
          </ac:spMkLst>
        </pc:spChg>
        <pc:spChg chg="mod ord">
          <ac:chgData name="Dorien Van Gassen" userId="01919bb4-8004-458f-b15b-2901e49621b6" providerId="ADAL" clId="{CA49B67F-0C79-4F27-926C-269BE5E7DB84}" dt="2022-04-07T13:53:03.707" v="650" actId="20577"/>
          <ac:spMkLst>
            <pc:docMk/>
            <pc:sldMk cId="3075449726" sldId="442"/>
            <ac:spMk id="5" creationId="{AD8B9790-1998-4CB4-ABF7-C3FCAA4A0D4A}"/>
          </ac:spMkLst>
        </pc:spChg>
        <pc:spChg chg="del">
          <ac:chgData name="Dorien Van Gassen" userId="01919bb4-8004-458f-b15b-2901e49621b6" providerId="ADAL" clId="{CA49B67F-0C79-4F27-926C-269BE5E7DB84}" dt="2022-04-07T13:49:46.076" v="422" actId="700"/>
          <ac:spMkLst>
            <pc:docMk/>
            <pc:sldMk cId="3075449726" sldId="442"/>
            <ac:spMk id="7" creationId="{CF8E2865-DCD5-4604-A426-F0A2FD25B3CF}"/>
          </ac:spMkLst>
        </pc:spChg>
        <pc:spChg chg="add mod">
          <ac:chgData name="Dorien Van Gassen" userId="01919bb4-8004-458f-b15b-2901e49621b6" providerId="ADAL" clId="{CA49B67F-0C79-4F27-926C-269BE5E7DB84}" dt="2022-04-07T14:15:25.364" v="916" actId="14100"/>
          <ac:spMkLst>
            <pc:docMk/>
            <pc:sldMk cId="3075449726" sldId="442"/>
            <ac:spMk id="9" creationId="{63E5A165-B8C9-4042-82F0-CC9D8127B4A3}"/>
          </ac:spMkLst>
        </pc:spChg>
        <pc:graphicFrameChg chg="mod">
          <ac:chgData name="Dorien Van Gassen" userId="01919bb4-8004-458f-b15b-2901e49621b6" providerId="ADAL" clId="{CA49B67F-0C79-4F27-926C-269BE5E7DB84}" dt="2022-04-07T14:14:51.425" v="910" actId="14100"/>
          <ac:graphicFrameMkLst>
            <pc:docMk/>
            <pc:sldMk cId="3075449726" sldId="442"/>
            <ac:graphicFrameMk id="8" creationId="{C53A7F02-2826-44FB-BC0B-D5639FC4D024}"/>
          </ac:graphicFrameMkLst>
        </pc:graphicFrameChg>
      </pc:sldChg>
      <pc:sldChg chg="del modNotes">
        <pc:chgData name="Dorien Van Gassen" userId="01919bb4-8004-458f-b15b-2901e49621b6" providerId="ADAL" clId="{CA49B67F-0C79-4F27-926C-269BE5E7DB84}" dt="2022-04-07T14:30:43.624" v="1893" actId="47"/>
        <pc:sldMkLst>
          <pc:docMk/>
          <pc:sldMk cId="407968276" sldId="452"/>
        </pc:sldMkLst>
      </pc:sldChg>
      <pc:sldChg chg="modSp del modNotes">
        <pc:chgData name="Dorien Van Gassen" userId="01919bb4-8004-458f-b15b-2901e49621b6" providerId="ADAL" clId="{CA49B67F-0C79-4F27-926C-269BE5E7DB84}" dt="2022-04-08T08:40:17.395" v="5475" actId="47"/>
        <pc:sldMkLst>
          <pc:docMk/>
          <pc:sldMk cId="1696853430" sldId="457"/>
        </pc:sldMkLst>
        <pc:spChg chg="mod">
          <ac:chgData name="Dorien Van Gassen" userId="01919bb4-8004-458f-b15b-2901e49621b6" providerId="ADAL" clId="{CA49B67F-0C79-4F27-926C-269BE5E7DB84}" dt="2022-04-07T13:48:49.374" v="381"/>
          <ac:spMkLst>
            <pc:docMk/>
            <pc:sldMk cId="1696853430" sldId="457"/>
            <ac:spMk id="2" creationId="{D209FA49-0376-4A39-89C2-B01F809F1770}"/>
          </ac:spMkLst>
        </pc:spChg>
        <pc:spChg chg="mod">
          <ac:chgData name="Dorien Van Gassen" userId="01919bb4-8004-458f-b15b-2901e49621b6" providerId="ADAL" clId="{CA49B67F-0C79-4F27-926C-269BE5E7DB84}" dt="2022-04-07T13:48:49.374" v="381"/>
          <ac:spMkLst>
            <pc:docMk/>
            <pc:sldMk cId="1696853430" sldId="457"/>
            <ac:spMk id="4" creationId="{AB10EB6E-0C3F-4405-B11C-CF0AB90019F7}"/>
          </ac:spMkLst>
        </pc:spChg>
      </pc:sldChg>
      <pc:sldChg chg="modSp del modNotes">
        <pc:chgData name="Dorien Van Gassen" userId="01919bb4-8004-458f-b15b-2901e49621b6" providerId="ADAL" clId="{CA49B67F-0C79-4F27-926C-269BE5E7DB84}" dt="2022-04-08T08:48:08.359" v="6066" actId="47"/>
        <pc:sldMkLst>
          <pc:docMk/>
          <pc:sldMk cId="3664401200" sldId="458"/>
        </pc:sldMkLst>
        <pc:spChg chg="mod">
          <ac:chgData name="Dorien Van Gassen" userId="01919bb4-8004-458f-b15b-2901e49621b6" providerId="ADAL" clId="{CA49B67F-0C79-4F27-926C-269BE5E7DB84}" dt="2022-04-07T13:48:49.374" v="381"/>
          <ac:spMkLst>
            <pc:docMk/>
            <pc:sldMk cId="3664401200" sldId="458"/>
            <ac:spMk id="3" creationId="{BA8F3578-7CF9-4205-B715-3CE76A7A94F5}"/>
          </ac:spMkLst>
        </pc:spChg>
        <pc:spChg chg="mod">
          <ac:chgData name="Dorien Van Gassen" userId="01919bb4-8004-458f-b15b-2901e49621b6" providerId="ADAL" clId="{CA49B67F-0C79-4F27-926C-269BE5E7DB84}" dt="2022-04-07T13:48:49.374" v="381"/>
          <ac:spMkLst>
            <pc:docMk/>
            <pc:sldMk cId="3664401200" sldId="458"/>
            <ac:spMk id="5" creationId="{48EFE683-5CB7-4EC9-95EA-F4A61EA75D0B}"/>
          </ac:spMkLst>
        </pc:spChg>
      </pc:sldChg>
      <pc:sldChg chg="modSp del modNotes">
        <pc:chgData name="Dorien Van Gassen" userId="01919bb4-8004-458f-b15b-2901e49621b6" providerId="ADAL" clId="{CA49B67F-0C79-4F27-926C-269BE5E7DB84}" dt="2022-04-08T08:40:09.913" v="5471" actId="47"/>
        <pc:sldMkLst>
          <pc:docMk/>
          <pc:sldMk cId="1436454892" sldId="461"/>
        </pc:sldMkLst>
        <pc:spChg chg="mod">
          <ac:chgData name="Dorien Van Gassen" userId="01919bb4-8004-458f-b15b-2901e49621b6" providerId="ADAL" clId="{CA49B67F-0C79-4F27-926C-269BE5E7DB84}" dt="2022-04-07T13:48:49.374" v="381"/>
          <ac:spMkLst>
            <pc:docMk/>
            <pc:sldMk cId="1436454892" sldId="461"/>
            <ac:spMk id="2" creationId="{7A0D7EEB-F47D-43A2-B83F-3F140B38D7E7}"/>
          </ac:spMkLst>
        </pc:spChg>
        <pc:spChg chg="mod">
          <ac:chgData name="Dorien Van Gassen" userId="01919bb4-8004-458f-b15b-2901e49621b6" providerId="ADAL" clId="{CA49B67F-0C79-4F27-926C-269BE5E7DB84}" dt="2022-04-07T13:48:49.374" v="381"/>
          <ac:spMkLst>
            <pc:docMk/>
            <pc:sldMk cId="1436454892" sldId="461"/>
            <ac:spMk id="8" creationId="{EE94F007-C8CA-4ED5-A9CB-B3AF1F48D193}"/>
          </ac:spMkLst>
        </pc:spChg>
      </pc:sldChg>
      <pc:sldChg chg="del modNotes">
        <pc:chgData name="Dorien Van Gassen" userId="01919bb4-8004-458f-b15b-2901e49621b6" providerId="ADAL" clId="{CA49B67F-0C79-4F27-926C-269BE5E7DB84}" dt="2022-04-08T08:40:11.489" v="5473" actId="47"/>
        <pc:sldMkLst>
          <pc:docMk/>
          <pc:sldMk cId="927038029" sldId="472"/>
        </pc:sldMkLst>
      </pc:sldChg>
      <pc:sldChg chg="del modNotes">
        <pc:chgData name="Dorien Van Gassen" userId="01919bb4-8004-458f-b15b-2901e49621b6" providerId="ADAL" clId="{CA49B67F-0C79-4F27-926C-269BE5E7DB84}" dt="2022-04-08T08:40:15.158" v="5474" actId="47"/>
        <pc:sldMkLst>
          <pc:docMk/>
          <pc:sldMk cId="3944277688" sldId="473"/>
        </pc:sldMkLst>
      </pc:sldChg>
      <pc:sldChg chg="del modNotes">
        <pc:chgData name="Dorien Van Gassen" userId="01919bb4-8004-458f-b15b-2901e49621b6" providerId="ADAL" clId="{CA49B67F-0C79-4F27-926C-269BE5E7DB84}" dt="2022-04-08T08:48:07.077" v="6064" actId="47"/>
        <pc:sldMkLst>
          <pc:docMk/>
          <pc:sldMk cId="937712371" sldId="474"/>
        </pc:sldMkLst>
      </pc:sldChg>
      <pc:sldChg chg="del modNotes">
        <pc:chgData name="Dorien Van Gassen" userId="01919bb4-8004-458f-b15b-2901e49621b6" providerId="ADAL" clId="{CA49B67F-0C79-4F27-926C-269BE5E7DB84}" dt="2022-04-08T08:48:07.654" v="6065" actId="47"/>
        <pc:sldMkLst>
          <pc:docMk/>
          <pc:sldMk cId="3018203786" sldId="475"/>
        </pc:sldMkLst>
      </pc:sldChg>
      <pc:sldChg chg="modSp del modNotes">
        <pc:chgData name="Dorien Van Gassen" userId="01919bb4-8004-458f-b15b-2901e49621b6" providerId="ADAL" clId="{CA49B67F-0C79-4F27-926C-269BE5E7DB84}" dt="2022-04-08T08:48:09.484" v="6067" actId="47"/>
        <pc:sldMkLst>
          <pc:docMk/>
          <pc:sldMk cId="4051787488" sldId="476"/>
        </pc:sldMkLst>
        <pc:spChg chg="mod">
          <ac:chgData name="Dorien Van Gassen" userId="01919bb4-8004-458f-b15b-2901e49621b6" providerId="ADAL" clId="{CA49B67F-0C79-4F27-926C-269BE5E7DB84}" dt="2022-04-07T13:48:49.374" v="381"/>
          <ac:spMkLst>
            <pc:docMk/>
            <pc:sldMk cId="4051787488" sldId="476"/>
            <ac:spMk id="2" creationId="{202D2A66-F7E3-4668-95F0-3464DC6A2BB0}"/>
          </ac:spMkLst>
        </pc:spChg>
        <pc:spChg chg="mod">
          <ac:chgData name="Dorien Van Gassen" userId="01919bb4-8004-458f-b15b-2901e49621b6" providerId="ADAL" clId="{CA49B67F-0C79-4F27-926C-269BE5E7DB84}" dt="2022-04-07T13:48:49.374" v="381"/>
          <ac:spMkLst>
            <pc:docMk/>
            <pc:sldMk cId="4051787488" sldId="476"/>
            <ac:spMk id="4" creationId="{076FBC7E-6E49-4396-A108-94D70D27F0FF}"/>
          </ac:spMkLst>
        </pc:spChg>
      </pc:sldChg>
      <pc:sldChg chg="modNotes">
        <pc:chgData name="Dorien Van Gassen" userId="01919bb4-8004-458f-b15b-2901e49621b6" providerId="ADAL" clId="{CA49B67F-0C79-4F27-926C-269BE5E7DB84}" dt="2022-04-07T13:48:49.374" v="381"/>
        <pc:sldMkLst>
          <pc:docMk/>
          <pc:sldMk cId="808741648" sldId="484"/>
        </pc:sldMkLst>
      </pc:sldChg>
      <pc:sldChg chg="del modNotes">
        <pc:chgData name="Dorien Van Gassen" userId="01919bb4-8004-458f-b15b-2901e49621b6" providerId="ADAL" clId="{CA49B67F-0C79-4F27-926C-269BE5E7DB84}" dt="2022-04-08T09:19:34.155" v="7353" actId="47"/>
        <pc:sldMkLst>
          <pc:docMk/>
          <pc:sldMk cId="1133659347" sldId="485"/>
        </pc:sldMkLst>
      </pc:sldChg>
      <pc:sldChg chg="addSp delSp modSp mod setBg modClrScheme chgLayout modNotes modNotesTx">
        <pc:chgData name="Dorien Van Gassen" userId="01919bb4-8004-458f-b15b-2901e49621b6" providerId="ADAL" clId="{CA49B67F-0C79-4F27-926C-269BE5E7DB84}" dt="2022-04-07T14:19:48.576" v="1047" actId="20577"/>
        <pc:sldMkLst>
          <pc:docMk/>
          <pc:sldMk cId="2790454584" sldId="486"/>
        </pc:sldMkLst>
        <pc:spChg chg="add del mod ord">
          <ac:chgData name="Dorien Van Gassen" userId="01919bb4-8004-458f-b15b-2901e49621b6" providerId="ADAL" clId="{CA49B67F-0C79-4F27-926C-269BE5E7DB84}" dt="2022-04-07T13:45:49.642" v="236" actId="700"/>
          <ac:spMkLst>
            <pc:docMk/>
            <pc:sldMk cId="2790454584" sldId="486"/>
            <ac:spMk id="2" creationId="{308BDA11-2735-45B6-AD5D-829C7461DB02}"/>
          </ac:spMkLst>
        </pc:spChg>
        <pc:spChg chg="add del mod ord">
          <ac:chgData name="Dorien Van Gassen" userId="01919bb4-8004-458f-b15b-2901e49621b6" providerId="ADAL" clId="{CA49B67F-0C79-4F27-926C-269BE5E7DB84}" dt="2022-04-07T13:45:49.642" v="236" actId="700"/>
          <ac:spMkLst>
            <pc:docMk/>
            <pc:sldMk cId="2790454584" sldId="486"/>
            <ac:spMk id="3" creationId="{557425D4-2D33-4F75-8ED1-2975BEFFA308}"/>
          </ac:spMkLst>
        </pc:spChg>
        <pc:spChg chg="mod ord">
          <ac:chgData name="Dorien Van Gassen" userId="01919bb4-8004-458f-b15b-2901e49621b6" providerId="ADAL" clId="{CA49B67F-0C79-4F27-926C-269BE5E7DB84}" dt="2022-04-07T14:19:34.306" v="1024" actId="113"/>
          <ac:spMkLst>
            <pc:docMk/>
            <pc:sldMk cId="2790454584" sldId="486"/>
            <ac:spMk id="4" creationId="{798F93C8-C6AA-4B46-8153-C3DE15B3B24C}"/>
          </ac:spMkLst>
        </pc:spChg>
        <pc:spChg chg="add del mod ord">
          <ac:chgData name="Dorien Van Gassen" userId="01919bb4-8004-458f-b15b-2901e49621b6" providerId="ADAL" clId="{CA49B67F-0C79-4F27-926C-269BE5E7DB84}" dt="2022-04-07T13:45:53.924" v="237" actId="700"/>
          <ac:spMkLst>
            <pc:docMk/>
            <pc:sldMk cId="2790454584" sldId="486"/>
            <ac:spMk id="5" creationId="{1E982CDE-EA6F-419F-8E21-874BB475B04E}"/>
          </ac:spMkLst>
        </pc:spChg>
        <pc:spChg chg="add del mod ord">
          <ac:chgData name="Dorien Van Gassen" userId="01919bb4-8004-458f-b15b-2901e49621b6" providerId="ADAL" clId="{CA49B67F-0C79-4F27-926C-269BE5E7DB84}" dt="2022-04-07T13:45:53.924" v="237" actId="700"/>
          <ac:spMkLst>
            <pc:docMk/>
            <pc:sldMk cId="2790454584" sldId="486"/>
            <ac:spMk id="7" creationId="{CBC67763-7ACF-4F60-AFAF-D1E77F3083BB}"/>
          </ac:spMkLst>
        </pc:spChg>
        <pc:spChg chg="add mod ord">
          <ac:chgData name="Dorien Van Gassen" userId="01919bb4-8004-458f-b15b-2901e49621b6" providerId="ADAL" clId="{CA49B67F-0C79-4F27-926C-269BE5E7DB84}" dt="2022-04-07T14:19:48.576" v="1047" actId="20577"/>
          <ac:spMkLst>
            <pc:docMk/>
            <pc:sldMk cId="2790454584" sldId="486"/>
            <ac:spMk id="8" creationId="{D1CC7F5A-7B58-416D-82B2-49DD7CD4EFB5}"/>
          </ac:spMkLst>
        </pc:spChg>
        <pc:spChg chg="add mod ord">
          <ac:chgData name="Dorien Van Gassen" userId="01919bb4-8004-458f-b15b-2901e49621b6" providerId="ADAL" clId="{CA49B67F-0C79-4F27-926C-269BE5E7DB84}" dt="2022-04-07T13:48:49.374" v="381"/>
          <ac:spMkLst>
            <pc:docMk/>
            <pc:sldMk cId="2790454584" sldId="486"/>
            <ac:spMk id="9" creationId="{E732937D-7920-4F95-A4A8-9C0FC9FA2386}"/>
          </ac:spMkLst>
        </pc:spChg>
        <pc:picChg chg="del">
          <ac:chgData name="Dorien Van Gassen" userId="01919bb4-8004-458f-b15b-2901e49621b6" providerId="ADAL" clId="{CA49B67F-0C79-4F27-926C-269BE5E7DB84}" dt="2022-04-07T13:45:46.675" v="235" actId="478"/>
          <ac:picMkLst>
            <pc:docMk/>
            <pc:sldMk cId="2790454584" sldId="486"/>
            <ac:picMk id="6" creationId="{BB0E5615-81A4-4FC2-A8C1-4A7FA8C0B204}"/>
          </ac:picMkLst>
        </pc:picChg>
      </pc:sldChg>
      <pc:sldChg chg="delSp modSp mod chgLayout modNotes modNotesTx">
        <pc:chgData name="Dorien Van Gassen" userId="01919bb4-8004-458f-b15b-2901e49621b6" providerId="ADAL" clId="{CA49B67F-0C79-4F27-926C-269BE5E7DB84}" dt="2022-04-08T08:50:03.212" v="6071" actId="20577"/>
        <pc:sldMkLst>
          <pc:docMk/>
          <pc:sldMk cId="1255232240" sldId="487"/>
        </pc:sldMkLst>
        <pc:spChg chg="mod ord">
          <ac:chgData name="Dorien Van Gassen" userId="01919bb4-8004-458f-b15b-2901e49621b6" providerId="ADAL" clId="{CA49B67F-0C79-4F27-926C-269BE5E7DB84}" dt="2022-04-07T14:21:24.660" v="1096" actId="700"/>
          <ac:spMkLst>
            <pc:docMk/>
            <pc:sldMk cId="1255232240" sldId="487"/>
            <ac:spMk id="2" creationId="{8E07F0C8-7439-454B-9B91-27E37425F176}"/>
          </ac:spMkLst>
        </pc:spChg>
        <pc:spChg chg="mod ord">
          <ac:chgData name="Dorien Van Gassen" userId="01919bb4-8004-458f-b15b-2901e49621b6" providerId="ADAL" clId="{CA49B67F-0C79-4F27-926C-269BE5E7DB84}" dt="2022-04-07T14:30:41.039" v="1892" actId="20577"/>
          <ac:spMkLst>
            <pc:docMk/>
            <pc:sldMk cId="1255232240" sldId="487"/>
            <ac:spMk id="4" creationId="{8FECF86A-39EB-4F47-A5D4-708FD2A419AC}"/>
          </ac:spMkLst>
        </pc:spChg>
        <pc:spChg chg="mod ord">
          <ac:chgData name="Dorien Van Gassen" userId="01919bb4-8004-458f-b15b-2901e49621b6" providerId="ADAL" clId="{CA49B67F-0C79-4F27-926C-269BE5E7DB84}" dt="2022-04-07T14:21:24.660" v="1096" actId="700"/>
          <ac:spMkLst>
            <pc:docMk/>
            <pc:sldMk cId="1255232240" sldId="487"/>
            <ac:spMk id="5" creationId="{CFCD48D7-1763-48A6-89AF-4FB15F6DF004}"/>
          </ac:spMkLst>
        </pc:spChg>
        <pc:picChg chg="del mod">
          <ac:chgData name="Dorien Van Gassen" userId="01919bb4-8004-458f-b15b-2901e49621b6" providerId="ADAL" clId="{CA49B67F-0C79-4F27-926C-269BE5E7DB84}" dt="2022-04-07T14:28:00.625" v="1824" actId="478"/>
          <ac:picMkLst>
            <pc:docMk/>
            <pc:sldMk cId="1255232240" sldId="487"/>
            <ac:picMk id="6" creationId="{2210BF51-D0BD-452F-89CD-D15687E760EB}"/>
          </ac:picMkLst>
        </pc:picChg>
      </pc:sldChg>
      <pc:sldChg chg="modSp del modNotes">
        <pc:chgData name="Dorien Van Gassen" userId="01919bb4-8004-458f-b15b-2901e49621b6" providerId="ADAL" clId="{CA49B67F-0C79-4F27-926C-269BE5E7DB84}" dt="2022-04-08T08:09:37.197" v="4105" actId="47"/>
        <pc:sldMkLst>
          <pc:docMk/>
          <pc:sldMk cId="454839792" sldId="488"/>
        </pc:sldMkLst>
        <pc:spChg chg="mod">
          <ac:chgData name="Dorien Van Gassen" userId="01919bb4-8004-458f-b15b-2901e49621b6" providerId="ADAL" clId="{CA49B67F-0C79-4F27-926C-269BE5E7DB84}" dt="2022-04-07T13:48:49.374" v="381"/>
          <ac:spMkLst>
            <pc:docMk/>
            <pc:sldMk cId="454839792" sldId="488"/>
            <ac:spMk id="2" creationId="{51C27B42-CE89-4CF9-8F7D-D7ADF05E9C05}"/>
          </ac:spMkLst>
        </pc:spChg>
        <pc:spChg chg="mod">
          <ac:chgData name="Dorien Van Gassen" userId="01919bb4-8004-458f-b15b-2901e49621b6" providerId="ADAL" clId="{CA49B67F-0C79-4F27-926C-269BE5E7DB84}" dt="2022-04-07T13:48:49.374" v="381"/>
          <ac:spMkLst>
            <pc:docMk/>
            <pc:sldMk cId="454839792" sldId="488"/>
            <ac:spMk id="3" creationId="{41C44223-F74A-49FB-99BC-9F22748220B2}"/>
          </ac:spMkLst>
        </pc:spChg>
        <pc:spChg chg="mod">
          <ac:chgData name="Dorien Van Gassen" userId="01919bb4-8004-458f-b15b-2901e49621b6" providerId="ADAL" clId="{CA49B67F-0C79-4F27-926C-269BE5E7DB84}" dt="2022-04-07T13:48:49.374" v="381"/>
          <ac:spMkLst>
            <pc:docMk/>
            <pc:sldMk cId="454839792" sldId="488"/>
            <ac:spMk id="4" creationId="{97B854AC-68D9-4E95-A302-37EABD7695DF}"/>
          </ac:spMkLst>
        </pc:spChg>
      </pc:sldChg>
      <pc:sldChg chg="modSp mod ord modNotes modNotesTx">
        <pc:chgData name="Dorien Van Gassen" userId="01919bb4-8004-458f-b15b-2901e49621b6" providerId="ADAL" clId="{CA49B67F-0C79-4F27-926C-269BE5E7DB84}" dt="2022-04-08T07:51:29.599" v="2938" actId="6549"/>
        <pc:sldMkLst>
          <pc:docMk/>
          <pc:sldMk cId="2491946609" sldId="489"/>
        </pc:sldMkLst>
        <pc:spChg chg="mod">
          <ac:chgData name="Dorien Van Gassen" userId="01919bb4-8004-458f-b15b-2901e49621b6" providerId="ADAL" clId="{CA49B67F-0C79-4F27-926C-269BE5E7DB84}" dt="2022-04-08T07:51:24.889" v="2937" actId="20578"/>
          <ac:spMkLst>
            <pc:docMk/>
            <pc:sldMk cId="2491946609" sldId="489"/>
            <ac:spMk id="2" creationId="{B8FB1086-E57E-4F8F-BFA3-75CA8CBE7844}"/>
          </ac:spMkLst>
        </pc:spChg>
        <pc:spChg chg="mod">
          <ac:chgData name="Dorien Van Gassen" userId="01919bb4-8004-458f-b15b-2901e49621b6" providerId="ADAL" clId="{CA49B67F-0C79-4F27-926C-269BE5E7DB84}" dt="2022-04-08T07:51:29.599" v="2938" actId="6549"/>
          <ac:spMkLst>
            <pc:docMk/>
            <pc:sldMk cId="2491946609" sldId="489"/>
            <ac:spMk id="7" creationId="{1ABC6E9B-0879-45DF-B15D-064CB6BAFE63}"/>
          </ac:spMkLst>
        </pc:spChg>
      </pc:sldChg>
      <pc:sldChg chg="del modNotes">
        <pc:chgData name="Dorien Van Gassen" userId="01919bb4-8004-458f-b15b-2901e49621b6" providerId="ADAL" clId="{CA49B67F-0C79-4F27-926C-269BE5E7DB84}" dt="2022-04-08T08:40:07.813" v="5469" actId="47"/>
        <pc:sldMkLst>
          <pc:docMk/>
          <pc:sldMk cId="3762202978" sldId="493"/>
        </pc:sldMkLst>
      </pc:sldChg>
      <pc:sldChg chg="modSp mod ord modNotes modNotesTx">
        <pc:chgData name="Dorien Van Gassen" userId="01919bb4-8004-458f-b15b-2901e49621b6" providerId="ADAL" clId="{CA49B67F-0C79-4F27-926C-269BE5E7DB84}" dt="2022-04-08T08:52:29.021" v="6073" actId="20577"/>
        <pc:sldMkLst>
          <pc:docMk/>
          <pc:sldMk cId="297924877" sldId="494"/>
        </pc:sldMkLst>
        <pc:spChg chg="mod">
          <ac:chgData name="Dorien Van Gassen" userId="01919bb4-8004-458f-b15b-2901e49621b6" providerId="ADAL" clId="{CA49B67F-0C79-4F27-926C-269BE5E7DB84}" dt="2022-04-07T13:48:49.374" v="381"/>
          <ac:spMkLst>
            <pc:docMk/>
            <pc:sldMk cId="297924877" sldId="494"/>
            <ac:spMk id="2" creationId="{46076F31-92B0-4B01-A361-DB33F8DE8992}"/>
          </ac:spMkLst>
        </pc:spChg>
        <pc:spChg chg="mod">
          <ac:chgData name="Dorien Van Gassen" userId="01919bb4-8004-458f-b15b-2901e49621b6" providerId="ADAL" clId="{CA49B67F-0C79-4F27-926C-269BE5E7DB84}" dt="2022-04-07T14:42:47.953" v="2433" actId="14100"/>
          <ac:spMkLst>
            <pc:docMk/>
            <pc:sldMk cId="297924877" sldId="494"/>
            <ac:spMk id="5" creationId="{48EFE683-5CB7-4EC9-95EA-F4A61EA75D0B}"/>
          </ac:spMkLst>
        </pc:spChg>
        <pc:spChg chg="mod">
          <ac:chgData name="Dorien Van Gassen" userId="01919bb4-8004-458f-b15b-2901e49621b6" providerId="ADAL" clId="{CA49B67F-0C79-4F27-926C-269BE5E7DB84}" dt="2022-04-07T14:42:56.070" v="2434" actId="20577"/>
          <ac:spMkLst>
            <pc:docMk/>
            <pc:sldMk cId="297924877" sldId="494"/>
            <ac:spMk id="7" creationId="{398BBF77-7FDF-4CB5-B41D-1ADA89A494FF}"/>
          </ac:spMkLst>
        </pc:spChg>
      </pc:sldChg>
      <pc:sldChg chg="del">
        <pc:chgData name="Dorien Van Gassen" userId="01919bb4-8004-458f-b15b-2901e49621b6" providerId="ADAL" clId="{CA49B67F-0C79-4F27-926C-269BE5E7DB84}" dt="2022-04-07T13:41:01.283" v="0" actId="47"/>
        <pc:sldMkLst>
          <pc:docMk/>
          <pc:sldMk cId="3812867603" sldId="495"/>
        </pc:sldMkLst>
      </pc:sldChg>
      <pc:sldChg chg="del">
        <pc:chgData name="Dorien Van Gassen" userId="01919bb4-8004-458f-b15b-2901e49621b6" providerId="ADAL" clId="{CA49B67F-0C79-4F27-926C-269BE5E7DB84}" dt="2022-04-07T13:41:01.784" v="1" actId="47"/>
        <pc:sldMkLst>
          <pc:docMk/>
          <pc:sldMk cId="944361431" sldId="499"/>
        </pc:sldMkLst>
      </pc:sldChg>
      <pc:sldChg chg="addSp delSp modSp add del mod setBg chgLayout modNotes">
        <pc:chgData name="Dorien Van Gassen" userId="01919bb4-8004-458f-b15b-2901e49621b6" providerId="ADAL" clId="{CA49B67F-0C79-4F27-926C-269BE5E7DB84}" dt="2022-04-08T09:18:26.140" v="7267" actId="20577"/>
        <pc:sldMkLst>
          <pc:docMk/>
          <pc:sldMk cId="3940179584" sldId="500"/>
        </pc:sldMkLst>
        <pc:spChg chg="add mod ord">
          <ac:chgData name="Dorien Van Gassen" userId="01919bb4-8004-458f-b15b-2901e49621b6" providerId="ADAL" clId="{CA49B67F-0C79-4F27-926C-269BE5E7DB84}" dt="2022-04-08T09:03:11.420" v="6340" actId="14100"/>
          <ac:spMkLst>
            <pc:docMk/>
            <pc:sldMk cId="3940179584" sldId="500"/>
            <ac:spMk id="2" creationId="{EEB0EE6F-DD0D-433E-BE0F-FEA8AD4F3EA9}"/>
          </ac:spMkLst>
        </pc:spChg>
        <pc:spChg chg="mod ord">
          <ac:chgData name="Dorien Van Gassen" userId="01919bb4-8004-458f-b15b-2901e49621b6" providerId="ADAL" clId="{CA49B67F-0C79-4F27-926C-269BE5E7DB84}" dt="2022-04-08T09:03:11.420" v="6340" actId="14100"/>
          <ac:spMkLst>
            <pc:docMk/>
            <pc:sldMk cId="3940179584" sldId="500"/>
            <ac:spMk id="5" creationId="{797FE254-7A99-4CA0-A668-3A65442D3AAA}"/>
          </ac:spMkLst>
        </pc:spChg>
        <pc:spChg chg="del mod">
          <ac:chgData name="Dorien Van Gassen" userId="01919bb4-8004-458f-b15b-2901e49621b6" providerId="ADAL" clId="{CA49B67F-0C79-4F27-926C-269BE5E7DB84}" dt="2022-04-08T08:56:55.752" v="6082" actId="700"/>
          <ac:spMkLst>
            <pc:docMk/>
            <pc:sldMk cId="3940179584" sldId="500"/>
            <ac:spMk id="6" creationId="{B65D5DC3-FBBB-4EED-BFEA-99E677633932}"/>
          </ac:spMkLst>
        </pc:spChg>
        <pc:spChg chg="mod ord">
          <ac:chgData name="Dorien Van Gassen" userId="01919bb4-8004-458f-b15b-2901e49621b6" providerId="ADAL" clId="{CA49B67F-0C79-4F27-926C-269BE5E7DB84}" dt="2022-04-08T09:18:26.140" v="7267" actId="20577"/>
          <ac:spMkLst>
            <pc:docMk/>
            <pc:sldMk cId="3940179584" sldId="500"/>
            <ac:spMk id="7" creationId="{F6F93BD6-4E15-45FD-981D-DFB15BD0E059}"/>
          </ac:spMkLst>
        </pc:spChg>
      </pc:sldChg>
      <pc:sldChg chg="modSp mod ord chgLayout modNotes modNotesTx">
        <pc:chgData name="Dorien Van Gassen" userId="01919bb4-8004-458f-b15b-2901e49621b6" providerId="ADAL" clId="{CA49B67F-0C79-4F27-926C-269BE5E7DB84}" dt="2022-04-08T08:53:49.104" v="6081" actId="6549"/>
        <pc:sldMkLst>
          <pc:docMk/>
          <pc:sldMk cId="2845052811" sldId="501"/>
        </pc:sldMkLst>
        <pc:spChg chg="mod ord">
          <ac:chgData name="Dorien Van Gassen" userId="01919bb4-8004-458f-b15b-2901e49621b6" providerId="ADAL" clId="{CA49B67F-0C79-4F27-926C-269BE5E7DB84}" dt="2022-04-08T08:05:02.389" v="3414" actId="700"/>
          <ac:spMkLst>
            <pc:docMk/>
            <pc:sldMk cId="2845052811" sldId="501"/>
            <ac:spMk id="2" creationId="{2DCCC62C-E94C-45AC-B88B-CEC46DDBB9BE}"/>
          </ac:spMkLst>
        </pc:spChg>
        <pc:spChg chg="mod ord">
          <ac:chgData name="Dorien Van Gassen" userId="01919bb4-8004-458f-b15b-2901e49621b6" providerId="ADAL" clId="{CA49B67F-0C79-4F27-926C-269BE5E7DB84}" dt="2022-04-08T08:05:02.389" v="3414" actId="700"/>
          <ac:spMkLst>
            <pc:docMk/>
            <pc:sldMk cId="2845052811" sldId="501"/>
            <ac:spMk id="3" creationId="{B917408E-4DD8-4E5C-ADCC-79A90C43462A}"/>
          </ac:spMkLst>
        </pc:spChg>
        <pc:spChg chg="mod ord">
          <ac:chgData name="Dorien Van Gassen" userId="01919bb4-8004-458f-b15b-2901e49621b6" providerId="ADAL" clId="{CA49B67F-0C79-4F27-926C-269BE5E7DB84}" dt="2022-04-08T08:53:49.104" v="6081" actId="6549"/>
          <ac:spMkLst>
            <pc:docMk/>
            <pc:sldMk cId="2845052811" sldId="501"/>
            <ac:spMk id="4" creationId="{78AF2F7B-DABC-473E-AE34-6C63C9DFB209}"/>
          </ac:spMkLst>
        </pc:spChg>
      </pc:sldChg>
      <pc:sldChg chg="addSp modSp mod modClrScheme chgLayout modNotes modNotesTx">
        <pc:chgData name="Dorien Van Gassen" userId="01919bb4-8004-458f-b15b-2901e49621b6" providerId="ADAL" clId="{CA49B67F-0C79-4F27-926C-269BE5E7DB84}" dt="2022-04-07T14:48:21.017" v="2837" actId="20577"/>
        <pc:sldMkLst>
          <pc:docMk/>
          <pc:sldMk cId="1827537071" sldId="503"/>
        </pc:sldMkLst>
        <pc:spChg chg="mod ord">
          <ac:chgData name="Dorien Van Gassen" userId="01919bb4-8004-458f-b15b-2901e49621b6" providerId="ADAL" clId="{CA49B67F-0C79-4F27-926C-269BE5E7DB84}" dt="2022-04-07T14:30:59.765" v="1922" actId="700"/>
          <ac:spMkLst>
            <pc:docMk/>
            <pc:sldMk cId="1827537071" sldId="503"/>
            <ac:spMk id="2" creationId="{51C27B42-CE89-4CF9-8F7D-D7ADF05E9C05}"/>
          </ac:spMkLst>
        </pc:spChg>
        <pc:spChg chg="add mod ord">
          <ac:chgData name="Dorien Van Gassen" userId="01919bb4-8004-458f-b15b-2901e49621b6" providerId="ADAL" clId="{CA49B67F-0C79-4F27-926C-269BE5E7DB84}" dt="2022-04-07T14:47:41.365" v="2752" actId="6549"/>
          <ac:spMkLst>
            <pc:docMk/>
            <pc:sldMk cId="1827537071" sldId="503"/>
            <ac:spMk id="3" creationId="{CA90FD1B-A175-4ED0-886D-01E187D358ED}"/>
          </ac:spMkLst>
        </pc:spChg>
        <pc:spChg chg="mod ord">
          <ac:chgData name="Dorien Van Gassen" userId="01919bb4-8004-458f-b15b-2901e49621b6" providerId="ADAL" clId="{CA49B67F-0C79-4F27-926C-269BE5E7DB84}" dt="2022-04-07T14:31:24.442" v="1927"/>
          <ac:spMkLst>
            <pc:docMk/>
            <pc:sldMk cId="1827537071" sldId="503"/>
            <ac:spMk id="4" creationId="{97B854AC-68D9-4E95-A302-37EABD7695DF}"/>
          </ac:spMkLst>
        </pc:spChg>
      </pc:sldChg>
      <pc:sldChg chg="modSp del modNotes">
        <pc:chgData name="Dorien Van Gassen" userId="01919bb4-8004-458f-b15b-2901e49621b6" providerId="ADAL" clId="{CA49B67F-0C79-4F27-926C-269BE5E7DB84}" dt="2022-04-08T08:13:53.885" v="4299" actId="47"/>
        <pc:sldMkLst>
          <pc:docMk/>
          <pc:sldMk cId="4173831902" sldId="505"/>
        </pc:sldMkLst>
        <pc:spChg chg="mod">
          <ac:chgData name="Dorien Van Gassen" userId="01919bb4-8004-458f-b15b-2901e49621b6" providerId="ADAL" clId="{CA49B67F-0C79-4F27-926C-269BE5E7DB84}" dt="2022-04-07T13:48:49.374" v="381"/>
          <ac:spMkLst>
            <pc:docMk/>
            <pc:sldMk cId="4173831902" sldId="505"/>
            <ac:spMk id="4" creationId="{93709647-3FB8-4AC4-8083-B72B3E9C955A}"/>
          </ac:spMkLst>
        </pc:spChg>
      </pc:sldChg>
      <pc:sldChg chg="modSp del modNotes">
        <pc:chgData name="Dorien Van Gassen" userId="01919bb4-8004-458f-b15b-2901e49621b6" providerId="ADAL" clId="{CA49B67F-0C79-4F27-926C-269BE5E7DB84}" dt="2022-04-08T08:39:08.716" v="5365" actId="47"/>
        <pc:sldMkLst>
          <pc:docMk/>
          <pc:sldMk cId="1281533943" sldId="506"/>
        </pc:sldMkLst>
        <pc:spChg chg="mod">
          <ac:chgData name="Dorien Van Gassen" userId="01919bb4-8004-458f-b15b-2901e49621b6" providerId="ADAL" clId="{CA49B67F-0C79-4F27-926C-269BE5E7DB84}" dt="2022-04-07T13:48:49.374" v="381"/>
          <ac:spMkLst>
            <pc:docMk/>
            <pc:sldMk cId="1281533943" sldId="506"/>
            <ac:spMk id="2" creationId="{77870A7B-F51C-4576-93A5-56070F1A9569}"/>
          </ac:spMkLst>
        </pc:spChg>
        <pc:spChg chg="mod">
          <ac:chgData name="Dorien Van Gassen" userId="01919bb4-8004-458f-b15b-2901e49621b6" providerId="ADAL" clId="{CA49B67F-0C79-4F27-926C-269BE5E7DB84}" dt="2022-04-07T13:48:49.374" v="381"/>
          <ac:spMkLst>
            <pc:docMk/>
            <pc:sldMk cId="1281533943" sldId="506"/>
            <ac:spMk id="4" creationId="{B5381E46-6015-436C-A86E-C09D075EF017}"/>
          </ac:spMkLst>
        </pc:spChg>
      </pc:sldChg>
      <pc:sldChg chg="modSp del modNotes">
        <pc:chgData name="Dorien Van Gassen" userId="01919bb4-8004-458f-b15b-2901e49621b6" providerId="ADAL" clId="{CA49B67F-0C79-4F27-926C-269BE5E7DB84}" dt="2022-04-08T08:39:50.162" v="5466" actId="47"/>
        <pc:sldMkLst>
          <pc:docMk/>
          <pc:sldMk cId="4186650294" sldId="507"/>
        </pc:sldMkLst>
        <pc:spChg chg="mod">
          <ac:chgData name="Dorien Van Gassen" userId="01919bb4-8004-458f-b15b-2901e49621b6" providerId="ADAL" clId="{CA49B67F-0C79-4F27-926C-269BE5E7DB84}" dt="2022-04-07T13:48:49.374" v="381"/>
          <ac:spMkLst>
            <pc:docMk/>
            <pc:sldMk cId="4186650294" sldId="507"/>
            <ac:spMk id="2" creationId="{77870A7B-F51C-4576-93A5-56070F1A9569}"/>
          </ac:spMkLst>
        </pc:spChg>
        <pc:spChg chg="mod">
          <ac:chgData name="Dorien Van Gassen" userId="01919bb4-8004-458f-b15b-2901e49621b6" providerId="ADAL" clId="{CA49B67F-0C79-4F27-926C-269BE5E7DB84}" dt="2022-04-07T13:48:49.374" v="381"/>
          <ac:spMkLst>
            <pc:docMk/>
            <pc:sldMk cId="4186650294" sldId="507"/>
            <ac:spMk id="4" creationId="{B5381E46-6015-436C-A86E-C09D075EF017}"/>
          </ac:spMkLst>
        </pc:spChg>
      </pc:sldChg>
      <pc:sldChg chg="modSp del modNotes">
        <pc:chgData name="Dorien Van Gassen" userId="01919bb4-8004-458f-b15b-2901e49621b6" providerId="ADAL" clId="{CA49B67F-0C79-4F27-926C-269BE5E7DB84}" dt="2022-04-08T08:39:54.098" v="5467" actId="47"/>
        <pc:sldMkLst>
          <pc:docMk/>
          <pc:sldMk cId="37922010" sldId="508"/>
        </pc:sldMkLst>
        <pc:spChg chg="mod">
          <ac:chgData name="Dorien Van Gassen" userId="01919bb4-8004-458f-b15b-2901e49621b6" providerId="ADAL" clId="{CA49B67F-0C79-4F27-926C-269BE5E7DB84}" dt="2022-04-07T13:48:49.374" v="381"/>
          <ac:spMkLst>
            <pc:docMk/>
            <pc:sldMk cId="37922010" sldId="508"/>
            <ac:spMk id="2" creationId="{77870A7B-F51C-4576-93A5-56070F1A9569}"/>
          </ac:spMkLst>
        </pc:spChg>
        <pc:spChg chg="mod">
          <ac:chgData name="Dorien Van Gassen" userId="01919bb4-8004-458f-b15b-2901e49621b6" providerId="ADAL" clId="{CA49B67F-0C79-4F27-926C-269BE5E7DB84}" dt="2022-04-07T13:48:49.374" v="381"/>
          <ac:spMkLst>
            <pc:docMk/>
            <pc:sldMk cId="37922010" sldId="508"/>
            <ac:spMk id="4" creationId="{B5381E46-6015-436C-A86E-C09D075EF017}"/>
          </ac:spMkLst>
        </pc:spChg>
      </pc:sldChg>
      <pc:sldChg chg="del ord modNotes">
        <pc:chgData name="Dorien Van Gassen" userId="01919bb4-8004-458f-b15b-2901e49621b6" providerId="ADAL" clId="{CA49B67F-0C79-4F27-926C-269BE5E7DB84}" dt="2022-04-08T08:38:59.435" v="5361" actId="47"/>
        <pc:sldMkLst>
          <pc:docMk/>
          <pc:sldMk cId="3691447579" sldId="511"/>
        </pc:sldMkLst>
      </pc:sldChg>
      <pc:sldChg chg="modSp del ord modNotes">
        <pc:chgData name="Dorien Van Gassen" userId="01919bb4-8004-458f-b15b-2901e49621b6" providerId="ADAL" clId="{CA49B67F-0C79-4F27-926C-269BE5E7DB84}" dt="2022-04-08T08:39:01.256" v="5362" actId="47"/>
        <pc:sldMkLst>
          <pc:docMk/>
          <pc:sldMk cId="1302314011" sldId="512"/>
        </pc:sldMkLst>
        <pc:spChg chg="mod">
          <ac:chgData name="Dorien Van Gassen" userId="01919bb4-8004-458f-b15b-2901e49621b6" providerId="ADAL" clId="{CA49B67F-0C79-4F27-926C-269BE5E7DB84}" dt="2022-04-07T13:48:49.374" v="381"/>
          <ac:spMkLst>
            <pc:docMk/>
            <pc:sldMk cId="1302314011" sldId="512"/>
            <ac:spMk id="4" creationId="{88EE76E4-AC3D-4951-B190-AC03FBC8075C}"/>
          </ac:spMkLst>
        </pc:spChg>
      </pc:sldChg>
      <pc:sldChg chg="modSp del ord modNotes">
        <pc:chgData name="Dorien Van Gassen" userId="01919bb4-8004-458f-b15b-2901e49621b6" providerId="ADAL" clId="{CA49B67F-0C79-4F27-926C-269BE5E7DB84}" dt="2022-04-08T08:39:02.549" v="5363" actId="47"/>
        <pc:sldMkLst>
          <pc:docMk/>
          <pc:sldMk cId="856895888" sldId="513"/>
        </pc:sldMkLst>
        <pc:picChg chg="mod">
          <ac:chgData name="Dorien Van Gassen" userId="01919bb4-8004-458f-b15b-2901e49621b6" providerId="ADAL" clId="{CA49B67F-0C79-4F27-926C-269BE5E7DB84}" dt="2022-04-07T13:48:49.374" v="381"/>
          <ac:picMkLst>
            <pc:docMk/>
            <pc:sldMk cId="856895888" sldId="513"/>
            <ac:picMk id="15" creationId="{58A5C3E4-E427-429D-836C-7C81621096FF}"/>
          </ac:picMkLst>
        </pc:picChg>
      </pc:sldChg>
      <pc:sldChg chg="modSp del modNotes">
        <pc:chgData name="Dorien Van Gassen" userId="01919bb4-8004-458f-b15b-2901e49621b6" providerId="ADAL" clId="{CA49B67F-0C79-4F27-926C-269BE5E7DB84}" dt="2022-04-08T08:39:55.504" v="5468" actId="47"/>
        <pc:sldMkLst>
          <pc:docMk/>
          <pc:sldMk cId="3806813751" sldId="514"/>
        </pc:sldMkLst>
        <pc:graphicFrameChg chg="mod">
          <ac:chgData name="Dorien Van Gassen" userId="01919bb4-8004-458f-b15b-2901e49621b6" providerId="ADAL" clId="{CA49B67F-0C79-4F27-926C-269BE5E7DB84}" dt="2022-04-07T13:48:49.374" v="381"/>
          <ac:graphicFrameMkLst>
            <pc:docMk/>
            <pc:sldMk cId="3806813751" sldId="514"/>
            <ac:graphicFrameMk id="5" creationId="{DCB8ABDB-DB29-4FF3-BF52-3D32CC72B8E6}"/>
          </ac:graphicFrameMkLst>
        </pc:graphicFrameChg>
      </pc:sldChg>
      <pc:sldChg chg="modSp mod modNotes">
        <pc:chgData name="Dorien Van Gassen" userId="01919bb4-8004-458f-b15b-2901e49621b6" providerId="ADAL" clId="{CA49B67F-0C79-4F27-926C-269BE5E7DB84}" dt="2022-04-08T09:21:57.424" v="7509" actId="207"/>
        <pc:sldMkLst>
          <pc:docMk/>
          <pc:sldMk cId="1264194402" sldId="515"/>
        </pc:sldMkLst>
        <pc:spChg chg="mod">
          <ac:chgData name="Dorien Van Gassen" userId="01919bb4-8004-458f-b15b-2901e49621b6" providerId="ADAL" clId="{CA49B67F-0C79-4F27-926C-269BE5E7DB84}" dt="2022-04-08T09:21:57.424" v="7509" actId="207"/>
          <ac:spMkLst>
            <pc:docMk/>
            <pc:sldMk cId="1264194402" sldId="515"/>
            <ac:spMk id="4" creationId="{9359AADF-98D4-41C3-B389-E36BEE02B644}"/>
          </ac:spMkLst>
        </pc:spChg>
      </pc:sldChg>
      <pc:sldChg chg="addSp delSp modSp new mod setBg modClrScheme chgLayout">
        <pc:chgData name="Dorien Van Gassen" userId="01919bb4-8004-458f-b15b-2901e49621b6" providerId="ADAL" clId="{CA49B67F-0C79-4F27-926C-269BE5E7DB84}" dt="2022-04-08T08:04:15.351" v="3382" actId="14100"/>
        <pc:sldMkLst>
          <pc:docMk/>
          <pc:sldMk cId="2735065529" sldId="516"/>
        </pc:sldMkLst>
        <pc:spChg chg="del mod ord">
          <ac:chgData name="Dorien Van Gassen" userId="01919bb4-8004-458f-b15b-2901e49621b6" providerId="ADAL" clId="{CA49B67F-0C79-4F27-926C-269BE5E7DB84}" dt="2022-04-08T07:52:14.340" v="2940" actId="700"/>
          <ac:spMkLst>
            <pc:docMk/>
            <pc:sldMk cId="2735065529" sldId="516"/>
            <ac:spMk id="2" creationId="{43BC2F5D-5F05-4631-9F83-360D45321BC5}"/>
          </ac:spMkLst>
        </pc:spChg>
        <pc:spChg chg="del mod ord">
          <ac:chgData name="Dorien Van Gassen" userId="01919bb4-8004-458f-b15b-2901e49621b6" providerId="ADAL" clId="{CA49B67F-0C79-4F27-926C-269BE5E7DB84}" dt="2022-04-08T07:52:14.340" v="2940" actId="700"/>
          <ac:spMkLst>
            <pc:docMk/>
            <pc:sldMk cId="2735065529" sldId="516"/>
            <ac:spMk id="3" creationId="{D4C67F9A-4A3E-461A-80F9-A2FB708C4752}"/>
          </ac:spMkLst>
        </pc:spChg>
        <pc:spChg chg="del mod ord">
          <ac:chgData name="Dorien Van Gassen" userId="01919bb4-8004-458f-b15b-2901e49621b6" providerId="ADAL" clId="{CA49B67F-0C79-4F27-926C-269BE5E7DB84}" dt="2022-04-08T07:52:14.340" v="2940" actId="700"/>
          <ac:spMkLst>
            <pc:docMk/>
            <pc:sldMk cId="2735065529" sldId="516"/>
            <ac:spMk id="4" creationId="{B2A4FFB1-04F6-4638-BBB1-EEF40DC1A4D8}"/>
          </ac:spMkLst>
        </pc:spChg>
        <pc:spChg chg="add mod ord">
          <ac:chgData name="Dorien Van Gassen" userId="01919bb4-8004-458f-b15b-2901e49621b6" providerId="ADAL" clId="{CA49B67F-0C79-4F27-926C-269BE5E7DB84}" dt="2022-04-08T07:59:07.154" v="3036" actId="14100"/>
          <ac:spMkLst>
            <pc:docMk/>
            <pc:sldMk cId="2735065529" sldId="516"/>
            <ac:spMk id="5" creationId="{2B1BE3B1-D70E-4B19-91BC-9C1830C2D7D5}"/>
          </ac:spMkLst>
        </pc:spChg>
        <pc:spChg chg="add del mod ord">
          <ac:chgData name="Dorien Van Gassen" userId="01919bb4-8004-458f-b15b-2901e49621b6" providerId="ADAL" clId="{CA49B67F-0C79-4F27-926C-269BE5E7DB84}" dt="2022-04-08T08:04:12.996" v="3381" actId="478"/>
          <ac:spMkLst>
            <pc:docMk/>
            <pc:sldMk cId="2735065529" sldId="516"/>
            <ac:spMk id="6" creationId="{AA99B553-BF0C-4B02-B158-9EBEF7ECF22C}"/>
          </ac:spMkLst>
        </pc:spChg>
        <pc:spChg chg="add mod ord">
          <ac:chgData name="Dorien Van Gassen" userId="01919bb4-8004-458f-b15b-2901e49621b6" providerId="ADAL" clId="{CA49B67F-0C79-4F27-926C-269BE5E7DB84}" dt="2022-04-08T08:04:15.351" v="3382" actId="14100"/>
          <ac:spMkLst>
            <pc:docMk/>
            <pc:sldMk cId="2735065529" sldId="516"/>
            <ac:spMk id="7" creationId="{A106F834-82A7-4640-B8E9-260040610E44}"/>
          </ac:spMkLst>
        </pc:spChg>
      </pc:sldChg>
      <pc:sldChg chg="modSp new mod ord modNotesTx">
        <pc:chgData name="Dorien Van Gassen" userId="01919bb4-8004-458f-b15b-2901e49621b6" providerId="ADAL" clId="{CA49B67F-0C79-4F27-926C-269BE5E7DB84}" dt="2022-04-08T08:47:17.306" v="6061" actId="20577"/>
        <pc:sldMkLst>
          <pc:docMk/>
          <pc:sldMk cId="4132088815" sldId="517"/>
        </pc:sldMkLst>
        <pc:spChg chg="mod">
          <ac:chgData name="Dorien Van Gassen" userId="01919bb4-8004-458f-b15b-2901e49621b6" providerId="ADAL" clId="{CA49B67F-0C79-4F27-926C-269BE5E7DB84}" dt="2022-04-08T08:45:58.848" v="5993" actId="20577"/>
          <ac:spMkLst>
            <pc:docMk/>
            <pc:sldMk cId="4132088815" sldId="517"/>
            <ac:spMk id="2" creationId="{5007B15F-209B-46D7-ACB7-AF29580DBF31}"/>
          </ac:spMkLst>
        </pc:spChg>
        <pc:spChg chg="mod">
          <ac:chgData name="Dorien Van Gassen" userId="01919bb4-8004-458f-b15b-2901e49621b6" providerId="ADAL" clId="{CA49B67F-0C79-4F27-926C-269BE5E7DB84}" dt="2022-04-08T08:47:17.306" v="6061" actId="20577"/>
          <ac:spMkLst>
            <pc:docMk/>
            <pc:sldMk cId="4132088815" sldId="517"/>
            <ac:spMk id="4" creationId="{D80A5660-F8A6-4D48-BA7F-B6B5818EB9C1}"/>
          </ac:spMkLst>
        </pc:spChg>
      </pc:sldChg>
      <pc:sldChg chg="modSp new mod modNotesTx">
        <pc:chgData name="Dorien Van Gassen" userId="01919bb4-8004-458f-b15b-2901e49621b6" providerId="ADAL" clId="{CA49B67F-0C79-4F27-926C-269BE5E7DB84}" dt="2022-04-08T08:39:40.092" v="5465" actId="20577"/>
        <pc:sldMkLst>
          <pc:docMk/>
          <pc:sldMk cId="3329128268" sldId="518"/>
        </pc:sldMkLst>
        <pc:spChg chg="mod">
          <ac:chgData name="Dorien Van Gassen" userId="01919bb4-8004-458f-b15b-2901e49621b6" providerId="ADAL" clId="{CA49B67F-0C79-4F27-926C-269BE5E7DB84}" dt="2022-04-08T08:14:47.317" v="4455" actId="20577"/>
          <ac:spMkLst>
            <pc:docMk/>
            <pc:sldMk cId="3329128268" sldId="518"/>
            <ac:spMk id="2" creationId="{F95BB6A2-A117-4630-B8E0-C79B7F0FD8B7}"/>
          </ac:spMkLst>
        </pc:spChg>
        <pc:spChg chg="mod">
          <ac:chgData name="Dorien Van Gassen" userId="01919bb4-8004-458f-b15b-2901e49621b6" providerId="ADAL" clId="{CA49B67F-0C79-4F27-926C-269BE5E7DB84}" dt="2022-04-08T08:15:07.200" v="4476" actId="20577"/>
          <ac:spMkLst>
            <pc:docMk/>
            <pc:sldMk cId="3329128268" sldId="518"/>
            <ac:spMk id="3" creationId="{76A61539-6B37-4C74-A108-CDB1C40FDE83}"/>
          </ac:spMkLst>
        </pc:spChg>
        <pc:spChg chg="mod">
          <ac:chgData name="Dorien Van Gassen" userId="01919bb4-8004-458f-b15b-2901e49621b6" providerId="ADAL" clId="{CA49B67F-0C79-4F27-926C-269BE5E7DB84}" dt="2022-04-08T08:15:14.345" v="4479" actId="20577"/>
          <ac:spMkLst>
            <pc:docMk/>
            <pc:sldMk cId="3329128268" sldId="518"/>
            <ac:spMk id="4" creationId="{C464D643-0884-498E-8F25-DC8B6BE88327}"/>
          </ac:spMkLst>
        </pc:spChg>
      </pc:sldChg>
      <pc:sldChg chg="new del">
        <pc:chgData name="Dorien Van Gassen" userId="01919bb4-8004-458f-b15b-2901e49621b6" providerId="ADAL" clId="{CA49B67F-0C79-4F27-926C-269BE5E7DB84}" dt="2022-04-08T08:39:04.364" v="5364" actId="47"/>
        <pc:sldMkLst>
          <pc:docMk/>
          <pc:sldMk cId="3053584238" sldId="519"/>
        </pc:sldMkLst>
      </pc:sldChg>
      <pc:sldChg chg="addSp delSp modSp add mod modNotesTx">
        <pc:chgData name="Dorien Van Gassen" userId="01919bb4-8004-458f-b15b-2901e49621b6" providerId="ADAL" clId="{CA49B67F-0C79-4F27-926C-269BE5E7DB84}" dt="2022-04-08T08:47:44.435" v="6063" actId="1076"/>
        <pc:sldMkLst>
          <pc:docMk/>
          <pc:sldMk cId="2257641386" sldId="520"/>
        </pc:sldMkLst>
        <pc:spChg chg="mod">
          <ac:chgData name="Dorien Van Gassen" userId="01919bb4-8004-458f-b15b-2901e49621b6" providerId="ADAL" clId="{CA49B67F-0C79-4F27-926C-269BE5E7DB84}" dt="2022-04-08T08:37:43.343" v="5209" actId="6549"/>
          <ac:spMkLst>
            <pc:docMk/>
            <pc:sldMk cId="2257641386" sldId="520"/>
            <ac:spMk id="4" creationId="{C464D643-0884-498E-8F25-DC8B6BE88327}"/>
          </ac:spMkLst>
        </pc:spChg>
        <pc:picChg chg="add del mod">
          <ac:chgData name="Dorien Van Gassen" userId="01919bb4-8004-458f-b15b-2901e49621b6" providerId="ADAL" clId="{CA49B67F-0C79-4F27-926C-269BE5E7DB84}" dt="2022-04-08T08:25:45.147" v="4596" actId="478"/>
          <ac:picMkLst>
            <pc:docMk/>
            <pc:sldMk cId="2257641386" sldId="520"/>
            <ac:picMk id="5" creationId="{6D43E9EE-E1D2-4D29-A823-27D952C65429}"/>
          </ac:picMkLst>
        </pc:picChg>
        <pc:picChg chg="add del mod">
          <ac:chgData name="Dorien Van Gassen" userId="01919bb4-8004-458f-b15b-2901e49621b6" providerId="ADAL" clId="{CA49B67F-0C79-4F27-926C-269BE5E7DB84}" dt="2022-04-08T08:26:00.233" v="4601" actId="478"/>
          <ac:picMkLst>
            <pc:docMk/>
            <pc:sldMk cId="2257641386" sldId="520"/>
            <ac:picMk id="6" creationId="{EDD37D8F-0759-48BD-A446-B03672CB9E94}"/>
          </ac:picMkLst>
        </pc:picChg>
        <pc:picChg chg="add mod">
          <ac:chgData name="Dorien Van Gassen" userId="01919bb4-8004-458f-b15b-2901e49621b6" providerId="ADAL" clId="{CA49B67F-0C79-4F27-926C-269BE5E7DB84}" dt="2022-04-08T08:47:44.435" v="6063" actId="1076"/>
          <ac:picMkLst>
            <pc:docMk/>
            <pc:sldMk cId="2257641386" sldId="520"/>
            <ac:picMk id="7" creationId="{C441454A-1EB9-4A80-A8AE-5A02003897B3}"/>
          </ac:picMkLst>
        </pc:picChg>
      </pc:sldChg>
      <pc:sldChg chg="addSp delSp modSp new mod modClrScheme chgLayout">
        <pc:chgData name="Dorien Van Gassen" userId="01919bb4-8004-458f-b15b-2901e49621b6" providerId="ADAL" clId="{CA49B67F-0C79-4F27-926C-269BE5E7DB84}" dt="2022-04-08T09:17:44.245" v="7242" actId="14100"/>
        <pc:sldMkLst>
          <pc:docMk/>
          <pc:sldMk cId="916411890" sldId="521"/>
        </pc:sldMkLst>
        <pc:spChg chg="del mod ord">
          <ac:chgData name="Dorien Van Gassen" userId="01919bb4-8004-458f-b15b-2901e49621b6" providerId="ADAL" clId="{CA49B67F-0C79-4F27-926C-269BE5E7DB84}" dt="2022-04-08T09:01:25.464" v="6314" actId="700"/>
          <ac:spMkLst>
            <pc:docMk/>
            <pc:sldMk cId="916411890" sldId="521"/>
            <ac:spMk id="2" creationId="{3CF30423-4226-4463-8099-CC3F180AA12B}"/>
          </ac:spMkLst>
        </pc:spChg>
        <pc:spChg chg="del mod ord">
          <ac:chgData name="Dorien Van Gassen" userId="01919bb4-8004-458f-b15b-2901e49621b6" providerId="ADAL" clId="{CA49B67F-0C79-4F27-926C-269BE5E7DB84}" dt="2022-04-08T09:01:25.464" v="6314" actId="700"/>
          <ac:spMkLst>
            <pc:docMk/>
            <pc:sldMk cId="916411890" sldId="521"/>
            <ac:spMk id="3" creationId="{4E3F4E23-5B78-4E6B-A40A-B69A501FB66C}"/>
          </ac:spMkLst>
        </pc:spChg>
        <pc:spChg chg="del mod ord">
          <ac:chgData name="Dorien Van Gassen" userId="01919bb4-8004-458f-b15b-2901e49621b6" providerId="ADAL" clId="{CA49B67F-0C79-4F27-926C-269BE5E7DB84}" dt="2022-04-08T09:01:25.464" v="6314" actId="700"/>
          <ac:spMkLst>
            <pc:docMk/>
            <pc:sldMk cId="916411890" sldId="521"/>
            <ac:spMk id="4" creationId="{428943CE-6538-4891-BB86-8652263A97E4}"/>
          </ac:spMkLst>
        </pc:spChg>
        <pc:spChg chg="add mod ord">
          <ac:chgData name="Dorien Van Gassen" userId="01919bb4-8004-458f-b15b-2901e49621b6" providerId="ADAL" clId="{CA49B67F-0C79-4F27-926C-269BE5E7DB84}" dt="2022-04-08T09:01:29.120" v="6333" actId="20577"/>
          <ac:spMkLst>
            <pc:docMk/>
            <pc:sldMk cId="916411890" sldId="521"/>
            <ac:spMk id="5" creationId="{DDE7A344-9025-495A-9325-52A8CA91AB06}"/>
          </ac:spMkLst>
        </pc:spChg>
        <pc:spChg chg="add mod ord">
          <ac:chgData name="Dorien Van Gassen" userId="01919bb4-8004-458f-b15b-2901e49621b6" providerId="ADAL" clId="{CA49B67F-0C79-4F27-926C-269BE5E7DB84}" dt="2022-04-08T09:01:25.464" v="6314" actId="700"/>
          <ac:spMkLst>
            <pc:docMk/>
            <pc:sldMk cId="916411890" sldId="521"/>
            <ac:spMk id="6" creationId="{9EC974CB-7DAA-4614-9C58-3C3F85B5E48E}"/>
          </ac:spMkLst>
        </pc:spChg>
        <pc:spChg chg="add mod ord">
          <ac:chgData name="Dorien Van Gassen" userId="01919bb4-8004-458f-b15b-2901e49621b6" providerId="ADAL" clId="{CA49B67F-0C79-4F27-926C-269BE5E7DB84}" dt="2022-04-08T09:04:23.232" v="6504" actId="14100"/>
          <ac:spMkLst>
            <pc:docMk/>
            <pc:sldMk cId="916411890" sldId="521"/>
            <ac:spMk id="7" creationId="{64B2B7BC-323F-4B8A-B015-E71FCFAB04C7}"/>
          </ac:spMkLst>
        </pc:spChg>
        <pc:spChg chg="add del mod">
          <ac:chgData name="Dorien Van Gassen" userId="01919bb4-8004-458f-b15b-2901e49621b6" providerId="ADAL" clId="{CA49B67F-0C79-4F27-926C-269BE5E7DB84}" dt="2022-04-08T09:16:44.238" v="7229" actId="478"/>
          <ac:spMkLst>
            <pc:docMk/>
            <pc:sldMk cId="916411890" sldId="521"/>
            <ac:spMk id="8" creationId="{BA2E23A4-C329-4F54-ABEE-85A7DF8BD45E}"/>
          </ac:spMkLst>
        </pc:spChg>
        <pc:spChg chg="add del mod">
          <ac:chgData name="Dorien Van Gassen" userId="01919bb4-8004-458f-b15b-2901e49621b6" providerId="ADAL" clId="{CA49B67F-0C79-4F27-926C-269BE5E7DB84}" dt="2022-04-08T09:15:18.147" v="7214" actId="478"/>
          <ac:spMkLst>
            <pc:docMk/>
            <pc:sldMk cId="916411890" sldId="521"/>
            <ac:spMk id="9" creationId="{E9F9208B-9FDE-4182-8A59-324EA542AD23}"/>
          </ac:spMkLst>
        </pc:spChg>
        <pc:spChg chg="add mod">
          <ac:chgData name="Dorien Van Gassen" userId="01919bb4-8004-458f-b15b-2901e49621b6" providerId="ADAL" clId="{CA49B67F-0C79-4F27-926C-269BE5E7DB84}" dt="2022-04-08T09:17:44.245" v="7242" actId="14100"/>
          <ac:spMkLst>
            <pc:docMk/>
            <pc:sldMk cId="916411890" sldId="521"/>
            <ac:spMk id="10" creationId="{5D0E93B4-B1A5-4401-95BE-5BE5D2BE5E03}"/>
          </ac:spMkLst>
        </pc:spChg>
      </pc:sldChg>
      <pc:sldMasterChg chg="modSp modSldLayout">
        <pc:chgData name="Dorien Van Gassen" userId="01919bb4-8004-458f-b15b-2901e49621b6" providerId="ADAL" clId="{CA49B67F-0C79-4F27-926C-269BE5E7DB84}" dt="2022-04-07T13:48:49.374" v="381"/>
        <pc:sldMasterMkLst>
          <pc:docMk/>
          <pc:sldMasterMk cId="162644476" sldId="2147483682"/>
        </pc:sldMasterMkLst>
        <pc:spChg chg="mod">
          <ac:chgData name="Dorien Van Gassen" userId="01919bb4-8004-458f-b15b-2901e49621b6" providerId="ADAL" clId="{CA49B67F-0C79-4F27-926C-269BE5E7DB84}" dt="2022-04-07T13:48:49.374" v="381"/>
          <ac:spMkLst>
            <pc:docMk/>
            <pc:sldMasterMk cId="162644476" sldId="2147483682"/>
            <ac:spMk id="2" creationId="{00000000-0000-0000-0000-000000000000}"/>
          </ac:spMkLst>
        </pc:spChg>
        <pc:spChg chg="mod">
          <ac:chgData name="Dorien Van Gassen" userId="01919bb4-8004-458f-b15b-2901e49621b6" providerId="ADAL" clId="{CA49B67F-0C79-4F27-926C-269BE5E7DB84}" dt="2022-04-07T13:48:49.374" v="381"/>
          <ac:spMkLst>
            <pc:docMk/>
            <pc:sldMasterMk cId="162644476" sldId="2147483682"/>
            <ac:spMk id="3" creationId="{00000000-0000-0000-0000-000000000000}"/>
          </ac:spMkLst>
        </pc:spChg>
        <pc:spChg chg="mod">
          <ac:chgData name="Dorien Van Gassen" userId="01919bb4-8004-458f-b15b-2901e49621b6" providerId="ADAL" clId="{CA49B67F-0C79-4F27-926C-269BE5E7DB84}" dt="2022-04-07T13:48:49.374" v="381"/>
          <ac:spMkLst>
            <pc:docMk/>
            <pc:sldMasterMk cId="162644476" sldId="2147483682"/>
            <ac:spMk id="4" creationId="{00000000-0000-0000-0000-000000000000}"/>
          </ac:spMkLst>
        </pc:spChg>
        <pc:spChg chg="mod">
          <ac:chgData name="Dorien Van Gassen" userId="01919bb4-8004-458f-b15b-2901e49621b6" providerId="ADAL" clId="{CA49B67F-0C79-4F27-926C-269BE5E7DB84}" dt="2022-04-07T13:48:49.374" v="381"/>
          <ac:spMkLst>
            <pc:docMk/>
            <pc:sldMasterMk cId="162644476" sldId="2147483682"/>
            <ac:spMk id="5" creationId="{00000000-0000-0000-0000-000000000000}"/>
          </ac:spMkLst>
        </pc:spChg>
        <pc:spChg chg="mod">
          <ac:chgData name="Dorien Van Gassen" userId="01919bb4-8004-458f-b15b-2901e49621b6" providerId="ADAL" clId="{CA49B67F-0C79-4F27-926C-269BE5E7DB84}" dt="2022-04-07T13:48:49.374" v="381"/>
          <ac:spMkLst>
            <pc:docMk/>
            <pc:sldMasterMk cId="162644476" sldId="2147483682"/>
            <ac:spMk id="6" creationId="{00000000-0000-0000-0000-000000000000}"/>
          </ac:spMkLst>
        </pc:spChg>
        <pc:sldLayoutChg chg="modSp">
          <pc:chgData name="Dorien Van Gassen" userId="01919bb4-8004-458f-b15b-2901e49621b6" providerId="ADAL" clId="{CA49B67F-0C79-4F27-926C-269BE5E7DB84}" dt="2022-04-07T13:48:49.374" v="381"/>
          <pc:sldLayoutMkLst>
            <pc:docMk/>
            <pc:sldMasterMk cId="162644476" sldId="2147483682"/>
            <pc:sldLayoutMk cId="1224977895" sldId="2147483694"/>
          </pc:sldLayoutMkLst>
          <pc:spChg chg="mod">
            <ac:chgData name="Dorien Van Gassen" userId="01919bb4-8004-458f-b15b-2901e49621b6" providerId="ADAL" clId="{CA49B67F-0C79-4F27-926C-269BE5E7DB84}" dt="2022-04-07T13:48:49.374" v="381"/>
            <ac:spMkLst>
              <pc:docMk/>
              <pc:sldMasterMk cId="162644476" sldId="2147483682"/>
              <pc:sldLayoutMk cId="1224977895" sldId="2147483694"/>
              <ac:spMk id="2" creationId="{00000000-0000-0000-0000-000000000000}"/>
            </ac:spMkLst>
          </pc:spChg>
          <pc:spChg chg="mod">
            <ac:chgData name="Dorien Van Gassen" userId="01919bb4-8004-458f-b15b-2901e49621b6" providerId="ADAL" clId="{CA49B67F-0C79-4F27-926C-269BE5E7DB84}" dt="2022-04-07T13:48:49.374" v="381"/>
            <ac:spMkLst>
              <pc:docMk/>
              <pc:sldMasterMk cId="162644476" sldId="2147483682"/>
              <pc:sldLayoutMk cId="1224977895" sldId="2147483694"/>
              <ac:spMk id="13" creationId="{601C470B-0AE5-7C4E-9E1D-30B1419F7A0E}"/>
            </ac:spMkLst>
          </pc:spChg>
          <pc:picChg chg="mod">
            <ac:chgData name="Dorien Van Gassen" userId="01919bb4-8004-458f-b15b-2901e49621b6" providerId="ADAL" clId="{CA49B67F-0C79-4F27-926C-269BE5E7DB84}" dt="2022-04-07T13:48:49.374" v="381"/>
            <ac:picMkLst>
              <pc:docMk/>
              <pc:sldMasterMk cId="162644476" sldId="2147483682"/>
              <pc:sldLayoutMk cId="1224977895" sldId="2147483694"/>
              <ac:picMk id="10" creationId="{25C4F9E0-AB3D-3F42-9094-B4E2723854EF}"/>
            </ac:picMkLst>
          </pc:picChg>
          <pc:picChg chg="mod">
            <ac:chgData name="Dorien Van Gassen" userId="01919bb4-8004-458f-b15b-2901e49621b6" providerId="ADAL" clId="{CA49B67F-0C79-4F27-926C-269BE5E7DB84}" dt="2022-04-07T13:48:49.374" v="381"/>
            <ac:picMkLst>
              <pc:docMk/>
              <pc:sldMasterMk cId="162644476" sldId="2147483682"/>
              <pc:sldLayoutMk cId="1224977895" sldId="2147483694"/>
              <ac:picMk id="12" creationId="{85263C84-2234-544A-B00F-3991BBD6D144}"/>
            </ac:picMkLst>
          </pc:picChg>
        </pc:sldLayoutChg>
        <pc:sldLayoutChg chg="modSp">
          <pc:chgData name="Dorien Van Gassen" userId="01919bb4-8004-458f-b15b-2901e49621b6" providerId="ADAL" clId="{CA49B67F-0C79-4F27-926C-269BE5E7DB84}" dt="2022-04-07T13:48:49.374" v="381"/>
          <pc:sldLayoutMkLst>
            <pc:docMk/>
            <pc:sldMasterMk cId="162644476" sldId="2147483682"/>
            <pc:sldLayoutMk cId="1917665836" sldId="2147483697"/>
          </pc:sldLayoutMkLst>
          <pc:spChg chg="mod">
            <ac:chgData name="Dorien Van Gassen" userId="01919bb4-8004-458f-b15b-2901e49621b6" providerId="ADAL" clId="{CA49B67F-0C79-4F27-926C-269BE5E7DB84}" dt="2022-04-07T13:48:49.374" v="381"/>
            <ac:spMkLst>
              <pc:docMk/>
              <pc:sldMasterMk cId="162644476" sldId="2147483682"/>
              <pc:sldLayoutMk cId="1917665836" sldId="2147483697"/>
              <ac:spMk id="2" creationId="{30920028-2E04-0448-92C0-01E2D4F19970}"/>
            </ac:spMkLst>
          </pc:spChg>
          <pc:spChg chg="mod">
            <ac:chgData name="Dorien Van Gassen" userId="01919bb4-8004-458f-b15b-2901e49621b6" providerId="ADAL" clId="{CA49B67F-0C79-4F27-926C-269BE5E7DB84}" dt="2022-04-07T13:48:49.374" v="381"/>
            <ac:spMkLst>
              <pc:docMk/>
              <pc:sldMasterMk cId="162644476" sldId="2147483682"/>
              <pc:sldLayoutMk cId="1917665836" sldId="2147483697"/>
              <ac:spMk id="8" creationId="{5ABB9EF1-E3E9-0C47-BEC9-10DCAEA68CB7}"/>
            </ac:spMkLst>
          </pc:spChg>
          <pc:spChg chg="mod">
            <ac:chgData name="Dorien Van Gassen" userId="01919bb4-8004-458f-b15b-2901e49621b6" providerId="ADAL" clId="{CA49B67F-0C79-4F27-926C-269BE5E7DB84}" dt="2022-04-07T13:48:49.374" v="381"/>
            <ac:spMkLst>
              <pc:docMk/>
              <pc:sldMasterMk cId="162644476" sldId="2147483682"/>
              <pc:sldLayoutMk cId="1917665836" sldId="2147483697"/>
              <ac:spMk id="11" creationId="{31EB7928-700C-1243-A768-CBDC105C8780}"/>
            </ac:spMkLst>
          </pc:spChg>
          <pc:spChg chg="mod">
            <ac:chgData name="Dorien Van Gassen" userId="01919bb4-8004-458f-b15b-2901e49621b6" providerId="ADAL" clId="{CA49B67F-0C79-4F27-926C-269BE5E7DB84}" dt="2022-04-07T13:48:49.374" v="381"/>
            <ac:spMkLst>
              <pc:docMk/>
              <pc:sldMasterMk cId="162644476" sldId="2147483682"/>
              <pc:sldLayoutMk cId="1917665836" sldId="2147483697"/>
              <ac:spMk id="13" creationId="{99E19A30-4C6E-1440-86C0-C54D2781FD9B}"/>
            </ac:spMkLst>
          </pc:spChg>
          <pc:picChg chg="mod">
            <ac:chgData name="Dorien Van Gassen" userId="01919bb4-8004-458f-b15b-2901e49621b6" providerId="ADAL" clId="{CA49B67F-0C79-4F27-926C-269BE5E7DB84}" dt="2022-04-07T13:48:49.374" v="381"/>
            <ac:picMkLst>
              <pc:docMk/>
              <pc:sldMasterMk cId="162644476" sldId="2147483682"/>
              <pc:sldLayoutMk cId="1917665836" sldId="2147483697"/>
              <ac:picMk id="10" creationId="{874BC72A-3B48-43A3-A07B-F39378F4218E}"/>
            </ac:picMkLst>
          </pc:picChg>
          <pc:picChg chg="mod">
            <ac:chgData name="Dorien Van Gassen" userId="01919bb4-8004-458f-b15b-2901e49621b6" providerId="ADAL" clId="{CA49B67F-0C79-4F27-926C-269BE5E7DB84}" dt="2022-04-07T13:48:49.374" v="381"/>
            <ac:picMkLst>
              <pc:docMk/>
              <pc:sldMasterMk cId="162644476" sldId="2147483682"/>
              <pc:sldLayoutMk cId="1917665836" sldId="2147483697"/>
              <ac:picMk id="12" creationId="{D225DD5A-8577-43DE-862B-C9C4531D2E8F}"/>
            </ac:picMkLst>
          </pc:picChg>
        </pc:sldLayoutChg>
        <pc:sldLayoutChg chg="modSp">
          <pc:chgData name="Dorien Van Gassen" userId="01919bb4-8004-458f-b15b-2901e49621b6" providerId="ADAL" clId="{CA49B67F-0C79-4F27-926C-269BE5E7DB84}" dt="2022-04-07T13:48:49.374" v="381"/>
          <pc:sldLayoutMkLst>
            <pc:docMk/>
            <pc:sldMasterMk cId="162644476" sldId="2147483682"/>
            <pc:sldLayoutMk cId="3956193676" sldId="2147483698"/>
          </pc:sldLayoutMkLst>
          <pc:spChg chg="mod">
            <ac:chgData name="Dorien Van Gassen" userId="01919bb4-8004-458f-b15b-2901e49621b6" providerId="ADAL" clId="{CA49B67F-0C79-4F27-926C-269BE5E7DB84}" dt="2022-04-07T13:48:49.374" v="381"/>
            <ac:spMkLst>
              <pc:docMk/>
              <pc:sldMasterMk cId="162644476" sldId="2147483682"/>
              <pc:sldLayoutMk cId="3956193676" sldId="2147483698"/>
              <ac:spMk id="2" creationId="{30920028-2E04-0448-92C0-01E2D4F19970}"/>
            </ac:spMkLst>
          </pc:spChg>
          <pc:spChg chg="mod">
            <ac:chgData name="Dorien Van Gassen" userId="01919bb4-8004-458f-b15b-2901e49621b6" providerId="ADAL" clId="{CA49B67F-0C79-4F27-926C-269BE5E7DB84}" dt="2022-04-07T13:48:49.374" v="381"/>
            <ac:spMkLst>
              <pc:docMk/>
              <pc:sldMasterMk cId="162644476" sldId="2147483682"/>
              <pc:sldLayoutMk cId="3956193676" sldId="2147483698"/>
              <ac:spMk id="8" creationId="{A3958C71-B933-0F47-8B37-7B1E1C842A70}"/>
            </ac:spMkLst>
          </pc:spChg>
          <pc:spChg chg="mod">
            <ac:chgData name="Dorien Van Gassen" userId="01919bb4-8004-458f-b15b-2901e49621b6" providerId="ADAL" clId="{CA49B67F-0C79-4F27-926C-269BE5E7DB84}" dt="2022-04-07T13:48:49.374" v="381"/>
            <ac:spMkLst>
              <pc:docMk/>
              <pc:sldMasterMk cId="162644476" sldId="2147483682"/>
              <pc:sldLayoutMk cId="3956193676" sldId="2147483698"/>
              <ac:spMk id="11" creationId="{31EB7928-700C-1243-A768-CBDC105C8780}"/>
            </ac:spMkLst>
          </pc:spChg>
          <pc:spChg chg="mod">
            <ac:chgData name="Dorien Van Gassen" userId="01919bb4-8004-458f-b15b-2901e49621b6" providerId="ADAL" clId="{CA49B67F-0C79-4F27-926C-269BE5E7DB84}" dt="2022-04-07T13:48:49.374" v="381"/>
            <ac:spMkLst>
              <pc:docMk/>
              <pc:sldMasterMk cId="162644476" sldId="2147483682"/>
              <pc:sldLayoutMk cId="3956193676" sldId="2147483698"/>
              <ac:spMk id="13" creationId="{99E19A30-4C6E-1440-86C0-C54D2781FD9B}"/>
            </ac:spMkLst>
          </pc:spChg>
          <pc:picChg chg="mod">
            <ac:chgData name="Dorien Van Gassen" userId="01919bb4-8004-458f-b15b-2901e49621b6" providerId="ADAL" clId="{CA49B67F-0C79-4F27-926C-269BE5E7DB84}" dt="2022-04-07T13:48:49.374" v="381"/>
            <ac:picMkLst>
              <pc:docMk/>
              <pc:sldMasterMk cId="162644476" sldId="2147483682"/>
              <pc:sldLayoutMk cId="3956193676" sldId="2147483698"/>
              <ac:picMk id="10" creationId="{7DB3B819-0F07-4715-B931-E80B167D4E63}"/>
            </ac:picMkLst>
          </pc:picChg>
          <pc:picChg chg="mod">
            <ac:chgData name="Dorien Van Gassen" userId="01919bb4-8004-458f-b15b-2901e49621b6" providerId="ADAL" clId="{CA49B67F-0C79-4F27-926C-269BE5E7DB84}" dt="2022-04-07T13:48:49.374" v="381"/>
            <ac:picMkLst>
              <pc:docMk/>
              <pc:sldMasterMk cId="162644476" sldId="2147483682"/>
              <pc:sldLayoutMk cId="3956193676" sldId="2147483698"/>
              <ac:picMk id="12" creationId="{0D941326-C58B-43C8-BE76-317740673904}"/>
            </ac:picMkLst>
          </pc:picChg>
        </pc:sldLayoutChg>
      </pc:sldMasterChg>
      <pc:sldMasterChg chg="modSp delSldLayout modSldLayout">
        <pc:chgData name="Dorien Van Gassen" userId="01919bb4-8004-458f-b15b-2901e49621b6" providerId="ADAL" clId="{CA49B67F-0C79-4F27-926C-269BE5E7DB84}" dt="2022-04-07T13:48:49.374" v="381"/>
        <pc:sldMasterMkLst>
          <pc:docMk/>
          <pc:sldMasterMk cId="1166214192" sldId="2147483715"/>
        </pc:sldMasterMkLst>
        <pc:spChg chg="mod">
          <ac:chgData name="Dorien Van Gassen" userId="01919bb4-8004-458f-b15b-2901e49621b6" providerId="ADAL" clId="{CA49B67F-0C79-4F27-926C-269BE5E7DB84}" dt="2022-04-07T13:48:49.374" v="381"/>
          <ac:spMkLst>
            <pc:docMk/>
            <pc:sldMasterMk cId="1166214192" sldId="2147483715"/>
            <ac:spMk id="2" creationId="{00000000-0000-0000-0000-000000000000}"/>
          </ac:spMkLst>
        </pc:spChg>
        <pc:spChg chg="mod">
          <ac:chgData name="Dorien Van Gassen" userId="01919bb4-8004-458f-b15b-2901e49621b6" providerId="ADAL" clId="{CA49B67F-0C79-4F27-926C-269BE5E7DB84}" dt="2022-04-07T13:48:49.374" v="381"/>
          <ac:spMkLst>
            <pc:docMk/>
            <pc:sldMasterMk cId="1166214192" sldId="2147483715"/>
            <ac:spMk id="3" creationId="{00000000-0000-0000-0000-000000000000}"/>
          </ac:spMkLst>
        </pc:spChg>
        <pc:spChg chg="mod">
          <ac:chgData name="Dorien Van Gassen" userId="01919bb4-8004-458f-b15b-2901e49621b6" providerId="ADAL" clId="{CA49B67F-0C79-4F27-926C-269BE5E7DB84}" dt="2022-04-07T13:48:49.374" v="381"/>
          <ac:spMkLst>
            <pc:docMk/>
            <pc:sldMasterMk cId="1166214192" sldId="2147483715"/>
            <ac:spMk id="4" creationId="{00000000-0000-0000-0000-000000000000}"/>
          </ac:spMkLst>
        </pc:spChg>
        <pc:spChg chg="mod">
          <ac:chgData name="Dorien Van Gassen" userId="01919bb4-8004-458f-b15b-2901e49621b6" providerId="ADAL" clId="{CA49B67F-0C79-4F27-926C-269BE5E7DB84}" dt="2022-04-07T13:48:49.374" v="381"/>
          <ac:spMkLst>
            <pc:docMk/>
            <pc:sldMasterMk cId="1166214192" sldId="2147483715"/>
            <ac:spMk id="5" creationId="{00000000-0000-0000-0000-000000000000}"/>
          </ac:spMkLst>
        </pc:spChg>
        <pc:spChg chg="mod">
          <ac:chgData name="Dorien Van Gassen" userId="01919bb4-8004-458f-b15b-2901e49621b6" providerId="ADAL" clId="{CA49B67F-0C79-4F27-926C-269BE5E7DB84}" dt="2022-04-07T13:48:49.374" v="381"/>
          <ac:spMkLst>
            <pc:docMk/>
            <pc:sldMasterMk cId="1166214192" sldId="2147483715"/>
            <ac:spMk id="6" creationId="{00000000-0000-0000-0000-000000000000}"/>
          </ac:spMkLst>
        </pc:spChg>
        <pc:sldLayoutChg chg="modSp">
          <pc:chgData name="Dorien Van Gassen" userId="01919bb4-8004-458f-b15b-2901e49621b6" providerId="ADAL" clId="{CA49B67F-0C79-4F27-926C-269BE5E7DB84}" dt="2022-04-07T13:48:49.374" v="381"/>
          <pc:sldLayoutMkLst>
            <pc:docMk/>
            <pc:sldMasterMk cId="1166214192" sldId="2147483715"/>
            <pc:sldLayoutMk cId="1452486839" sldId="2147483718"/>
          </pc:sldLayoutMkLst>
          <pc:spChg chg="mod">
            <ac:chgData name="Dorien Van Gassen" userId="01919bb4-8004-458f-b15b-2901e49621b6" providerId="ADAL" clId="{CA49B67F-0C79-4F27-926C-269BE5E7DB84}" dt="2022-04-07T13:48:49.374" v="381"/>
            <ac:spMkLst>
              <pc:docMk/>
              <pc:sldMasterMk cId="1166214192" sldId="2147483715"/>
              <pc:sldLayoutMk cId="1452486839" sldId="2147483718"/>
              <ac:spMk id="2" creationId="{00000000-0000-0000-0000-000000000000}"/>
            </ac:spMkLst>
          </pc:spChg>
          <pc:spChg chg="mod">
            <ac:chgData name="Dorien Van Gassen" userId="01919bb4-8004-458f-b15b-2901e49621b6" providerId="ADAL" clId="{CA49B67F-0C79-4F27-926C-269BE5E7DB84}" dt="2022-04-07T13:48:49.374" v="381"/>
            <ac:spMkLst>
              <pc:docMk/>
              <pc:sldMasterMk cId="1166214192" sldId="2147483715"/>
              <pc:sldLayoutMk cId="1452486839" sldId="2147483718"/>
              <ac:spMk id="7" creationId="{19C26A7A-A8B2-4142-B919-D2CB690160A6}"/>
            </ac:spMkLst>
          </pc:spChg>
          <pc:spChg chg="mod">
            <ac:chgData name="Dorien Van Gassen" userId="01919bb4-8004-458f-b15b-2901e49621b6" providerId="ADAL" clId="{CA49B67F-0C79-4F27-926C-269BE5E7DB84}" dt="2022-04-07T13:48:49.374" v="381"/>
            <ac:spMkLst>
              <pc:docMk/>
              <pc:sldMasterMk cId="1166214192" sldId="2147483715"/>
              <pc:sldLayoutMk cId="1452486839" sldId="2147483718"/>
              <ac:spMk id="15" creationId="{A2FF75A4-96A0-F64C-BC9C-E45C4BBFAB9E}"/>
            </ac:spMkLst>
          </pc:spChg>
          <pc:picChg chg="mod">
            <ac:chgData name="Dorien Van Gassen" userId="01919bb4-8004-458f-b15b-2901e49621b6" providerId="ADAL" clId="{CA49B67F-0C79-4F27-926C-269BE5E7DB84}" dt="2022-04-07T13:48:49.374" v="381"/>
            <ac:picMkLst>
              <pc:docMk/>
              <pc:sldMasterMk cId="1166214192" sldId="2147483715"/>
              <pc:sldLayoutMk cId="1452486839" sldId="2147483718"/>
              <ac:picMk id="10" creationId="{288BB00A-1AB7-EA40-8DA0-9B9904A62911}"/>
            </ac:picMkLst>
          </pc:picChg>
          <pc:picChg chg="mod">
            <ac:chgData name="Dorien Van Gassen" userId="01919bb4-8004-458f-b15b-2901e49621b6" providerId="ADAL" clId="{CA49B67F-0C79-4F27-926C-269BE5E7DB84}" dt="2022-04-07T13:48:49.374" v="381"/>
            <ac:picMkLst>
              <pc:docMk/>
              <pc:sldMasterMk cId="1166214192" sldId="2147483715"/>
              <pc:sldLayoutMk cId="1452486839" sldId="2147483718"/>
              <ac:picMk id="12" creationId="{0B128726-1022-644C-A132-9B471EC71840}"/>
            </ac:picMkLst>
          </pc:picChg>
        </pc:sldLayoutChg>
        <pc:sldLayoutChg chg="modSp">
          <pc:chgData name="Dorien Van Gassen" userId="01919bb4-8004-458f-b15b-2901e49621b6" providerId="ADAL" clId="{CA49B67F-0C79-4F27-926C-269BE5E7DB84}" dt="2022-04-07T13:48:49.374" v="381"/>
          <pc:sldLayoutMkLst>
            <pc:docMk/>
            <pc:sldMasterMk cId="1166214192" sldId="2147483715"/>
            <pc:sldLayoutMk cId="1432996781" sldId="2147483719"/>
          </pc:sldLayoutMkLst>
          <pc:spChg chg="mod">
            <ac:chgData name="Dorien Van Gassen" userId="01919bb4-8004-458f-b15b-2901e49621b6" providerId="ADAL" clId="{CA49B67F-0C79-4F27-926C-269BE5E7DB84}" dt="2022-04-07T13:48:49.374" v="381"/>
            <ac:spMkLst>
              <pc:docMk/>
              <pc:sldMasterMk cId="1166214192" sldId="2147483715"/>
              <pc:sldLayoutMk cId="1432996781" sldId="2147483719"/>
              <ac:spMk id="2" creationId="{30920028-2E04-0448-92C0-01E2D4F19970}"/>
            </ac:spMkLst>
          </pc:spChg>
          <pc:spChg chg="mod">
            <ac:chgData name="Dorien Van Gassen" userId="01919bb4-8004-458f-b15b-2901e49621b6" providerId="ADAL" clId="{CA49B67F-0C79-4F27-926C-269BE5E7DB84}" dt="2022-04-07T13:48:49.374" v="381"/>
            <ac:spMkLst>
              <pc:docMk/>
              <pc:sldMasterMk cId="1166214192" sldId="2147483715"/>
              <pc:sldLayoutMk cId="1432996781" sldId="2147483719"/>
              <ac:spMk id="8" creationId="{5ABB9EF1-E3E9-0C47-BEC9-10DCAEA68CB7}"/>
            </ac:spMkLst>
          </pc:spChg>
          <pc:spChg chg="mod">
            <ac:chgData name="Dorien Van Gassen" userId="01919bb4-8004-458f-b15b-2901e49621b6" providerId="ADAL" clId="{CA49B67F-0C79-4F27-926C-269BE5E7DB84}" dt="2022-04-07T13:48:49.374" v="381"/>
            <ac:spMkLst>
              <pc:docMk/>
              <pc:sldMasterMk cId="1166214192" sldId="2147483715"/>
              <pc:sldLayoutMk cId="1432996781" sldId="2147483719"/>
              <ac:spMk id="11" creationId="{31EB7928-700C-1243-A768-CBDC105C8780}"/>
            </ac:spMkLst>
          </pc:spChg>
          <pc:spChg chg="mod">
            <ac:chgData name="Dorien Van Gassen" userId="01919bb4-8004-458f-b15b-2901e49621b6" providerId="ADAL" clId="{CA49B67F-0C79-4F27-926C-269BE5E7DB84}" dt="2022-04-07T13:48:49.374" v="381"/>
            <ac:spMkLst>
              <pc:docMk/>
              <pc:sldMasterMk cId="1166214192" sldId="2147483715"/>
              <pc:sldLayoutMk cId="1432996781" sldId="2147483719"/>
              <ac:spMk id="13" creationId="{99E19A30-4C6E-1440-86C0-C54D2781FD9B}"/>
            </ac:spMkLst>
          </pc:spChg>
          <pc:picChg chg="mod">
            <ac:chgData name="Dorien Van Gassen" userId="01919bb4-8004-458f-b15b-2901e49621b6" providerId="ADAL" clId="{CA49B67F-0C79-4F27-926C-269BE5E7DB84}" dt="2022-04-07T13:48:49.374" v="381"/>
            <ac:picMkLst>
              <pc:docMk/>
              <pc:sldMasterMk cId="1166214192" sldId="2147483715"/>
              <pc:sldLayoutMk cId="1432996781" sldId="2147483719"/>
              <ac:picMk id="6" creationId="{D3F7A63B-C1D5-1B45-ADE1-ECC2D9FC49F4}"/>
            </ac:picMkLst>
          </pc:picChg>
          <pc:picChg chg="mod">
            <ac:chgData name="Dorien Van Gassen" userId="01919bb4-8004-458f-b15b-2901e49621b6" providerId="ADAL" clId="{CA49B67F-0C79-4F27-926C-269BE5E7DB84}" dt="2022-04-07T13:48:49.374" v="381"/>
            <ac:picMkLst>
              <pc:docMk/>
              <pc:sldMasterMk cId="1166214192" sldId="2147483715"/>
              <pc:sldLayoutMk cId="1432996781" sldId="2147483719"/>
              <ac:picMk id="7" creationId="{3FAF2D50-4E40-1944-91E4-F914E14BDE68}"/>
            </ac:picMkLst>
          </pc:picChg>
        </pc:sldLayoutChg>
        <pc:sldLayoutChg chg="modSp">
          <pc:chgData name="Dorien Van Gassen" userId="01919bb4-8004-458f-b15b-2901e49621b6" providerId="ADAL" clId="{CA49B67F-0C79-4F27-926C-269BE5E7DB84}" dt="2022-04-07T13:48:49.374" v="381"/>
          <pc:sldLayoutMkLst>
            <pc:docMk/>
            <pc:sldMasterMk cId="1166214192" sldId="2147483715"/>
            <pc:sldLayoutMk cId="3190763125" sldId="2147483721"/>
          </pc:sldLayoutMkLst>
          <pc:spChg chg="mod">
            <ac:chgData name="Dorien Van Gassen" userId="01919bb4-8004-458f-b15b-2901e49621b6" providerId="ADAL" clId="{CA49B67F-0C79-4F27-926C-269BE5E7DB84}" dt="2022-04-07T13:48:49.374" v="381"/>
            <ac:spMkLst>
              <pc:docMk/>
              <pc:sldMasterMk cId="1166214192" sldId="2147483715"/>
              <pc:sldLayoutMk cId="3190763125" sldId="2147483721"/>
              <ac:spMk id="2" creationId="{30920028-2E04-0448-92C0-01E2D4F19970}"/>
            </ac:spMkLst>
          </pc:spChg>
          <pc:spChg chg="mod">
            <ac:chgData name="Dorien Van Gassen" userId="01919bb4-8004-458f-b15b-2901e49621b6" providerId="ADAL" clId="{CA49B67F-0C79-4F27-926C-269BE5E7DB84}" dt="2022-04-07T13:48:49.374" v="381"/>
            <ac:spMkLst>
              <pc:docMk/>
              <pc:sldMasterMk cId="1166214192" sldId="2147483715"/>
              <pc:sldLayoutMk cId="3190763125" sldId="2147483721"/>
              <ac:spMk id="3" creationId="{F4215392-1C9A-C646-A563-00B427C891CF}"/>
            </ac:spMkLst>
          </pc:spChg>
          <pc:picChg chg="mod">
            <ac:chgData name="Dorien Van Gassen" userId="01919bb4-8004-458f-b15b-2901e49621b6" providerId="ADAL" clId="{CA49B67F-0C79-4F27-926C-269BE5E7DB84}" dt="2022-04-07T13:48:49.374" v="381"/>
            <ac:picMkLst>
              <pc:docMk/>
              <pc:sldMasterMk cId="1166214192" sldId="2147483715"/>
              <pc:sldLayoutMk cId="3190763125" sldId="2147483721"/>
              <ac:picMk id="8" creationId="{BAA2011C-4EF2-F842-A435-9AC223C62589}"/>
            </ac:picMkLst>
          </pc:picChg>
          <pc:picChg chg="mod">
            <ac:chgData name="Dorien Van Gassen" userId="01919bb4-8004-458f-b15b-2901e49621b6" providerId="ADAL" clId="{CA49B67F-0C79-4F27-926C-269BE5E7DB84}" dt="2022-04-07T13:48:49.374" v="381"/>
            <ac:picMkLst>
              <pc:docMk/>
              <pc:sldMasterMk cId="1166214192" sldId="2147483715"/>
              <pc:sldLayoutMk cId="3190763125" sldId="2147483721"/>
              <ac:picMk id="9" creationId="{547E0922-62A8-F04C-87C1-58477A46BFCC}"/>
            </ac:picMkLst>
          </pc:picChg>
        </pc:sldLayoutChg>
        <pc:sldLayoutChg chg="del">
          <pc:chgData name="Dorien Van Gassen" userId="01919bb4-8004-458f-b15b-2901e49621b6" providerId="ADAL" clId="{CA49B67F-0C79-4F27-926C-269BE5E7DB84}" dt="2022-04-07T13:41:01.784" v="1" actId="47"/>
          <pc:sldLayoutMkLst>
            <pc:docMk/>
            <pc:sldMasterMk cId="1166214192" sldId="2147483715"/>
            <pc:sldLayoutMk cId="3920466194" sldId="2147483722"/>
          </pc:sldLayoutMkLst>
        </pc:sldLayoutChg>
        <pc:sldLayoutChg chg="modSp">
          <pc:chgData name="Dorien Van Gassen" userId="01919bb4-8004-458f-b15b-2901e49621b6" providerId="ADAL" clId="{CA49B67F-0C79-4F27-926C-269BE5E7DB84}" dt="2022-04-07T13:48:49.374" v="381"/>
          <pc:sldLayoutMkLst>
            <pc:docMk/>
            <pc:sldMasterMk cId="1166214192" sldId="2147483715"/>
            <pc:sldLayoutMk cId="1280334361" sldId="2147483732"/>
          </pc:sldLayoutMkLst>
          <pc:spChg chg="mod">
            <ac:chgData name="Dorien Van Gassen" userId="01919bb4-8004-458f-b15b-2901e49621b6" providerId="ADAL" clId="{CA49B67F-0C79-4F27-926C-269BE5E7DB84}" dt="2022-04-07T13:48:49.374" v="381"/>
            <ac:spMkLst>
              <pc:docMk/>
              <pc:sldMasterMk cId="1166214192" sldId="2147483715"/>
              <pc:sldLayoutMk cId="1280334361" sldId="2147483732"/>
              <ac:spMk id="9" creationId="{20586671-0144-D84B-8866-E26DB986F709}"/>
            </ac:spMkLst>
          </pc:spChg>
          <pc:spChg chg="mod">
            <ac:chgData name="Dorien Van Gassen" userId="01919bb4-8004-458f-b15b-2901e49621b6" providerId="ADAL" clId="{CA49B67F-0C79-4F27-926C-269BE5E7DB84}" dt="2022-04-07T13:48:49.374" v="381"/>
            <ac:spMkLst>
              <pc:docMk/>
              <pc:sldMasterMk cId="1166214192" sldId="2147483715"/>
              <pc:sldLayoutMk cId="1280334361" sldId="2147483732"/>
              <ac:spMk id="13" creationId="{E16D5784-C985-DD4E-AF16-4E8010651C4B}"/>
            </ac:spMkLst>
          </pc:spChg>
          <pc:spChg chg="mod">
            <ac:chgData name="Dorien Van Gassen" userId="01919bb4-8004-458f-b15b-2901e49621b6" providerId="ADAL" clId="{CA49B67F-0C79-4F27-926C-269BE5E7DB84}" dt="2022-04-07T13:48:49.374" v="381"/>
            <ac:spMkLst>
              <pc:docMk/>
              <pc:sldMasterMk cId="1166214192" sldId="2147483715"/>
              <pc:sldLayoutMk cId="1280334361" sldId="2147483732"/>
              <ac:spMk id="14" creationId="{6E963D88-B480-6245-A230-5B4108CAAB40}"/>
            </ac:spMkLst>
          </pc:spChg>
          <pc:spChg chg="mod">
            <ac:chgData name="Dorien Van Gassen" userId="01919bb4-8004-458f-b15b-2901e49621b6" providerId="ADAL" clId="{CA49B67F-0C79-4F27-926C-269BE5E7DB84}" dt="2022-04-07T13:48:49.374" v="381"/>
            <ac:spMkLst>
              <pc:docMk/>
              <pc:sldMasterMk cId="1166214192" sldId="2147483715"/>
              <pc:sldLayoutMk cId="1280334361" sldId="2147483732"/>
              <ac:spMk id="15" creationId="{56E63934-4A3F-B543-8A0D-C3AF3270DB39}"/>
            </ac:spMkLst>
          </pc:spChg>
          <pc:picChg chg="mod">
            <ac:chgData name="Dorien Van Gassen" userId="01919bb4-8004-458f-b15b-2901e49621b6" providerId="ADAL" clId="{CA49B67F-0C79-4F27-926C-269BE5E7DB84}" dt="2022-04-07T13:48:49.374" v="381"/>
            <ac:picMkLst>
              <pc:docMk/>
              <pc:sldMasterMk cId="1166214192" sldId="2147483715"/>
              <pc:sldLayoutMk cId="1280334361" sldId="2147483732"/>
              <ac:picMk id="8" creationId="{B18593C4-68DE-7741-88CF-B5E3C9321C85}"/>
            </ac:picMkLst>
          </pc:picChg>
        </pc:sldLayoutChg>
      </pc:sldMasterChg>
      <pc:sldMasterChg chg="modSp del delSldLayout modSldLayout">
        <pc:chgData name="Dorien Van Gassen" userId="01919bb4-8004-458f-b15b-2901e49621b6" providerId="ADAL" clId="{CA49B67F-0C79-4F27-926C-269BE5E7DB84}" dt="2022-04-08T08:40:15.158" v="5474" actId="47"/>
        <pc:sldMasterMkLst>
          <pc:docMk/>
          <pc:sldMasterMk cId="3817046822" sldId="2147483724"/>
        </pc:sldMasterMkLst>
        <pc:spChg chg="mod">
          <ac:chgData name="Dorien Van Gassen" userId="01919bb4-8004-458f-b15b-2901e49621b6" providerId="ADAL" clId="{CA49B67F-0C79-4F27-926C-269BE5E7DB84}" dt="2022-04-07T13:48:49.374" v="381"/>
          <ac:spMkLst>
            <pc:docMk/>
            <pc:sldMasterMk cId="3817046822" sldId="2147483724"/>
            <ac:spMk id="2" creationId="{00000000-0000-0000-0000-000000000000}"/>
          </ac:spMkLst>
        </pc:spChg>
        <pc:spChg chg="mod">
          <ac:chgData name="Dorien Van Gassen" userId="01919bb4-8004-458f-b15b-2901e49621b6" providerId="ADAL" clId="{CA49B67F-0C79-4F27-926C-269BE5E7DB84}" dt="2022-04-07T13:48:49.374" v="381"/>
          <ac:spMkLst>
            <pc:docMk/>
            <pc:sldMasterMk cId="3817046822" sldId="2147483724"/>
            <ac:spMk id="3" creationId="{00000000-0000-0000-0000-000000000000}"/>
          </ac:spMkLst>
        </pc:spChg>
        <pc:spChg chg="mod">
          <ac:chgData name="Dorien Van Gassen" userId="01919bb4-8004-458f-b15b-2901e49621b6" providerId="ADAL" clId="{CA49B67F-0C79-4F27-926C-269BE5E7DB84}" dt="2022-04-07T13:48:49.374" v="381"/>
          <ac:spMkLst>
            <pc:docMk/>
            <pc:sldMasterMk cId="3817046822" sldId="2147483724"/>
            <ac:spMk id="4" creationId="{00000000-0000-0000-0000-000000000000}"/>
          </ac:spMkLst>
        </pc:spChg>
        <pc:spChg chg="mod">
          <ac:chgData name="Dorien Van Gassen" userId="01919bb4-8004-458f-b15b-2901e49621b6" providerId="ADAL" clId="{CA49B67F-0C79-4F27-926C-269BE5E7DB84}" dt="2022-04-07T13:48:49.374" v="381"/>
          <ac:spMkLst>
            <pc:docMk/>
            <pc:sldMasterMk cId="3817046822" sldId="2147483724"/>
            <ac:spMk id="5" creationId="{00000000-0000-0000-0000-000000000000}"/>
          </ac:spMkLst>
        </pc:spChg>
        <pc:spChg chg="mod">
          <ac:chgData name="Dorien Van Gassen" userId="01919bb4-8004-458f-b15b-2901e49621b6" providerId="ADAL" clId="{CA49B67F-0C79-4F27-926C-269BE5E7DB84}" dt="2022-04-07T13:48:49.374" v="381"/>
          <ac:spMkLst>
            <pc:docMk/>
            <pc:sldMasterMk cId="3817046822" sldId="2147483724"/>
            <ac:spMk id="6" creationId="{00000000-0000-0000-0000-000000000000}"/>
          </ac:spMkLst>
        </pc:spChg>
        <pc:sldLayoutChg chg="modSp del">
          <pc:chgData name="Dorien Van Gassen" userId="01919bb4-8004-458f-b15b-2901e49621b6" providerId="ADAL" clId="{CA49B67F-0C79-4F27-926C-269BE5E7DB84}" dt="2022-04-08T08:40:10.578" v="5472" actId="47"/>
          <pc:sldLayoutMkLst>
            <pc:docMk/>
            <pc:sldMasterMk cId="3817046822" sldId="2147483724"/>
            <pc:sldLayoutMk cId="3924578198" sldId="2147483725"/>
          </pc:sldLayoutMkLst>
          <pc:spChg chg="mod">
            <ac:chgData name="Dorien Van Gassen" userId="01919bb4-8004-458f-b15b-2901e49621b6" providerId="ADAL" clId="{CA49B67F-0C79-4F27-926C-269BE5E7DB84}" dt="2022-04-07T13:48:49.374" v="381"/>
            <ac:spMkLst>
              <pc:docMk/>
              <pc:sldMasterMk cId="3817046822" sldId="2147483724"/>
              <pc:sldLayoutMk cId="3924578198" sldId="2147483725"/>
              <ac:spMk id="9" creationId="{20586671-0144-D84B-8866-E26DB986F709}"/>
            </ac:spMkLst>
          </pc:spChg>
          <pc:spChg chg="mod">
            <ac:chgData name="Dorien Van Gassen" userId="01919bb4-8004-458f-b15b-2901e49621b6" providerId="ADAL" clId="{CA49B67F-0C79-4F27-926C-269BE5E7DB84}" dt="2022-04-07T13:48:49.374" v="381"/>
            <ac:spMkLst>
              <pc:docMk/>
              <pc:sldMasterMk cId="3817046822" sldId="2147483724"/>
              <pc:sldLayoutMk cId="3924578198" sldId="2147483725"/>
              <ac:spMk id="13" creationId="{E16D5784-C985-DD4E-AF16-4E8010651C4B}"/>
            </ac:spMkLst>
          </pc:spChg>
          <pc:spChg chg="mod">
            <ac:chgData name="Dorien Van Gassen" userId="01919bb4-8004-458f-b15b-2901e49621b6" providerId="ADAL" clId="{CA49B67F-0C79-4F27-926C-269BE5E7DB84}" dt="2022-04-07T13:48:49.374" v="381"/>
            <ac:spMkLst>
              <pc:docMk/>
              <pc:sldMasterMk cId="3817046822" sldId="2147483724"/>
              <pc:sldLayoutMk cId="3924578198" sldId="2147483725"/>
              <ac:spMk id="14" creationId="{6E963D88-B480-6245-A230-5B4108CAAB40}"/>
            </ac:spMkLst>
          </pc:spChg>
          <pc:spChg chg="mod">
            <ac:chgData name="Dorien Van Gassen" userId="01919bb4-8004-458f-b15b-2901e49621b6" providerId="ADAL" clId="{CA49B67F-0C79-4F27-926C-269BE5E7DB84}" dt="2022-04-07T13:48:49.374" v="381"/>
            <ac:spMkLst>
              <pc:docMk/>
              <pc:sldMasterMk cId="3817046822" sldId="2147483724"/>
              <pc:sldLayoutMk cId="3924578198" sldId="2147483725"/>
              <ac:spMk id="15" creationId="{56E63934-4A3F-B543-8A0D-C3AF3270DB39}"/>
            </ac:spMkLst>
          </pc:spChg>
          <pc:picChg chg="mod">
            <ac:chgData name="Dorien Van Gassen" userId="01919bb4-8004-458f-b15b-2901e49621b6" providerId="ADAL" clId="{CA49B67F-0C79-4F27-926C-269BE5E7DB84}" dt="2022-04-07T13:48:49.374" v="381"/>
            <ac:picMkLst>
              <pc:docMk/>
              <pc:sldMasterMk cId="3817046822" sldId="2147483724"/>
              <pc:sldLayoutMk cId="3924578198" sldId="2147483725"/>
              <ac:picMk id="8" creationId="{B18593C4-68DE-7741-88CF-B5E3C9321C85}"/>
            </ac:picMkLst>
          </pc:picChg>
        </pc:sldLayoutChg>
        <pc:sldLayoutChg chg="modSp del">
          <pc:chgData name="Dorien Van Gassen" userId="01919bb4-8004-458f-b15b-2901e49621b6" providerId="ADAL" clId="{CA49B67F-0C79-4F27-926C-269BE5E7DB84}" dt="2022-04-08T08:40:15.158" v="5474" actId="47"/>
          <pc:sldLayoutMkLst>
            <pc:docMk/>
            <pc:sldMasterMk cId="3817046822" sldId="2147483724"/>
            <pc:sldLayoutMk cId="863259349" sldId="2147483728"/>
          </pc:sldLayoutMkLst>
          <pc:spChg chg="mod">
            <ac:chgData name="Dorien Van Gassen" userId="01919bb4-8004-458f-b15b-2901e49621b6" providerId="ADAL" clId="{CA49B67F-0C79-4F27-926C-269BE5E7DB84}" dt="2022-04-07T13:48:49.374" v="381"/>
            <ac:spMkLst>
              <pc:docMk/>
              <pc:sldMasterMk cId="3817046822" sldId="2147483724"/>
              <pc:sldLayoutMk cId="863259349" sldId="2147483728"/>
              <ac:spMk id="2" creationId="{30920028-2E04-0448-92C0-01E2D4F19970}"/>
            </ac:spMkLst>
          </pc:spChg>
          <pc:spChg chg="mod">
            <ac:chgData name="Dorien Van Gassen" userId="01919bb4-8004-458f-b15b-2901e49621b6" providerId="ADAL" clId="{CA49B67F-0C79-4F27-926C-269BE5E7DB84}" dt="2022-04-07T13:48:49.374" v="381"/>
            <ac:spMkLst>
              <pc:docMk/>
              <pc:sldMasterMk cId="3817046822" sldId="2147483724"/>
              <pc:sldLayoutMk cId="863259349" sldId="2147483728"/>
              <ac:spMk id="8" creationId="{5ABB9EF1-E3E9-0C47-BEC9-10DCAEA68CB7}"/>
            </ac:spMkLst>
          </pc:spChg>
          <pc:spChg chg="mod">
            <ac:chgData name="Dorien Van Gassen" userId="01919bb4-8004-458f-b15b-2901e49621b6" providerId="ADAL" clId="{CA49B67F-0C79-4F27-926C-269BE5E7DB84}" dt="2022-04-07T13:48:49.374" v="381"/>
            <ac:spMkLst>
              <pc:docMk/>
              <pc:sldMasterMk cId="3817046822" sldId="2147483724"/>
              <pc:sldLayoutMk cId="863259349" sldId="2147483728"/>
              <ac:spMk id="11" creationId="{31EB7928-700C-1243-A768-CBDC105C8780}"/>
            </ac:spMkLst>
          </pc:spChg>
          <pc:spChg chg="mod">
            <ac:chgData name="Dorien Van Gassen" userId="01919bb4-8004-458f-b15b-2901e49621b6" providerId="ADAL" clId="{CA49B67F-0C79-4F27-926C-269BE5E7DB84}" dt="2022-04-07T13:48:49.374" v="381"/>
            <ac:spMkLst>
              <pc:docMk/>
              <pc:sldMasterMk cId="3817046822" sldId="2147483724"/>
              <pc:sldLayoutMk cId="863259349" sldId="2147483728"/>
              <ac:spMk id="13" creationId="{99E19A30-4C6E-1440-86C0-C54D2781FD9B}"/>
            </ac:spMkLst>
          </pc:spChg>
          <pc:picChg chg="mod">
            <ac:chgData name="Dorien Van Gassen" userId="01919bb4-8004-458f-b15b-2901e49621b6" providerId="ADAL" clId="{CA49B67F-0C79-4F27-926C-269BE5E7DB84}" dt="2022-04-07T13:48:49.374" v="381"/>
            <ac:picMkLst>
              <pc:docMk/>
              <pc:sldMasterMk cId="3817046822" sldId="2147483724"/>
              <pc:sldLayoutMk cId="863259349" sldId="2147483728"/>
              <ac:picMk id="6" creationId="{D3F7A63B-C1D5-1B45-ADE1-ECC2D9FC49F4}"/>
            </ac:picMkLst>
          </pc:picChg>
          <pc:picChg chg="mod">
            <ac:chgData name="Dorien Van Gassen" userId="01919bb4-8004-458f-b15b-2901e49621b6" providerId="ADAL" clId="{CA49B67F-0C79-4F27-926C-269BE5E7DB84}" dt="2022-04-07T13:48:49.374" v="381"/>
            <ac:picMkLst>
              <pc:docMk/>
              <pc:sldMasterMk cId="3817046822" sldId="2147483724"/>
              <pc:sldLayoutMk cId="863259349" sldId="2147483728"/>
              <ac:picMk id="7" creationId="{3FAF2D50-4E40-1944-91E4-F914E14BDE68}"/>
            </ac:picMkLst>
          </pc:picChg>
        </pc:sldLayoutChg>
        <pc:sldLayoutChg chg="modSp del">
          <pc:chgData name="Dorien Van Gassen" userId="01919bb4-8004-458f-b15b-2901e49621b6" providerId="ADAL" clId="{CA49B67F-0C79-4F27-926C-269BE5E7DB84}" dt="2022-04-08T08:40:15.158" v="5474" actId="47"/>
          <pc:sldLayoutMkLst>
            <pc:docMk/>
            <pc:sldMasterMk cId="3817046822" sldId="2147483724"/>
            <pc:sldLayoutMk cId="2216036063" sldId="2147483729"/>
          </pc:sldLayoutMkLst>
          <pc:spChg chg="mod">
            <ac:chgData name="Dorien Van Gassen" userId="01919bb4-8004-458f-b15b-2901e49621b6" providerId="ADAL" clId="{CA49B67F-0C79-4F27-926C-269BE5E7DB84}" dt="2022-04-07T13:48:49.374" v="381"/>
            <ac:spMkLst>
              <pc:docMk/>
              <pc:sldMasterMk cId="3817046822" sldId="2147483724"/>
              <pc:sldLayoutMk cId="2216036063" sldId="2147483729"/>
              <ac:spMk id="2" creationId="{30920028-2E04-0448-92C0-01E2D4F19970}"/>
            </ac:spMkLst>
          </pc:spChg>
          <pc:spChg chg="mod">
            <ac:chgData name="Dorien Van Gassen" userId="01919bb4-8004-458f-b15b-2901e49621b6" providerId="ADAL" clId="{CA49B67F-0C79-4F27-926C-269BE5E7DB84}" dt="2022-04-07T13:48:49.374" v="381"/>
            <ac:spMkLst>
              <pc:docMk/>
              <pc:sldMasterMk cId="3817046822" sldId="2147483724"/>
              <pc:sldLayoutMk cId="2216036063" sldId="2147483729"/>
              <ac:spMk id="3" creationId="{F4215392-1C9A-C646-A563-00B427C891CF}"/>
            </ac:spMkLst>
          </pc:spChg>
          <pc:picChg chg="mod">
            <ac:chgData name="Dorien Van Gassen" userId="01919bb4-8004-458f-b15b-2901e49621b6" providerId="ADAL" clId="{CA49B67F-0C79-4F27-926C-269BE5E7DB84}" dt="2022-04-07T13:48:49.374" v="381"/>
            <ac:picMkLst>
              <pc:docMk/>
              <pc:sldMasterMk cId="3817046822" sldId="2147483724"/>
              <pc:sldLayoutMk cId="2216036063" sldId="2147483729"/>
              <ac:picMk id="8" creationId="{BAA2011C-4EF2-F842-A435-9AC223C62589}"/>
            </ac:picMkLst>
          </pc:picChg>
          <pc:picChg chg="mod">
            <ac:chgData name="Dorien Van Gassen" userId="01919bb4-8004-458f-b15b-2901e49621b6" providerId="ADAL" clId="{CA49B67F-0C79-4F27-926C-269BE5E7DB84}" dt="2022-04-07T13:48:49.374" v="381"/>
            <ac:picMkLst>
              <pc:docMk/>
              <pc:sldMasterMk cId="3817046822" sldId="2147483724"/>
              <pc:sldLayoutMk cId="2216036063" sldId="2147483729"/>
              <ac:picMk id="9" creationId="{547E0922-62A8-F04C-87C1-58477A46BFCC}"/>
            </ac:picMkLst>
          </pc:picChg>
        </pc:sldLayoutChg>
        <pc:sldLayoutChg chg="del">
          <pc:chgData name="Dorien Van Gassen" userId="01919bb4-8004-458f-b15b-2901e49621b6" providerId="ADAL" clId="{CA49B67F-0C79-4F27-926C-269BE5E7DB84}" dt="2022-04-08T08:40:15.158" v="5474" actId="47"/>
          <pc:sldLayoutMkLst>
            <pc:docMk/>
            <pc:sldMasterMk cId="3817046822" sldId="2147483724"/>
            <pc:sldLayoutMk cId="3393382275" sldId="2147483730"/>
          </pc:sldLayoutMkLst>
        </pc:sldLayoutChg>
        <pc:sldLayoutChg chg="del">
          <pc:chgData name="Dorien Van Gassen" userId="01919bb4-8004-458f-b15b-2901e49621b6" providerId="ADAL" clId="{CA49B67F-0C79-4F27-926C-269BE5E7DB84}" dt="2022-04-08T08:40:15.158" v="5474" actId="47"/>
          <pc:sldLayoutMkLst>
            <pc:docMk/>
            <pc:sldMasterMk cId="3817046822" sldId="2147483724"/>
            <pc:sldLayoutMk cId="2865274185" sldId="2147483731"/>
          </pc:sldLayoutMkLst>
        </pc:sldLayoutChg>
      </pc:sldMasterChg>
    </pc:docChg>
  </pc:docChgLst>
  <pc:docChgLst>
    <pc:chgData name="Dorien Van Gassen" userId="01919bb4-8004-458f-b15b-2901e49621b6" providerId="ADAL" clId="{8303EF32-6C7D-4CB4-BC75-62FBD2BB2E77}"/>
    <pc:docChg chg="modSld sldOrd">
      <pc:chgData name="Dorien Van Gassen" userId="01919bb4-8004-458f-b15b-2901e49621b6" providerId="ADAL" clId="{8303EF32-6C7D-4CB4-BC75-62FBD2BB2E77}" dt="2020-11-30T15:47:14.210" v="12" actId="14100"/>
      <pc:docMkLst>
        <pc:docMk/>
      </pc:docMkLst>
      <pc:sldChg chg="modSp mod">
        <pc:chgData name="Dorien Van Gassen" userId="01919bb4-8004-458f-b15b-2901e49621b6" providerId="ADAL" clId="{8303EF32-6C7D-4CB4-BC75-62FBD2BB2E77}" dt="2020-11-30T15:47:14.210" v="12" actId="14100"/>
        <pc:sldMkLst>
          <pc:docMk/>
          <pc:sldMk cId="2558620384" sldId="468"/>
        </pc:sldMkLst>
        <pc:spChg chg="mod">
          <ac:chgData name="Dorien Van Gassen" userId="01919bb4-8004-458f-b15b-2901e49621b6" providerId="ADAL" clId="{8303EF32-6C7D-4CB4-BC75-62FBD2BB2E77}" dt="2020-11-30T15:46:53.676" v="1" actId="20577"/>
          <ac:spMkLst>
            <pc:docMk/>
            <pc:sldMk cId="2558620384" sldId="468"/>
            <ac:spMk id="4" creationId="{3CABD088-6EEE-4958-9E30-7C28012BA269}"/>
          </ac:spMkLst>
        </pc:spChg>
        <pc:spChg chg="mod">
          <ac:chgData name="Dorien Van Gassen" userId="01919bb4-8004-458f-b15b-2901e49621b6" providerId="ADAL" clId="{8303EF32-6C7D-4CB4-BC75-62FBD2BB2E77}" dt="2020-11-30T15:47:14.210" v="12" actId="14100"/>
          <ac:spMkLst>
            <pc:docMk/>
            <pc:sldMk cId="2558620384" sldId="468"/>
            <ac:spMk id="5" creationId="{7B2D2388-D05F-4693-900D-E8EECB3BA511}"/>
          </ac:spMkLst>
        </pc:spChg>
      </pc:sldChg>
      <pc:sldChg chg="ord">
        <pc:chgData name="Dorien Van Gassen" userId="01919bb4-8004-458f-b15b-2901e49621b6" providerId="ADAL" clId="{8303EF32-6C7D-4CB4-BC75-62FBD2BB2E77}" dt="2020-11-24T12:39:43.717" v="0" actId="20578"/>
        <pc:sldMkLst>
          <pc:docMk/>
          <pc:sldMk cId="3812867603" sldId="495"/>
        </pc:sldMkLst>
      </pc:sldChg>
    </pc:docChg>
  </pc:docChgLst>
  <pc:docChgLst>
    <pc:chgData name="Dorien Van Gassen" userId="01919bb4-8004-458f-b15b-2901e49621b6" providerId="ADAL" clId="{FB44EA57-7C8C-42A8-BB1C-C570662FDFDA}"/>
    <pc:docChg chg="custSel modSld">
      <pc:chgData name="Dorien Van Gassen" userId="01919bb4-8004-458f-b15b-2901e49621b6" providerId="ADAL" clId="{FB44EA57-7C8C-42A8-BB1C-C570662FDFDA}" dt="2023-01-26T10:21:50.533" v="16" actId="20577"/>
      <pc:docMkLst>
        <pc:docMk/>
      </pc:docMkLst>
      <pc:sldChg chg="delSp mod delAnim">
        <pc:chgData name="Dorien Van Gassen" userId="01919bb4-8004-458f-b15b-2901e49621b6" providerId="ADAL" clId="{FB44EA57-7C8C-42A8-BB1C-C570662FDFDA}" dt="2023-01-26T10:17:21.729" v="3" actId="478"/>
        <pc:sldMkLst>
          <pc:docMk/>
          <pc:sldMk cId="3778491670" sldId="256"/>
        </pc:sldMkLst>
        <pc:picChg chg="del">
          <ac:chgData name="Dorien Van Gassen" userId="01919bb4-8004-458f-b15b-2901e49621b6" providerId="ADAL" clId="{FB44EA57-7C8C-42A8-BB1C-C570662FDFDA}" dt="2023-01-26T10:17:21.729" v="3" actId="478"/>
          <ac:picMkLst>
            <pc:docMk/>
            <pc:sldMk cId="3778491670" sldId="256"/>
            <ac:picMk id="16" creationId="{4C806112-420C-B66D-2E90-43ADA5ABC620}"/>
          </ac:picMkLst>
        </pc:picChg>
      </pc:sldChg>
      <pc:sldChg chg="delSp mod delAnim">
        <pc:chgData name="Dorien Van Gassen" userId="01919bb4-8004-458f-b15b-2901e49621b6" providerId="ADAL" clId="{FB44EA57-7C8C-42A8-BB1C-C570662FDFDA}" dt="2023-01-26T10:17:23.452" v="4" actId="478"/>
        <pc:sldMkLst>
          <pc:docMk/>
          <pc:sldMk cId="3075449726" sldId="442"/>
        </pc:sldMkLst>
        <pc:picChg chg="del">
          <ac:chgData name="Dorien Van Gassen" userId="01919bb4-8004-458f-b15b-2901e49621b6" providerId="ADAL" clId="{FB44EA57-7C8C-42A8-BB1C-C570662FDFDA}" dt="2023-01-26T10:17:23.452" v="4" actId="478"/>
          <ac:picMkLst>
            <pc:docMk/>
            <pc:sldMk cId="3075449726" sldId="442"/>
            <ac:picMk id="11" creationId="{C5D50ECC-EFB5-3B53-2064-C883F70FA8C4}"/>
          </ac:picMkLst>
        </pc:picChg>
      </pc:sldChg>
      <pc:sldChg chg="delSp mod delAnim">
        <pc:chgData name="Dorien Van Gassen" userId="01919bb4-8004-458f-b15b-2901e49621b6" providerId="ADAL" clId="{FB44EA57-7C8C-42A8-BB1C-C570662FDFDA}" dt="2023-01-26T10:17:14.434" v="0" actId="478"/>
        <pc:sldMkLst>
          <pc:docMk/>
          <pc:sldMk cId="808741648" sldId="484"/>
        </pc:sldMkLst>
        <pc:picChg chg="del">
          <ac:chgData name="Dorien Van Gassen" userId="01919bb4-8004-458f-b15b-2901e49621b6" providerId="ADAL" clId="{FB44EA57-7C8C-42A8-BB1C-C570662FDFDA}" dt="2023-01-26T10:17:14.434" v="0" actId="478"/>
          <ac:picMkLst>
            <pc:docMk/>
            <pc:sldMk cId="808741648" sldId="484"/>
            <ac:picMk id="3" creationId="{F63E6817-8595-2C54-1149-2717522D659F}"/>
          </ac:picMkLst>
        </pc:picChg>
      </pc:sldChg>
      <pc:sldChg chg="delSp mod delAnim">
        <pc:chgData name="Dorien Van Gassen" userId="01919bb4-8004-458f-b15b-2901e49621b6" providerId="ADAL" clId="{FB44EA57-7C8C-42A8-BB1C-C570662FDFDA}" dt="2023-01-26T10:17:24.707" v="5" actId="478"/>
        <pc:sldMkLst>
          <pc:docMk/>
          <pc:sldMk cId="2790454584" sldId="486"/>
        </pc:sldMkLst>
        <pc:picChg chg="del">
          <ac:chgData name="Dorien Van Gassen" userId="01919bb4-8004-458f-b15b-2901e49621b6" providerId="ADAL" clId="{FB44EA57-7C8C-42A8-BB1C-C570662FDFDA}" dt="2023-01-26T10:17:24.707" v="5" actId="478"/>
          <ac:picMkLst>
            <pc:docMk/>
            <pc:sldMk cId="2790454584" sldId="486"/>
            <ac:picMk id="3" creationId="{75B6730F-EA31-A62A-BE80-5075C9F3DB12}"/>
          </ac:picMkLst>
        </pc:picChg>
      </pc:sldChg>
      <pc:sldChg chg="delSp mod delAnim">
        <pc:chgData name="Dorien Van Gassen" userId="01919bb4-8004-458f-b15b-2901e49621b6" providerId="ADAL" clId="{FB44EA57-7C8C-42A8-BB1C-C570662FDFDA}" dt="2023-01-26T10:17:25.979" v="6" actId="478"/>
        <pc:sldMkLst>
          <pc:docMk/>
          <pc:sldMk cId="1255232240" sldId="487"/>
        </pc:sldMkLst>
        <pc:picChg chg="del">
          <ac:chgData name="Dorien Van Gassen" userId="01919bb4-8004-458f-b15b-2901e49621b6" providerId="ADAL" clId="{FB44EA57-7C8C-42A8-BB1C-C570662FDFDA}" dt="2023-01-26T10:17:25.979" v="6" actId="478"/>
          <ac:picMkLst>
            <pc:docMk/>
            <pc:sldMk cId="1255232240" sldId="487"/>
            <ac:picMk id="7" creationId="{6F38FDBA-0E60-F20D-14E1-E2E131583F33}"/>
          </ac:picMkLst>
        </pc:picChg>
      </pc:sldChg>
      <pc:sldChg chg="delSp mod delAnim">
        <pc:chgData name="Dorien Van Gassen" userId="01919bb4-8004-458f-b15b-2901e49621b6" providerId="ADAL" clId="{FB44EA57-7C8C-42A8-BB1C-C570662FDFDA}" dt="2023-01-26T10:17:29.576" v="8" actId="478"/>
        <pc:sldMkLst>
          <pc:docMk/>
          <pc:sldMk cId="2491946609" sldId="489"/>
        </pc:sldMkLst>
        <pc:picChg chg="del">
          <ac:chgData name="Dorien Van Gassen" userId="01919bb4-8004-458f-b15b-2901e49621b6" providerId="ADAL" clId="{FB44EA57-7C8C-42A8-BB1C-C570662FDFDA}" dt="2023-01-26T10:17:29.576" v="8" actId="478"/>
          <ac:picMkLst>
            <pc:docMk/>
            <pc:sldMk cId="2491946609" sldId="489"/>
            <ac:picMk id="4" creationId="{FFE1D4D6-28B8-59FD-E5AF-1D2DF1800401}"/>
          </ac:picMkLst>
        </pc:picChg>
      </pc:sldChg>
      <pc:sldChg chg="delSp mod delAnim">
        <pc:chgData name="Dorien Van Gassen" userId="01919bb4-8004-458f-b15b-2901e49621b6" providerId="ADAL" clId="{FB44EA57-7C8C-42A8-BB1C-C570662FDFDA}" dt="2023-01-26T10:17:31.548" v="9" actId="478"/>
        <pc:sldMkLst>
          <pc:docMk/>
          <pc:sldMk cId="297924877" sldId="494"/>
        </pc:sldMkLst>
        <pc:picChg chg="del">
          <ac:chgData name="Dorien Van Gassen" userId="01919bb4-8004-458f-b15b-2901e49621b6" providerId="ADAL" clId="{FB44EA57-7C8C-42A8-BB1C-C570662FDFDA}" dt="2023-01-26T10:17:31.548" v="9" actId="478"/>
          <ac:picMkLst>
            <pc:docMk/>
            <pc:sldMk cId="297924877" sldId="494"/>
            <ac:picMk id="4" creationId="{661572A2-5E68-25EF-AB2D-A2868067FD10}"/>
          </ac:picMkLst>
        </pc:picChg>
      </pc:sldChg>
      <pc:sldChg chg="delSp mod delAnim">
        <pc:chgData name="Dorien Van Gassen" userId="01919bb4-8004-458f-b15b-2901e49621b6" providerId="ADAL" clId="{FB44EA57-7C8C-42A8-BB1C-C570662FDFDA}" dt="2023-01-26T10:17:39.878" v="15" actId="478"/>
        <pc:sldMkLst>
          <pc:docMk/>
          <pc:sldMk cId="3940179584" sldId="500"/>
        </pc:sldMkLst>
        <pc:picChg chg="del">
          <ac:chgData name="Dorien Van Gassen" userId="01919bb4-8004-458f-b15b-2901e49621b6" providerId="ADAL" clId="{FB44EA57-7C8C-42A8-BB1C-C570662FDFDA}" dt="2023-01-26T10:17:39.878" v="15" actId="478"/>
          <ac:picMkLst>
            <pc:docMk/>
            <pc:sldMk cId="3940179584" sldId="500"/>
            <ac:picMk id="6" creationId="{3AB70535-7F7B-4FAA-2786-3BB69C4E18E9}"/>
          </ac:picMkLst>
        </pc:picChg>
      </pc:sldChg>
      <pc:sldChg chg="delSp mod delAnim modNotesTx">
        <pc:chgData name="Dorien Van Gassen" userId="01919bb4-8004-458f-b15b-2901e49621b6" providerId="ADAL" clId="{FB44EA57-7C8C-42A8-BB1C-C570662FDFDA}" dt="2023-01-26T10:21:50.533" v="16" actId="20577"/>
        <pc:sldMkLst>
          <pc:docMk/>
          <pc:sldMk cId="2845052811" sldId="501"/>
        </pc:sldMkLst>
        <pc:picChg chg="del">
          <ac:chgData name="Dorien Van Gassen" userId="01919bb4-8004-458f-b15b-2901e49621b6" providerId="ADAL" clId="{FB44EA57-7C8C-42A8-BB1C-C570662FDFDA}" dt="2023-01-26T10:17:34.663" v="11" actId="478"/>
          <ac:picMkLst>
            <pc:docMk/>
            <pc:sldMk cId="2845052811" sldId="501"/>
            <ac:picMk id="9" creationId="{1C76D30C-709D-732B-9841-8028A7A6D2AE}"/>
          </ac:picMkLst>
        </pc:picChg>
      </pc:sldChg>
      <pc:sldChg chg="delSp mod delAnim">
        <pc:chgData name="Dorien Van Gassen" userId="01919bb4-8004-458f-b15b-2901e49621b6" providerId="ADAL" clId="{FB44EA57-7C8C-42A8-BB1C-C570662FDFDA}" dt="2023-01-26T10:17:27.492" v="7" actId="478"/>
        <pc:sldMkLst>
          <pc:docMk/>
          <pc:sldMk cId="1827537071" sldId="503"/>
        </pc:sldMkLst>
        <pc:picChg chg="del">
          <ac:chgData name="Dorien Van Gassen" userId="01919bb4-8004-458f-b15b-2901e49621b6" providerId="ADAL" clId="{FB44EA57-7C8C-42A8-BB1C-C570662FDFDA}" dt="2023-01-26T10:17:27.492" v="7" actId="478"/>
          <ac:picMkLst>
            <pc:docMk/>
            <pc:sldMk cId="1827537071" sldId="503"/>
            <ac:picMk id="6" creationId="{AD1A4B62-AFEA-DA6C-A1E9-C13864A9A519}"/>
          </ac:picMkLst>
        </pc:picChg>
      </pc:sldChg>
      <pc:sldChg chg="delSp mod delAnim">
        <pc:chgData name="Dorien Van Gassen" userId="01919bb4-8004-458f-b15b-2901e49621b6" providerId="ADAL" clId="{FB44EA57-7C8C-42A8-BB1C-C570662FDFDA}" dt="2023-01-26T10:17:16.058" v="1" actId="478"/>
        <pc:sldMkLst>
          <pc:docMk/>
          <pc:sldMk cId="1264194402" sldId="515"/>
        </pc:sldMkLst>
        <pc:picChg chg="del">
          <ac:chgData name="Dorien Van Gassen" userId="01919bb4-8004-458f-b15b-2901e49621b6" providerId="ADAL" clId="{FB44EA57-7C8C-42A8-BB1C-C570662FDFDA}" dt="2023-01-26T10:17:16.058" v="1" actId="478"/>
          <ac:picMkLst>
            <pc:docMk/>
            <pc:sldMk cId="1264194402" sldId="515"/>
            <ac:picMk id="6" creationId="{3FF1EF1C-4ADB-8CD8-C48D-447B3CD8406E}"/>
          </ac:picMkLst>
        </pc:picChg>
      </pc:sldChg>
      <pc:sldChg chg="delSp mod delAnim">
        <pc:chgData name="Dorien Van Gassen" userId="01919bb4-8004-458f-b15b-2901e49621b6" providerId="ADAL" clId="{FB44EA57-7C8C-42A8-BB1C-C570662FDFDA}" dt="2023-01-26T10:17:33.271" v="10" actId="478"/>
        <pc:sldMkLst>
          <pc:docMk/>
          <pc:sldMk cId="2735065529" sldId="516"/>
        </pc:sldMkLst>
        <pc:picChg chg="del">
          <ac:chgData name="Dorien Van Gassen" userId="01919bb4-8004-458f-b15b-2901e49621b6" providerId="ADAL" clId="{FB44EA57-7C8C-42A8-BB1C-C570662FDFDA}" dt="2023-01-26T10:17:33.271" v="10" actId="478"/>
          <ac:picMkLst>
            <pc:docMk/>
            <pc:sldMk cId="2735065529" sldId="516"/>
            <ac:picMk id="3" creationId="{E20585E0-A400-5B24-BA3C-5790DBB1E5B5}"/>
          </ac:picMkLst>
        </pc:picChg>
      </pc:sldChg>
      <pc:sldChg chg="delSp mod delAnim">
        <pc:chgData name="Dorien Van Gassen" userId="01919bb4-8004-458f-b15b-2901e49621b6" providerId="ADAL" clId="{FB44EA57-7C8C-42A8-BB1C-C570662FDFDA}" dt="2023-01-26T10:17:36.034" v="12" actId="478"/>
        <pc:sldMkLst>
          <pc:docMk/>
          <pc:sldMk cId="4132088815" sldId="517"/>
        </pc:sldMkLst>
        <pc:picChg chg="del">
          <ac:chgData name="Dorien Van Gassen" userId="01919bb4-8004-458f-b15b-2901e49621b6" providerId="ADAL" clId="{FB44EA57-7C8C-42A8-BB1C-C570662FDFDA}" dt="2023-01-26T10:17:36.034" v="12" actId="478"/>
          <ac:picMkLst>
            <pc:docMk/>
            <pc:sldMk cId="4132088815" sldId="517"/>
            <ac:picMk id="8" creationId="{E31EA4A0-6EB6-AC55-B17A-6DA5E823386D}"/>
          </ac:picMkLst>
        </pc:picChg>
      </pc:sldChg>
      <pc:sldChg chg="delSp mod delAnim">
        <pc:chgData name="Dorien Van Gassen" userId="01919bb4-8004-458f-b15b-2901e49621b6" providerId="ADAL" clId="{FB44EA57-7C8C-42A8-BB1C-C570662FDFDA}" dt="2023-01-26T10:17:37.257" v="13" actId="478"/>
        <pc:sldMkLst>
          <pc:docMk/>
          <pc:sldMk cId="3329128268" sldId="518"/>
        </pc:sldMkLst>
        <pc:picChg chg="del">
          <ac:chgData name="Dorien Van Gassen" userId="01919bb4-8004-458f-b15b-2901e49621b6" providerId="ADAL" clId="{FB44EA57-7C8C-42A8-BB1C-C570662FDFDA}" dt="2023-01-26T10:17:37.257" v="13" actId="478"/>
          <ac:picMkLst>
            <pc:docMk/>
            <pc:sldMk cId="3329128268" sldId="518"/>
            <ac:picMk id="6" creationId="{D5DF6471-28E5-7304-BF64-40644A24EEC3}"/>
          </ac:picMkLst>
        </pc:picChg>
      </pc:sldChg>
      <pc:sldChg chg="delSp mod delAnim">
        <pc:chgData name="Dorien Van Gassen" userId="01919bb4-8004-458f-b15b-2901e49621b6" providerId="ADAL" clId="{FB44EA57-7C8C-42A8-BB1C-C570662FDFDA}" dt="2023-01-26T10:17:38.468" v="14" actId="478"/>
        <pc:sldMkLst>
          <pc:docMk/>
          <pc:sldMk cId="2257641386" sldId="520"/>
        </pc:sldMkLst>
        <pc:picChg chg="del">
          <ac:chgData name="Dorien Van Gassen" userId="01919bb4-8004-458f-b15b-2901e49621b6" providerId="ADAL" clId="{FB44EA57-7C8C-42A8-BB1C-C570662FDFDA}" dt="2023-01-26T10:17:38.468" v="14" actId="478"/>
          <ac:picMkLst>
            <pc:docMk/>
            <pc:sldMk cId="2257641386" sldId="520"/>
            <ac:picMk id="6" creationId="{695E9661-EDEB-BE80-5DF5-8FE16024E472}"/>
          </ac:picMkLst>
        </pc:picChg>
      </pc:sldChg>
      <pc:sldChg chg="delSp mod delAnim">
        <pc:chgData name="Dorien Van Gassen" userId="01919bb4-8004-458f-b15b-2901e49621b6" providerId="ADAL" clId="{FB44EA57-7C8C-42A8-BB1C-C570662FDFDA}" dt="2023-01-26T10:17:17.796" v="2" actId="478"/>
        <pc:sldMkLst>
          <pc:docMk/>
          <pc:sldMk cId="916411890" sldId="521"/>
        </pc:sldMkLst>
        <pc:picChg chg="del">
          <ac:chgData name="Dorien Van Gassen" userId="01919bb4-8004-458f-b15b-2901e49621b6" providerId="ADAL" clId="{FB44EA57-7C8C-42A8-BB1C-C570662FDFDA}" dt="2023-01-26T10:17:17.796" v="2" actId="478"/>
          <ac:picMkLst>
            <pc:docMk/>
            <pc:sldMk cId="916411890" sldId="521"/>
            <ac:picMk id="4" creationId="{CA0950E3-4A1E-C5FC-B136-70ECD841C32B}"/>
          </ac:picMkLst>
        </pc:picChg>
      </pc:sldChg>
    </pc:docChg>
  </pc:docChgLst>
  <pc:docChgLst>
    <pc:chgData name="Jessy Vandevelde" userId="11766e01-fa8b-46dc-af8c-d0668da787ce" providerId="ADAL" clId="{4D3BEF56-17F1-49FA-B60B-29208B13623F}"/>
    <pc:docChg chg="custSel">
      <pc:chgData name="Jessy Vandevelde" userId="11766e01-fa8b-46dc-af8c-d0668da787ce" providerId="ADAL" clId="{4D3BEF56-17F1-49FA-B60B-29208B13623F}" dt="2020-09-17T08:59:43.562" v="0" actId="1592"/>
      <pc:docMkLst>
        <pc:docMk/>
      </pc:docMkLst>
      <pc:sldChg chg="delCm">
        <pc:chgData name="Jessy Vandevelde" userId="11766e01-fa8b-46dc-af8c-d0668da787ce" providerId="ADAL" clId="{4D3BEF56-17F1-49FA-B60B-29208B13623F}" dt="2020-09-17T08:59:43.562" v="0" actId="1592"/>
        <pc:sldMkLst>
          <pc:docMk/>
          <pc:sldMk cId="1569413830" sldId="458"/>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C23686-56D6-4482-B4E3-3F9784E88994}" type="doc">
      <dgm:prSet loTypeId="urn:microsoft.com/office/officeart/2018/2/layout/IconLabelList" loCatId="icon" qsTypeId="urn:microsoft.com/office/officeart/2005/8/quickstyle/simple4" qsCatId="simple" csTypeId="urn:microsoft.com/office/officeart/2005/8/colors/accent1_2" csCatId="accent1" phldr="1"/>
      <dgm:spPr/>
      <dgm:t>
        <a:bodyPr rtlCol="0"/>
        <a:lstStyle/>
        <a:p>
          <a:pPr rtl="0"/>
          <a:endParaRPr lang="en-US"/>
        </a:p>
      </dgm:t>
    </dgm:pt>
    <dgm:pt modelId="{666F1301-07F7-4F1E-88B9-30CCDFF34C22}">
      <dgm:prSet phldrT="[Text]" custT="1"/>
      <dgm:spPr/>
      <dgm:t>
        <a:bodyPr rtlCol="0"/>
        <a:lstStyle/>
        <a:p>
          <a:pPr>
            <a:lnSpc>
              <a:spcPct val="100000"/>
            </a:lnSpc>
          </a:pPr>
          <a:r>
            <a:rPr lang="nl-NL" sz="2300" b="0" noProof="0"/>
            <a:t>LOKAAL</a:t>
          </a:r>
        </a:p>
      </dgm:t>
    </dgm:pt>
    <dgm:pt modelId="{48B1B5E3-336B-4618-B3E0-EEC37F417F42}" type="parTrans" cxnId="{70BD86B9-A297-4D90-B59D-12F1AB3DD124}">
      <dgm:prSet/>
      <dgm:spPr/>
      <dgm:t>
        <a:bodyPr rtlCol="0"/>
        <a:lstStyle/>
        <a:p>
          <a:pPr rtl="0"/>
          <a:endParaRPr lang="nl-NL" noProof="0"/>
        </a:p>
      </dgm:t>
    </dgm:pt>
    <dgm:pt modelId="{1CCA38C8-B866-440C-8B7A-A6514DD31A53}" type="sibTrans" cxnId="{70BD86B9-A297-4D90-B59D-12F1AB3DD124}">
      <dgm:prSet/>
      <dgm:spPr/>
      <dgm:t>
        <a:bodyPr rtlCol="0"/>
        <a:lstStyle/>
        <a:p>
          <a:pPr rtl="0"/>
          <a:endParaRPr lang="nl-NL" noProof="0"/>
        </a:p>
      </dgm:t>
    </dgm:pt>
    <dgm:pt modelId="{CB88D0C4-6C39-4629-9DEF-57288A3EBE4C}">
      <dgm:prSet phldrT="[Text]" custT="1"/>
      <dgm:spPr/>
      <dgm:t>
        <a:bodyPr rtlCol="0"/>
        <a:lstStyle/>
        <a:p>
          <a:pPr>
            <a:lnSpc>
              <a:spcPct val="100000"/>
            </a:lnSpc>
          </a:pPr>
          <a:r>
            <a:rPr lang="nl-NL" sz="2300" noProof="0"/>
            <a:t>VERBINDING</a:t>
          </a:r>
        </a:p>
      </dgm:t>
    </dgm:pt>
    <dgm:pt modelId="{1A5BA4AE-234F-486F-B65A-ABB37EC6EDAF}" type="parTrans" cxnId="{7B18691A-FAB3-4686-A97D-DF2644B3F9A6}">
      <dgm:prSet/>
      <dgm:spPr/>
      <dgm:t>
        <a:bodyPr rtlCol="0"/>
        <a:lstStyle/>
        <a:p>
          <a:pPr rtl="0"/>
          <a:endParaRPr lang="nl-NL" noProof="0"/>
        </a:p>
      </dgm:t>
    </dgm:pt>
    <dgm:pt modelId="{7ADFA01E-1246-464F-8347-8DA3C53B199C}" type="sibTrans" cxnId="{7B18691A-FAB3-4686-A97D-DF2644B3F9A6}">
      <dgm:prSet/>
      <dgm:spPr/>
      <dgm:t>
        <a:bodyPr rtlCol="0"/>
        <a:lstStyle/>
        <a:p>
          <a:pPr rtl="0"/>
          <a:endParaRPr lang="nl-NL" noProof="0"/>
        </a:p>
      </dgm:t>
    </dgm:pt>
    <dgm:pt modelId="{07DC5EEB-1654-4ECB-A96A-EED4BE9D4BB4}">
      <dgm:prSet phldrT="[Text]" custT="1"/>
      <dgm:spPr/>
      <dgm:t>
        <a:bodyPr rtlCol="0"/>
        <a:lstStyle/>
        <a:p>
          <a:pPr>
            <a:lnSpc>
              <a:spcPct val="100000"/>
            </a:lnSpc>
          </a:pPr>
          <a:r>
            <a:rPr lang="nl-NL" sz="2300" b="0" noProof="0"/>
            <a:t>KWALITEIT</a:t>
          </a:r>
        </a:p>
      </dgm:t>
    </dgm:pt>
    <dgm:pt modelId="{0B98E39A-7037-46A6-8799-DDA1D4C4A2D3}" type="parTrans" cxnId="{A3496BEC-7D4E-41F2-B6B2-38A84003D33E}">
      <dgm:prSet/>
      <dgm:spPr/>
      <dgm:t>
        <a:bodyPr rtlCol="0"/>
        <a:lstStyle/>
        <a:p>
          <a:pPr rtl="0"/>
          <a:endParaRPr lang="nl-NL" noProof="0"/>
        </a:p>
      </dgm:t>
    </dgm:pt>
    <dgm:pt modelId="{42EB8256-925E-4B15-B238-A97EE64E9CC8}" type="sibTrans" cxnId="{A3496BEC-7D4E-41F2-B6B2-38A84003D33E}">
      <dgm:prSet/>
      <dgm:spPr/>
      <dgm:t>
        <a:bodyPr rtlCol="0"/>
        <a:lstStyle/>
        <a:p>
          <a:pPr rtl="0"/>
          <a:endParaRPr lang="nl-NL" noProof="0"/>
        </a:p>
      </dgm:t>
    </dgm:pt>
    <dgm:pt modelId="{6F7D464A-6A5D-4817-9BAB-0386F06FC212}" type="pres">
      <dgm:prSet presAssocID="{1EC23686-56D6-4482-B4E3-3F9784E88994}" presName="root" presStyleCnt="0">
        <dgm:presLayoutVars>
          <dgm:dir/>
          <dgm:resizeHandles val="exact"/>
        </dgm:presLayoutVars>
      </dgm:prSet>
      <dgm:spPr/>
    </dgm:pt>
    <dgm:pt modelId="{ACB2293F-C3FF-4ECB-A859-B8BE63A71080}" type="pres">
      <dgm:prSet presAssocID="{666F1301-07F7-4F1E-88B9-30CCDFF34C22}" presName="compNode" presStyleCnt="0"/>
      <dgm:spPr/>
    </dgm:pt>
    <dgm:pt modelId="{42D4A541-18BF-41A3-9165-0C86B7665658}" type="pres">
      <dgm:prSet presAssocID="{666F1301-07F7-4F1E-88B9-30CCDFF34C22}" presName="iconRect" presStyleLbl="node1" presStyleIdx="0" presStyleCnt="3" custScaleX="178300" custScaleY="178300"/>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Scène in de voorstad"/>
        </a:ext>
      </dgm:extLst>
    </dgm:pt>
    <dgm:pt modelId="{65139C0C-5212-44EC-A45C-C1DC9DB109DD}" type="pres">
      <dgm:prSet presAssocID="{666F1301-07F7-4F1E-88B9-30CCDFF34C22}" presName="spaceRect" presStyleCnt="0"/>
      <dgm:spPr/>
    </dgm:pt>
    <dgm:pt modelId="{E66AF275-9EA2-4C99-970B-303D6ECB8337}" type="pres">
      <dgm:prSet presAssocID="{666F1301-07F7-4F1E-88B9-30CCDFF34C22}" presName="textRect" presStyleLbl="revTx" presStyleIdx="0" presStyleCnt="3">
        <dgm:presLayoutVars>
          <dgm:chMax val="1"/>
          <dgm:chPref val="1"/>
        </dgm:presLayoutVars>
      </dgm:prSet>
      <dgm:spPr/>
    </dgm:pt>
    <dgm:pt modelId="{7BC343B4-56E6-4E12-A941-AF9149AA9F3F}" type="pres">
      <dgm:prSet presAssocID="{1CCA38C8-B866-440C-8B7A-A6514DD31A53}" presName="sibTrans" presStyleCnt="0"/>
      <dgm:spPr/>
    </dgm:pt>
    <dgm:pt modelId="{54358E83-89ED-40E4-904E-F7E28EF8CB42}" type="pres">
      <dgm:prSet presAssocID="{CB88D0C4-6C39-4629-9DEF-57288A3EBE4C}" presName="compNode" presStyleCnt="0"/>
      <dgm:spPr/>
    </dgm:pt>
    <dgm:pt modelId="{38220D2F-28C3-4A85-8CB0-B3EBEF107D50}" type="pres">
      <dgm:prSet presAssocID="{CB88D0C4-6C39-4629-9DEF-57288A3EBE4C}" presName="iconRect" presStyleLbl="node1" presStyleIdx="1" presStyleCnt="3" custScaleX="178300" custScaleY="178300"/>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Groepssucces"/>
        </a:ext>
      </dgm:extLst>
    </dgm:pt>
    <dgm:pt modelId="{29ADE0EE-76E4-4EB2-A0E9-38864654E7F3}" type="pres">
      <dgm:prSet presAssocID="{CB88D0C4-6C39-4629-9DEF-57288A3EBE4C}" presName="spaceRect" presStyleCnt="0"/>
      <dgm:spPr/>
    </dgm:pt>
    <dgm:pt modelId="{1BD9B1C6-6045-4C90-AC47-CA722D2836E4}" type="pres">
      <dgm:prSet presAssocID="{CB88D0C4-6C39-4629-9DEF-57288A3EBE4C}" presName="textRect" presStyleLbl="revTx" presStyleIdx="1" presStyleCnt="3">
        <dgm:presLayoutVars>
          <dgm:chMax val="1"/>
          <dgm:chPref val="1"/>
        </dgm:presLayoutVars>
      </dgm:prSet>
      <dgm:spPr/>
    </dgm:pt>
    <dgm:pt modelId="{00F048E7-B54D-440F-9A1F-6701965BF995}" type="pres">
      <dgm:prSet presAssocID="{7ADFA01E-1246-464F-8347-8DA3C53B199C}" presName="sibTrans" presStyleCnt="0"/>
      <dgm:spPr/>
    </dgm:pt>
    <dgm:pt modelId="{F00D8FEE-C1EF-4121-A0A6-3D660B4D2A4B}" type="pres">
      <dgm:prSet presAssocID="{07DC5EEB-1654-4ECB-A96A-EED4BE9D4BB4}" presName="compNode" presStyleCnt="0"/>
      <dgm:spPr/>
    </dgm:pt>
    <dgm:pt modelId="{0A1D538C-FE4F-49A5-91BD-D21C0362F2B1}" type="pres">
      <dgm:prSet presAssocID="{07DC5EEB-1654-4ECB-A96A-EED4BE9D4BB4}" presName="iconRect" presStyleLbl="node1" presStyleIdx="2" presStyleCnt="3" custScaleX="178300" custScaleY="178300"/>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Lint"/>
        </a:ext>
      </dgm:extLst>
    </dgm:pt>
    <dgm:pt modelId="{10DE91EF-4C84-4409-B271-85F54BA08861}" type="pres">
      <dgm:prSet presAssocID="{07DC5EEB-1654-4ECB-A96A-EED4BE9D4BB4}" presName="spaceRect" presStyleCnt="0"/>
      <dgm:spPr/>
    </dgm:pt>
    <dgm:pt modelId="{DE73D777-D468-4F34-9F6F-0D83006E74ED}" type="pres">
      <dgm:prSet presAssocID="{07DC5EEB-1654-4ECB-A96A-EED4BE9D4BB4}" presName="textRect" presStyleLbl="revTx" presStyleIdx="2" presStyleCnt="3">
        <dgm:presLayoutVars>
          <dgm:chMax val="1"/>
          <dgm:chPref val="1"/>
        </dgm:presLayoutVars>
      </dgm:prSet>
      <dgm:spPr/>
    </dgm:pt>
  </dgm:ptLst>
  <dgm:cxnLst>
    <dgm:cxn modelId="{67CEA205-5327-4000-86B5-3A520B673245}" type="presOf" srcId="{07DC5EEB-1654-4ECB-A96A-EED4BE9D4BB4}" destId="{DE73D777-D468-4F34-9F6F-0D83006E74ED}" srcOrd="0" destOrd="0" presId="urn:microsoft.com/office/officeart/2018/2/layout/IconLabelList"/>
    <dgm:cxn modelId="{7B18691A-FAB3-4686-A97D-DF2644B3F9A6}" srcId="{1EC23686-56D6-4482-B4E3-3F9784E88994}" destId="{CB88D0C4-6C39-4629-9DEF-57288A3EBE4C}" srcOrd="1" destOrd="0" parTransId="{1A5BA4AE-234F-486F-B65A-ABB37EC6EDAF}" sibTransId="{7ADFA01E-1246-464F-8347-8DA3C53B199C}"/>
    <dgm:cxn modelId="{FE142744-1887-474F-9B3D-3AFB6B091763}" type="presOf" srcId="{1EC23686-56D6-4482-B4E3-3F9784E88994}" destId="{6F7D464A-6A5D-4817-9BAB-0386F06FC212}" srcOrd="0" destOrd="0" presId="urn:microsoft.com/office/officeart/2018/2/layout/IconLabelList"/>
    <dgm:cxn modelId="{3F2E257C-FE19-4A0E-B8C8-9DF3F472DC56}" type="presOf" srcId="{CB88D0C4-6C39-4629-9DEF-57288A3EBE4C}" destId="{1BD9B1C6-6045-4C90-AC47-CA722D2836E4}" srcOrd="0" destOrd="0" presId="urn:microsoft.com/office/officeart/2018/2/layout/IconLabelList"/>
    <dgm:cxn modelId="{70BD86B9-A297-4D90-B59D-12F1AB3DD124}" srcId="{1EC23686-56D6-4482-B4E3-3F9784E88994}" destId="{666F1301-07F7-4F1E-88B9-30CCDFF34C22}" srcOrd="0" destOrd="0" parTransId="{48B1B5E3-336B-4618-B3E0-EEC37F417F42}" sibTransId="{1CCA38C8-B866-440C-8B7A-A6514DD31A53}"/>
    <dgm:cxn modelId="{A3496BEC-7D4E-41F2-B6B2-38A84003D33E}" srcId="{1EC23686-56D6-4482-B4E3-3F9784E88994}" destId="{07DC5EEB-1654-4ECB-A96A-EED4BE9D4BB4}" srcOrd="2" destOrd="0" parTransId="{0B98E39A-7037-46A6-8799-DDA1D4C4A2D3}" sibTransId="{42EB8256-925E-4B15-B238-A97EE64E9CC8}"/>
    <dgm:cxn modelId="{54E356FB-C721-4E60-99B7-F5D4DDCB59C5}" type="presOf" srcId="{666F1301-07F7-4F1E-88B9-30CCDFF34C22}" destId="{E66AF275-9EA2-4C99-970B-303D6ECB8337}" srcOrd="0" destOrd="0" presId="urn:microsoft.com/office/officeart/2018/2/layout/IconLabelList"/>
    <dgm:cxn modelId="{0057BA49-5047-43C7-9A83-4A279552F41C}" type="presParOf" srcId="{6F7D464A-6A5D-4817-9BAB-0386F06FC212}" destId="{ACB2293F-C3FF-4ECB-A859-B8BE63A71080}" srcOrd="0" destOrd="0" presId="urn:microsoft.com/office/officeart/2018/2/layout/IconLabelList"/>
    <dgm:cxn modelId="{D4683A70-475B-4338-8D5F-2972B4B3FE80}" type="presParOf" srcId="{ACB2293F-C3FF-4ECB-A859-B8BE63A71080}" destId="{42D4A541-18BF-41A3-9165-0C86B7665658}" srcOrd="0" destOrd="0" presId="urn:microsoft.com/office/officeart/2018/2/layout/IconLabelList"/>
    <dgm:cxn modelId="{59686165-AEAC-4481-9E75-62F0605785CE}" type="presParOf" srcId="{ACB2293F-C3FF-4ECB-A859-B8BE63A71080}" destId="{65139C0C-5212-44EC-A45C-C1DC9DB109DD}" srcOrd="1" destOrd="0" presId="urn:microsoft.com/office/officeart/2018/2/layout/IconLabelList"/>
    <dgm:cxn modelId="{EAFC4E72-BA01-4930-9950-BCDC42079B6C}" type="presParOf" srcId="{ACB2293F-C3FF-4ECB-A859-B8BE63A71080}" destId="{E66AF275-9EA2-4C99-970B-303D6ECB8337}" srcOrd="2" destOrd="0" presId="urn:microsoft.com/office/officeart/2018/2/layout/IconLabelList"/>
    <dgm:cxn modelId="{D0D5D6F5-4526-469B-86A7-EAB9CEF93814}" type="presParOf" srcId="{6F7D464A-6A5D-4817-9BAB-0386F06FC212}" destId="{7BC343B4-56E6-4E12-A941-AF9149AA9F3F}" srcOrd="1" destOrd="0" presId="urn:microsoft.com/office/officeart/2018/2/layout/IconLabelList"/>
    <dgm:cxn modelId="{4301F8C2-9D8E-424E-8238-5C12751D4673}" type="presParOf" srcId="{6F7D464A-6A5D-4817-9BAB-0386F06FC212}" destId="{54358E83-89ED-40E4-904E-F7E28EF8CB42}" srcOrd="2" destOrd="0" presId="urn:microsoft.com/office/officeart/2018/2/layout/IconLabelList"/>
    <dgm:cxn modelId="{2B03031B-F858-4782-A676-2BC44CC842DA}" type="presParOf" srcId="{54358E83-89ED-40E4-904E-F7E28EF8CB42}" destId="{38220D2F-28C3-4A85-8CB0-B3EBEF107D50}" srcOrd="0" destOrd="0" presId="urn:microsoft.com/office/officeart/2018/2/layout/IconLabelList"/>
    <dgm:cxn modelId="{FD10637A-B807-413F-B261-E62B9172A902}" type="presParOf" srcId="{54358E83-89ED-40E4-904E-F7E28EF8CB42}" destId="{29ADE0EE-76E4-4EB2-A0E9-38864654E7F3}" srcOrd="1" destOrd="0" presId="urn:microsoft.com/office/officeart/2018/2/layout/IconLabelList"/>
    <dgm:cxn modelId="{CD0BE164-FB1F-455F-A966-030FCA72E764}" type="presParOf" srcId="{54358E83-89ED-40E4-904E-F7E28EF8CB42}" destId="{1BD9B1C6-6045-4C90-AC47-CA722D2836E4}" srcOrd="2" destOrd="0" presId="urn:microsoft.com/office/officeart/2018/2/layout/IconLabelList"/>
    <dgm:cxn modelId="{9C5944B1-AABC-4316-83C0-421BF058B784}" type="presParOf" srcId="{6F7D464A-6A5D-4817-9BAB-0386F06FC212}" destId="{00F048E7-B54D-440F-9A1F-6701965BF995}" srcOrd="3" destOrd="0" presId="urn:microsoft.com/office/officeart/2018/2/layout/IconLabelList"/>
    <dgm:cxn modelId="{683B7B31-1F5C-4CDA-A4E0-7EE2D0785464}" type="presParOf" srcId="{6F7D464A-6A5D-4817-9BAB-0386F06FC212}" destId="{F00D8FEE-C1EF-4121-A0A6-3D660B4D2A4B}" srcOrd="4" destOrd="0" presId="urn:microsoft.com/office/officeart/2018/2/layout/IconLabelList"/>
    <dgm:cxn modelId="{4D686978-082C-4D37-AA73-E7C9BB958722}" type="presParOf" srcId="{F00D8FEE-C1EF-4121-A0A6-3D660B4D2A4B}" destId="{0A1D538C-FE4F-49A5-91BD-D21C0362F2B1}" srcOrd="0" destOrd="0" presId="urn:microsoft.com/office/officeart/2018/2/layout/IconLabelList"/>
    <dgm:cxn modelId="{D20CC9E6-5A24-439B-BDE8-9659B1B95C0E}" type="presParOf" srcId="{F00D8FEE-C1EF-4121-A0A6-3D660B4D2A4B}" destId="{10DE91EF-4C84-4409-B271-85F54BA08861}" srcOrd="1" destOrd="0" presId="urn:microsoft.com/office/officeart/2018/2/layout/IconLabelList"/>
    <dgm:cxn modelId="{D4D5BA83-7159-490F-8B1C-1E4244E99ED1}" type="presParOf" srcId="{F00D8FEE-C1EF-4121-A0A6-3D660B4D2A4B}" destId="{DE73D777-D468-4F34-9F6F-0D83006E74ED}"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D4A541-18BF-41A3-9165-0C86B7665658}">
      <dsp:nvSpPr>
        <dsp:cNvPr id="0" name=""/>
        <dsp:cNvSpPr/>
      </dsp:nvSpPr>
      <dsp:spPr>
        <a:xfrm>
          <a:off x="1899252" y="319455"/>
          <a:ext cx="1444230" cy="144423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E66AF275-9EA2-4C99-970B-303D6ECB8337}">
      <dsp:nvSpPr>
        <dsp:cNvPr id="0" name=""/>
        <dsp:cNvSpPr/>
      </dsp:nvSpPr>
      <dsp:spPr>
        <a:xfrm>
          <a:off x="1721367" y="1716576"/>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1022350">
            <a:lnSpc>
              <a:spcPct val="100000"/>
            </a:lnSpc>
            <a:spcBef>
              <a:spcPct val="0"/>
            </a:spcBef>
            <a:spcAft>
              <a:spcPct val="35000"/>
            </a:spcAft>
            <a:buNone/>
          </a:pPr>
          <a:r>
            <a:rPr lang="nl-NL" sz="2300" b="0" kern="1200" noProof="0"/>
            <a:t>LOKAAL</a:t>
          </a:r>
        </a:p>
      </dsp:txBody>
      <dsp:txXfrm>
        <a:off x="1721367" y="1716576"/>
        <a:ext cx="1800000" cy="720000"/>
      </dsp:txXfrm>
    </dsp:sp>
    <dsp:sp modelId="{38220D2F-28C3-4A85-8CB0-B3EBEF107D50}">
      <dsp:nvSpPr>
        <dsp:cNvPr id="0" name=""/>
        <dsp:cNvSpPr/>
      </dsp:nvSpPr>
      <dsp:spPr>
        <a:xfrm>
          <a:off x="4014252" y="319455"/>
          <a:ext cx="1444230" cy="144423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1BD9B1C6-6045-4C90-AC47-CA722D2836E4}">
      <dsp:nvSpPr>
        <dsp:cNvPr id="0" name=""/>
        <dsp:cNvSpPr/>
      </dsp:nvSpPr>
      <dsp:spPr>
        <a:xfrm>
          <a:off x="3836367" y="1716576"/>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1022350">
            <a:lnSpc>
              <a:spcPct val="100000"/>
            </a:lnSpc>
            <a:spcBef>
              <a:spcPct val="0"/>
            </a:spcBef>
            <a:spcAft>
              <a:spcPct val="35000"/>
            </a:spcAft>
            <a:buNone/>
          </a:pPr>
          <a:r>
            <a:rPr lang="nl-NL" sz="2300" kern="1200" noProof="0"/>
            <a:t>VERBINDING</a:t>
          </a:r>
        </a:p>
      </dsp:txBody>
      <dsp:txXfrm>
        <a:off x="3836367" y="1716576"/>
        <a:ext cx="1800000" cy="720000"/>
      </dsp:txXfrm>
    </dsp:sp>
    <dsp:sp modelId="{0A1D538C-FE4F-49A5-91BD-D21C0362F2B1}">
      <dsp:nvSpPr>
        <dsp:cNvPr id="0" name=""/>
        <dsp:cNvSpPr/>
      </dsp:nvSpPr>
      <dsp:spPr>
        <a:xfrm>
          <a:off x="6129252" y="319455"/>
          <a:ext cx="1444230" cy="1444230"/>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DE73D777-D468-4F34-9F6F-0D83006E74ED}">
      <dsp:nvSpPr>
        <dsp:cNvPr id="0" name=""/>
        <dsp:cNvSpPr/>
      </dsp:nvSpPr>
      <dsp:spPr>
        <a:xfrm>
          <a:off x="5951367" y="1716576"/>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1022350">
            <a:lnSpc>
              <a:spcPct val="100000"/>
            </a:lnSpc>
            <a:spcBef>
              <a:spcPct val="0"/>
            </a:spcBef>
            <a:spcAft>
              <a:spcPct val="35000"/>
            </a:spcAft>
            <a:buNone/>
          </a:pPr>
          <a:r>
            <a:rPr lang="nl-NL" sz="2300" b="0" kern="1200" noProof="0"/>
            <a:t>KWALITEIT</a:t>
          </a:r>
        </a:p>
      </dsp:txBody>
      <dsp:txXfrm>
        <a:off x="5951367" y="1716576"/>
        <a:ext cx="180000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C863C076-8BD2-4D96-8E82-26E12E00C3F8}"/>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a:extLst>
              <a:ext uri="{FF2B5EF4-FFF2-40B4-BE49-F238E27FC236}">
                <a16:creationId xmlns:a16="http://schemas.microsoft.com/office/drawing/2014/main" id="{81DA3F5C-9144-4C30-8237-B10C469B19F5}"/>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3903645F-A5EA-4FF3-8F7C-52CFD5D1155B}" type="datetimeFigureOut">
              <a:rPr lang="nl-BE" smtClean="0"/>
              <a:t>26/01/2023</a:t>
            </a:fld>
            <a:endParaRPr lang="nl-BE"/>
          </a:p>
        </p:txBody>
      </p:sp>
      <p:sp>
        <p:nvSpPr>
          <p:cNvPr id="4" name="Tijdelijke aanduiding voor voettekst 3">
            <a:extLst>
              <a:ext uri="{FF2B5EF4-FFF2-40B4-BE49-F238E27FC236}">
                <a16:creationId xmlns:a16="http://schemas.microsoft.com/office/drawing/2014/main" id="{51EC12FE-BB86-481E-8611-5A1F46DFB795}"/>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nl-BE"/>
          </a:p>
        </p:txBody>
      </p:sp>
      <p:sp>
        <p:nvSpPr>
          <p:cNvPr id="5" name="Tijdelijke aanduiding voor dianummer 4">
            <a:extLst>
              <a:ext uri="{FF2B5EF4-FFF2-40B4-BE49-F238E27FC236}">
                <a16:creationId xmlns:a16="http://schemas.microsoft.com/office/drawing/2014/main" id="{2C6AA570-C496-41AC-B51B-33CBA1704A11}"/>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298602C-319C-4761-BFDA-2F705D62E67F}" type="slidenum">
              <a:rPr lang="nl-BE" smtClean="0"/>
              <a:t>‹nr.›</a:t>
            </a:fld>
            <a:endParaRPr lang="nl-BE"/>
          </a:p>
        </p:txBody>
      </p:sp>
    </p:spTree>
    <p:extLst>
      <p:ext uri="{BB962C8B-B14F-4D97-AF65-F5344CB8AC3E}">
        <p14:creationId xmlns:p14="http://schemas.microsoft.com/office/powerpoint/2010/main" val="3210697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D1ED312-742A-604B-A4A2-5A52EAE3FC59}" type="datetimeFigureOut">
              <a:rPr lang="nl-BE" smtClean="0"/>
              <a:t>26/01/2023</a:t>
            </a:fld>
            <a:endParaRPr lang="nl-BE"/>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r>
              <a:rPr lang="nl-NL"/>
              <a:t>Tekststijl van het model bewerken
Tweede niveau
Derde niveau
Vierde niveau
Vijfde niveau</a:t>
            </a:r>
            <a:endParaRPr lang="nl-BE"/>
          </a:p>
        </p:txBody>
      </p:sp>
      <p:sp>
        <p:nvSpPr>
          <p:cNvPr id="6" name="Tijdelijke aanduiding voor voet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40BD77B-7974-754D-B9D7-A2F40F0CCC0E}" type="slidenum">
              <a:rPr lang="nl-BE" smtClean="0"/>
              <a:t>‹nr.›</a:t>
            </a:fld>
            <a:endParaRPr lang="nl-BE"/>
          </a:p>
        </p:txBody>
      </p:sp>
    </p:spTree>
    <p:extLst>
      <p:ext uri="{BB962C8B-B14F-4D97-AF65-F5344CB8AC3E}">
        <p14:creationId xmlns:p14="http://schemas.microsoft.com/office/powerpoint/2010/main" val="3302642866"/>
      </p:ext>
    </p:extLst>
  </p:cSld>
  <p:clrMap bg1="lt1" tx1="dk1" bg2="lt2" tx2="dk2" accent1="accent1" accent2="accent2" accent3="accent3" accent4="accent4" accent5="accent5" accent6="accent6" hlink="hlink" folHlink="folHlink"/>
  <p:notesStyle>
    <a:lvl1pPr marL="0" algn="l" defTabSz="1828709" rtl="0" eaLnBrk="1" latinLnBrk="0" hangingPunct="1">
      <a:defRPr sz="1200" kern="1200">
        <a:solidFill>
          <a:schemeClr val="tx1"/>
        </a:solidFill>
        <a:latin typeface="Flanders Art Sans" panose="00000500000000000000" pitchFamily="50" charset="0"/>
        <a:ea typeface="+mn-ea"/>
        <a:cs typeface="+mn-cs"/>
      </a:defRPr>
    </a:lvl1pPr>
    <a:lvl2pPr marL="914354" algn="l" defTabSz="1828709" rtl="0" eaLnBrk="1" latinLnBrk="0" hangingPunct="1">
      <a:defRPr sz="2400" kern="1200">
        <a:solidFill>
          <a:schemeClr val="tx1"/>
        </a:solidFill>
        <a:latin typeface="+mn-lt"/>
        <a:ea typeface="+mn-ea"/>
        <a:cs typeface="+mn-cs"/>
      </a:defRPr>
    </a:lvl2pPr>
    <a:lvl3pPr marL="1828709" algn="l" defTabSz="1828709" rtl="0" eaLnBrk="1" latinLnBrk="0" hangingPunct="1">
      <a:defRPr sz="2400" kern="1200">
        <a:solidFill>
          <a:schemeClr val="tx1"/>
        </a:solidFill>
        <a:latin typeface="+mn-lt"/>
        <a:ea typeface="+mn-ea"/>
        <a:cs typeface="+mn-cs"/>
      </a:defRPr>
    </a:lvl3pPr>
    <a:lvl4pPr marL="2743063" algn="l" defTabSz="1828709" rtl="0" eaLnBrk="1" latinLnBrk="0" hangingPunct="1">
      <a:defRPr sz="2400" kern="1200">
        <a:solidFill>
          <a:schemeClr val="tx1"/>
        </a:solidFill>
        <a:latin typeface="+mn-lt"/>
        <a:ea typeface="+mn-ea"/>
        <a:cs typeface="+mn-cs"/>
      </a:defRPr>
    </a:lvl4pPr>
    <a:lvl5pPr marL="3657417" algn="l" defTabSz="1828709" rtl="0" eaLnBrk="1" latinLnBrk="0" hangingPunct="1">
      <a:defRPr sz="2400" kern="1200">
        <a:solidFill>
          <a:schemeClr val="tx1"/>
        </a:solidFill>
        <a:latin typeface="+mn-lt"/>
        <a:ea typeface="+mn-ea"/>
        <a:cs typeface="+mn-cs"/>
      </a:defRPr>
    </a:lvl5pPr>
    <a:lvl6pPr marL="4571771" algn="l" defTabSz="1828709" rtl="0" eaLnBrk="1" latinLnBrk="0" hangingPunct="1">
      <a:defRPr sz="2400" kern="1200">
        <a:solidFill>
          <a:schemeClr val="tx1"/>
        </a:solidFill>
        <a:latin typeface="+mn-lt"/>
        <a:ea typeface="+mn-ea"/>
        <a:cs typeface="+mn-cs"/>
      </a:defRPr>
    </a:lvl6pPr>
    <a:lvl7pPr marL="5486126" algn="l" defTabSz="1828709" rtl="0" eaLnBrk="1" latinLnBrk="0" hangingPunct="1">
      <a:defRPr sz="2400" kern="1200">
        <a:solidFill>
          <a:schemeClr val="tx1"/>
        </a:solidFill>
        <a:latin typeface="+mn-lt"/>
        <a:ea typeface="+mn-ea"/>
        <a:cs typeface="+mn-cs"/>
      </a:defRPr>
    </a:lvl7pPr>
    <a:lvl8pPr marL="6400480" algn="l" defTabSz="1828709" rtl="0" eaLnBrk="1" latinLnBrk="0" hangingPunct="1">
      <a:defRPr sz="2400" kern="1200">
        <a:solidFill>
          <a:schemeClr val="tx1"/>
        </a:solidFill>
        <a:latin typeface="+mn-lt"/>
        <a:ea typeface="+mn-ea"/>
        <a:cs typeface="+mn-cs"/>
      </a:defRPr>
    </a:lvl8pPr>
    <a:lvl9pPr marL="7314834" algn="l" defTabSz="1828709"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opgroeien.be/sites/default/files/documents/transitiesubsidies-kleuteropvang-brochure.pdf"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opgroeien.be/sites/default/files/documents/aanvraag-inkorting-overgangstermijn-boa-procedure.pd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22275" y="1241425"/>
            <a:ext cx="5953125" cy="3349625"/>
          </a:xfrm>
        </p:spPr>
      </p:sp>
      <p:sp>
        <p:nvSpPr>
          <p:cNvPr id="3" name="Tijdelijke aanduiding voor notities 2"/>
          <p:cNvSpPr>
            <a:spLocks noGrp="1"/>
          </p:cNvSpPr>
          <p:nvPr>
            <p:ph type="body" idx="1"/>
          </p:nvPr>
        </p:nvSpPr>
        <p:spPr/>
        <p:txBody>
          <a:bodyPr/>
          <a:lstStyle/>
          <a:p>
            <a:endParaRPr lang="nl-BE" sz="1200"/>
          </a:p>
        </p:txBody>
      </p:sp>
      <p:sp>
        <p:nvSpPr>
          <p:cNvPr id="4" name="Tijdelijke aanduiding voor dianummer 3"/>
          <p:cNvSpPr>
            <a:spLocks noGrp="1"/>
          </p:cNvSpPr>
          <p:nvPr>
            <p:ph type="sldNum" sz="quarter" idx="5"/>
          </p:nvPr>
        </p:nvSpPr>
        <p:spPr/>
        <p:txBody>
          <a:bodyPr/>
          <a:lstStyle/>
          <a:p>
            <a:fld id="{640BD77B-7974-754D-B9D7-A2F40F0CCC0E}" type="slidenum">
              <a:rPr lang="nl-BE" smtClean="0"/>
              <a:t>1</a:t>
            </a:fld>
            <a:endParaRPr lang="nl-BE"/>
          </a:p>
        </p:txBody>
      </p:sp>
    </p:spTree>
    <p:extLst>
      <p:ext uri="{BB962C8B-B14F-4D97-AF65-F5344CB8AC3E}">
        <p14:creationId xmlns:p14="http://schemas.microsoft.com/office/powerpoint/2010/main" val="35045196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Door relance + investering VL: nu al 43 lokale besturen die subsidie krijgen</a:t>
            </a:r>
          </a:p>
        </p:txBody>
      </p:sp>
      <p:sp>
        <p:nvSpPr>
          <p:cNvPr id="4" name="Tijdelijke aanduiding voor dianummer 3"/>
          <p:cNvSpPr>
            <a:spLocks noGrp="1"/>
          </p:cNvSpPr>
          <p:nvPr>
            <p:ph type="sldNum" sz="quarter" idx="5"/>
          </p:nvPr>
        </p:nvSpPr>
        <p:spPr/>
        <p:txBody>
          <a:bodyPr/>
          <a:lstStyle/>
          <a:p>
            <a:fld id="{640BD77B-7974-754D-B9D7-A2F40F0CCC0E}" type="slidenum">
              <a:rPr lang="nl-BE" smtClean="0"/>
              <a:t>11</a:t>
            </a:fld>
            <a:endParaRPr lang="nl-BE"/>
          </a:p>
        </p:txBody>
      </p:sp>
    </p:spTree>
    <p:extLst>
      <p:ext uri="{BB962C8B-B14F-4D97-AF65-F5344CB8AC3E}">
        <p14:creationId xmlns:p14="http://schemas.microsoft.com/office/powerpoint/2010/main" val="32116142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Heel divers beeld in Vlaanderen</a:t>
            </a:r>
          </a:p>
          <a:p>
            <a:pPr marL="171450" indent="-171450">
              <a:buFontTx/>
              <a:buChar char="-"/>
            </a:pPr>
            <a:r>
              <a:rPr lang="nl-BE"/>
              <a:t>Subsidie BKO erg ongelijk verdeeld</a:t>
            </a:r>
          </a:p>
          <a:p>
            <a:pPr marL="171450" indent="-171450">
              <a:buFontTx/>
              <a:buChar char="-"/>
            </a:pPr>
            <a:r>
              <a:rPr lang="nl-BE"/>
              <a:t>BKO is niet gelijk aan BOA:</a:t>
            </a:r>
          </a:p>
          <a:p>
            <a:pPr marL="1085804" lvl="1" indent="-171450">
              <a:buFontTx/>
              <a:buChar char="-"/>
            </a:pPr>
            <a:r>
              <a:rPr lang="nl-BE"/>
              <a:t>soms meer, soms minder -&gt; veel impact op lokale dynamiek</a:t>
            </a:r>
          </a:p>
          <a:p>
            <a:pPr marL="1085804" lvl="1" indent="-171450">
              <a:buFontTx/>
              <a:buChar char="-"/>
            </a:pPr>
            <a:r>
              <a:rPr lang="nl-BE"/>
              <a:t>Compensatie nog eerste vier jaar voor grote verliezers</a:t>
            </a:r>
          </a:p>
          <a:p>
            <a:pPr marL="1085804" lvl="1" indent="-171450">
              <a:buFontTx/>
              <a:buChar char="-"/>
            </a:pPr>
            <a:r>
              <a:rPr lang="nl-BE"/>
              <a:t>BOA doelstellingen anders dan IBO: belang samenwerking!</a:t>
            </a:r>
          </a:p>
          <a:p>
            <a:pPr marL="171450" indent="-171450">
              <a:buFontTx/>
              <a:buChar char="-"/>
            </a:pPr>
            <a:r>
              <a:rPr lang="nl-BE"/>
              <a:t>Kleuring in functie van continuïteit, voldoende aandacht voor opvangaanbod</a:t>
            </a:r>
          </a:p>
          <a:p>
            <a:pPr marL="171450" indent="-171450">
              <a:buFontTx/>
              <a:buChar char="-"/>
            </a:pPr>
            <a:r>
              <a:rPr lang="nl-BE"/>
              <a:t>Subsidie BOA is maar deeltje van geheel investeringen lokaal bestuur (die reeds vandaag ook al gebeuren)</a:t>
            </a:r>
          </a:p>
          <a:p>
            <a:pPr marL="171450" indent="-171450">
              <a:buFontTx/>
              <a:buChar char="-"/>
            </a:pPr>
            <a:endParaRPr lang="nl-BE"/>
          </a:p>
          <a:p>
            <a:pPr marL="171450" indent="-171450">
              <a:buFontTx/>
              <a:buChar char="-"/>
            </a:pPr>
            <a:endParaRPr lang="nl-BE"/>
          </a:p>
        </p:txBody>
      </p:sp>
      <p:sp>
        <p:nvSpPr>
          <p:cNvPr id="4" name="Tijdelijke aanduiding voor dianummer 3"/>
          <p:cNvSpPr>
            <a:spLocks noGrp="1"/>
          </p:cNvSpPr>
          <p:nvPr>
            <p:ph type="sldNum" sz="quarter" idx="5"/>
          </p:nvPr>
        </p:nvSpPr>
        <p:spPr/>
        <p:txBody>
          <a:bodyPr/>
          <a:lstStyle/>
          <a:p>
            <a:fld id="{640BD77B-7974-754D-B9D7-A2F40F0CCC0E}" type="slidenum">
              <a:rPr lang="nl-BE" smtClean="0"/>
              <a:t>12</a:t>
            </a:fld>
            <a:endParaRPr lang="nl-BE"/>
          </a:p>
        </p:txBody>
      </p:sp>
    </p:spTree>
    <p:extLst>
      <p:ext uri="{BB962C8B-B14F-4D97-AF65-F5344CB8AC3E}">
        <p14:creationId xmlns:p14="http://schemas.microsoft.com/office/powerpoint/2010/main" val="3254927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22275" y="1241425"/>
            <a:ext cx="5953125" cy="3349625"/>
          </a:xfrm>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640BD77B-7974-754D-B9D7-A2F40F0CCC0E}" type="slidenum">
              <a:rPr lang="nl-BE" smtClean="0"/>
              <a:t>13</a:t>
            </a:fld>
            <a:endParaRPr lang="nl-BE"/>
          </a:p>
        </p:txBody>
      </p:sp>
    </p:spTree>
    <p:extLst>
      <p:ext uri="{BB962C8B-B14F-4D97-AF65-F5344CB8AC3E}">
        <p14:creationId xmlns:p14="http://schemas.microsoft.com/office/powerpoint/2010/main" val="11353868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640BD77B-7974-754D-B9D7-A2F40F0CCC0E}" type="slidenum">
              <a:rPr lang="nl-BE" smtClean="0"/>
              <a:t>14</a:t>
            </a:fld>
            <a:endParaRPr lang="nl-BE"/>
          </a:p>
        </p:txBody>
      </p:sp>
    </p:spTree>
    <p:extLst>
      <p:ext uri="{BB962C8B-B14F-4D97-AF65-F5344CB8AC3E}">
        <p14:creationId xmlns:p14="http://schemas.microsoft.com/office/powerpoint/2010/main" val="27179858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22275" y="1241425"/>
            <a:ext cx="5953125" cy="3349625"/>
          </a:xfrm>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640BD77B-7974-754D-B9D7-A2F40F0CCC0E}" type="slidenum">
              <a:rPr lang="nl-BE" smtClean="0"/>
              <a:t>15</a:t>
            </a:fld>
            <a:endParaRPr lang="nl-BE"/>
          </a:p>
        </p:txBody>
      </p:sp>
    </p:spTree>
    <p:extLst>
      <p:ext uri="{BB962C8B-B14F-4D97-AF65-F5344CB8AC3E}">
        <p14:creationId xmlns:p14="http://schemas.microsoft.com/office/powerpoint/2010/main" val="13227333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22275" y="1241425"/>
            <a:ext cx="5953125" cy="3349625"/>
          </a:xfrm>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640BD77B-7974-754D-B9D7-A2F40F0CCC0E}" type="slidenum">
              <a:rPr lang="nl-BE" smtClean="0"/>
              <a:t>16</a:t>
            </a:fld>
            <a:endParaRPr lang="nl-BE"/>
          </a:p>
        </p:txBody>
      </p:sp>
    </p:spTree>
    <p:extLst>
      <p:ext uri="{BB962C8B-B14F-4D97-AF65-F5344CB8AC3E}">
        <p14:creationId xmlns:p14="http://schemas.microsoft.com/office/powerpoint/2010/main" val="2400524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22275" y="1241425"/>
            <a:ext cx="5953125" cy="3349625"/>
          </a:xfrm>
        </p:spPr>
      </p:sp>
      <p:sp>
        <p:nvSpPr>
          <p:cNvPr id="3" name="Tijdelijke aanduiding voor notities 2"/>
          <p:cNvSpPr>
            <a:spLocks noGrp="1"/>
          </p:cNvSpPr>
          <p:nvPr>
            <p:ph type="body" idx="1"/>
          </p:nvPr>
        </p:nvSpPr>
        <p:spPr/>
        <p:txBody>
          <a:bodyPr/>
          <a:lstStyle/>
          <a:p>
            <a:pPr algn="l"/>
            <a:r>
              <a:rPr lang="nl-BE" b="0" i="0" dirty="0">
                <a:solidFill>
                  <a:srgbClr val="3B3B3B"/>
                </a:solidFill>
                <a:effectLst/>
                <a:latin typeface="flandersartsans-regularRg"/>
              </a:rPr>
              <a:t>Het decreet heeft drie doelstellingen:</a:t>
            </a:r>
          </a:p>
          <a:p>
            <a:pPr algn="l">
              <a:buFont typeface="Arial" panose="020B0604020202020204" pitchFamily="34" charset="0"/>
              <a:buChar char="•"/>
            </a:pPr>
            <a:r>
              <a:rPr lang="nl-BE" b="0" i="0" dirty="0">
                <a:solidFill>
                  <a:srgbClr val="3B3B3B"/>
                </a:solidFill>
                <a:effectLst/>
                <a:latin typeface="flandersartsans-regularRg"/>
              </a:rPr>
              <a:t>We geven kinderen </a:t>
            </a:r>
            <a:r>
              <a:rPr lang="nl-BE" b="1" i="0" dirty="0">
                <a:solidFill>
                  <a:srgbClr val="3B3B3B"/>
                </a:solidFill>
                <a:effectLst/>
                <a:latin typeface="flanders_art_sansmedium"/>
              </a:rPr>
              <a:t>speelmogelijkheden en ontplooiingskansen</a:t>
            </a:r>
            <a:r>
              <a:rPr lang="nl-BE" b="0" i="0" dirty="0">
                <a:solidFill>
                  <a:srgbClr val="3B3B3B"/>
                </a:solidFill>
                <a:effectLst/>
                <a:latin typeface="flandersartsans-regularRg"/>
              </a:rPr>
              <a:t>, maar ook </a:t>
            </a:r>
            <a:r>
              <a:rPr lang="nl-BE" b="1" i="0" dirty="0">
                <a:solidFill>
                  <a:srgbClr val="3B3B3B"/>
                </a:solidFill>
                <a:effectLst/>
                <a:latin typeface="flanders_art_sansmedium"/>
              </a:rPr>
              <a:t>keuzevrijheid en recht op rust</a:t>
            </a:r>
            <a:r>
              <a:rPr lang="nl-BE" b="0" i="0" dirty="0">
                <a:solidFill>
                  <a:srgbClr val="3B3B3B"/>
                </a:solidFill>
                <a:effectLst/>
                <a:latin typeface="flandersartsans-regularRg"/>
              </a:rPr>
              <a:t>.</a:t>
            </a:r>
          </a:p>
          <a:p>
            <a:pPr algn="l">
              <a:buFont typeface="Arial" panose="020B0604020202020204" pitchFamily="34" charset="0"/>
              <a:buChar char="•"/>
            </a:pPr>
            <a:r>
              <a:rPr lang="nl-BE" b="0" i="0" dirty="0">
                <a:solidFill>
                  <a:srgbClr val="3B3B3B"/>
                </a:solidFill>
                <a:effectLst/>
                <a:latin typeface="flandersartsans-regularRg"/>
              </a:rPr>
              <a:t>We bieden ouders de </a:t>
            </a:r>
            <a:r>
              <a:rPr lang="nl-BE" b="1" i="0" dirty="0">
                <a:solidFill>
                  <a:srgbClr val="3B3B3B"/>
                </a:solidFill>
                <a:effectLst/>
                <a:latin typeface="flanders_art_sansmedium"/>
              </a:rPr>
              <a:t>mogelijkheid om werk, opleiding en gezin vlot te combineren</a:t>
            </a:r>
            <a:r>
              <a:rPr lang="nl-BE" b="0" i="0" dirty="0">
                <a:solidFill>
                  <a:srgbClr val="3B3B3B"/>
                </a:solidFill>
                <a:effectLst/>
                <a:latin typeface="flandersartsans-regularRg"/>
              </a:rPr>
              <a:t>.</a:t>
            </a:r>
          </a:p>
          <a:p>
            <a:pPr algn="l">
              <a:buFont typeface="Arial" panose="020B0604020202020204" pitchFamily="34" charset="0"/>
              <a:buChar char="•"/>
            </a:pPr>
            <a:r>
              <a:rPr lang="nl-BE" b="0" i="0" dirty="0">
                <a:solidFill>
                  <a:srgbClr val="3B3B3B"/>
                </a:solidFill>
                <a:effectLst/>
                <a:latin typeface="flandersartsans-regularRg"/>
              </a:rPr>
              <a:t>We creëren een aanbod buitenschoolse opvang en activiteiten dat </a:t>
            </a:r>
            <a:r>
              <a:rPr lang="nl-BE" b="1" i="0" dirty="0">
                <a:solidFill>
                  <a:srgbClr val="3B3B3B"/>
                </a:solidFill>
                <a:effectLst/>
                <a:latin typeface="flanders_art_sansmedium"/>
              </a:rPr>
              <a:t>toegankelijk en betaalbaar</a:t>
            </a:r>
            <a:r>
              <a:rPr lang="nl-BE" b="0" i="0" dirty="0">
                <a:solidFill>
                  <a:srgbClr val="3B3B3B"/>
                </a:solidFill>
                <a:effectLst/>
                <a:latin typeface="flandersartsans-regularRg"/>
              </a:rPr>
              <a:t> is voor iedereen. Het draagt op die manier bij tot een harmonieuze samenleving.</a:t>
            </a:r>
          </a:p>
          <a:p>
            <a:pPr algn="l"/>
            <a:r>
              <a:rPr lang="nl-BE" b="0" i="0" dirty="0">
                <a:solidFill>
                  <a:srgbClr val="3B3B3B"/>
                </a:solidFill>
                <a:effectLst/>
                <a:latin typeface="flandersartsans-regularRg"/>
              </a:rPr>
              <a:t>Kinderen krijgen meer kansen om zich te amuseren én hun talenten te ontwikkelen.</a:t>
            </a:r>
          </a:p>
          <a:p>
            <a:endParaRPr lang="nl-BE" b="0" i="0" dirty="0">
              <a:solidFill>
                <a:srgbClr val="3B3B3B"/>
              </a:solidFill>
              <a:effectLst/>
              <a:latin typeface="flandersartsans-regularRg"/>
            </a:endParaRPr>
          </a:p>
          <a:p>
            <a:endParaRPr lang="nl-BE" b="0" i="0" dirty="0">
              <a:solidFill>
                <a:srgbClr val="3B3B3B"/>
              </a:solidFill>
              <a:effectLst/>
              <a:latin typeface="flandersartsans-regularRg"/>
            </a:endParaRPr>
          </a:p>
          <a:p>
            <a:r>
              <a:rPr lang="nl-BE" b="0" i="0" dirty="0">
                <a:solidFill>
                  <a:srgbClr val="3B3B3B"/>
                </a:solidFill>
                <a:effectLst/>
                <a:latin typeface="flandersartsans-regularRg"/>
              </a:rPr>
              <a:t>De Vlaamse overheid streeft naar een geïntegreerd aanbod van buitenschoolse opvang en activiteiten – afgekort ‘BOA’- voor álle kinderen en gezinnen. Dit wil zeggen dat </a:t>
            </a:r>
            <a:r>
              <a:rPr lang="nl-BE" b="1" i="0" dirty="0">
                <a:solidFill>
                  <a:srgbClr val="3B3B3B"/>
                </a:solidFill>
                <a:effectLst/>
                <a:latin typeface="flanders_art_sansmedium"/>
              </a:rPr>
              <a:t>alle lokale spelers</a:t>
            </a:r>
            <a:r>
              <a:rPr lang="nl-BE" b="0" i="0" dirty="0">
                <a:solidFill>
                  <a:srgbClr val="3B3B3B"/>
                </a:solidFill>
                <a:effectLst/>
                <a:latin typeface="flandersartsans-regularRg"/>
              </a:rPr>
              <a:t>, (buitenschoolse opvang, sportclub, de bibliotheek, speelplein…), zo goed mogelijk samenwerken in functie van een kwaliteitsvolle vrije tijd voor kinderen. </a:t>
            </a:r>
            <a:r>
              <a:rPr lang="nl-BE" b="1" i="0" dirty="0">
                <a:solidFill>
                  <a:srgbClr val="3B3B3B"/>
                </a:solidFill>
                <a:effectLst/>
                <a:latin typeface="flanders_art_sansmedium"/>
              </a:rPr>
              <a:t>Het lokaal bestuur</a:t>
            </a:r>
            <a:r>
              <a:rPr lang="nl-BE" b="0" i="0" dirty="0">
                <a:solidFill>
                  <a:srgbClr val="3B3B3B"/>
                </a:solidFill>
                <a:effectLst/>
                <a:latin typeface="flandersartsans-regularRg"/>
              </a:rPr>
              <a:t> heeft de regie in handen en stippelt met de verschillende partners een lokaal buitenschools beleid uit.</a:t>
            </a:r>
          </a:p>
          <a:p>
            <a:endParaRPr lang="nl-BE" b="0" i="0" dirty="0">
              <a:solidFill>
                <a:srgbClr val="3B3B3B"/>
              </a:solidFill>
              <a:effectLst/>
              <a:latin typeface="flandersartsans-regularRg"/>
            </a:endParaRPr>
          </a:p>
          <a:p>
            <a:r>
              <a:rPr lang="nl-BE" b="0" i="1" dirty="0">
                <a:solidFill>
                  <a:srgbClr val="3B3B3B"/>
                </a:solidFill>
                <a:effectLst/>
                <a:latin typeface="flanders_art_seriflight"/>
              </a:rPr>
              <a:t>Kinderen en ouders moeten vaak kiezen voor ofwel opvang of een activiteit. Dit decreet wil daarom lokale besturen, vrijetijdsactoren en kinderopvang stimuleren om samen te gaan werken zodat ouders en kinderen meer kunnen kiezen.</a:t>
            </a:r>
          </a:p>
          <a:p>
            <a:endParaRPr lang="nl-BE" b="0" i="1" dirty="0">
              <a:solidFill>
                <a:srgbClr val="3B3B3B"/>
              </a:solidFill>
              <a:effectLst/>
              <a:latin typeface="flanders_art_seriflight"/>
            </a:endParaRPr>
          </a:p>
          <a:p>
            <a:endParaRPr lang="nl-BE" b="0" i="0" dirty="0">
              <a:solidFill>
                <a:srgbClr val="3B3B3B"/>
              </a:solidFill>
              <a:effectLst/>
              <a:latin typeface="flandersartsans-regularRg"/>
            </a:endParaRPr>
          </a:p>
          <a:p>
            <a:endParaRPr lang="nl-BE" b="0" i="0" dirty="0">
              <a:solidFill>
                <a:srgbClr val="3B3B3B"/>
              </a:solidFill>
              <a:effectLst/>
              <a:latin typeface="flandersartsans-regularRg"/>
            </a:endParaRPr>
          </a:p>
          <a:p>
            <a:endParaRPr lang="nl-BE" b="1" dirty="0"/>
          </a:p>
        </p:txBody>
      </p:sp>
      <p:sp>
        <p:nvSpPr>
          <p:cNvPr id="4" name="Tijdelijke aanduiding voor dianummer 3"/>
          <p:cNvSpPr>
            <a:spLocks noGrp="1"/>
          </p:cNvSpPr>
          <p:nvPr>
            <p:ph type="sldNum" sz="quarter" idx="5"/>
          </p:nvPr>
        </p:nvSpPr>
        <p:spPr/>
        <p:txBody>
          <a:bodyPr/>
          <a:lstStyle/>
          <a:p>
            <a:fld id="{640BD77B-7974-754D-B9D7-A2F40F0CCC0E}" type="slidenum">
              <a:rPr lang="nl-BE" smtClean="0"/>
              <a:t>2</a:t>
            </a:fld>
            <a:endParaRPr lang="nl-BE"/>
          </a:p>
        </p:txBody>
      </p:sp>
    </p:spTree>
    <p:extLst>
      <p:ext uri="{BB962C8B-B14F-4D97-AF65-F5344CB8AC3E}">
        <p14:creationId xmlns:p14="http://schemas.microsoft.com/office/powerpoint/2010/main" val="733527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22275" y="1241425"/>
            <a:ext cx="5953125" cy="3349625"/>
          </a:xfrm>
        </p:spPr>
      </p:sp>
      <p:sp>
        <p:nvSpPr>
          <p:cNvPr id="3" name="Tijdelijke aanduiding voor notities 2"/>
          <p:cNvSpPr>
            <a:spLocks noGrp="1"/>
          </p:cNvSpPr>
          <p:nvPr>
            <p:ph type="body" idx="1"/>
          </p:nvPr>
        </p:nvSpPr>
        <p:spPr/>
        <p:txBody>
          <a:bodyPr/>
          <a:lstStyle/>
          <a:p>
            <a:endParaRPr lang="nl-BE" sz="1200" kern="1200" baseline="0">
              <a:solidFill>
                <a:schemeClr val="tx1"/>
              </a:solidFill>
              <a:latin typeface="+mn-lt"/>
              <a:ea typeface="+mn-ea"/>
              <a:cs typeface="+mn-cs"/>
            </a:endParaRPr>
          </a:p>
        </p:txBody>
      </p:sp>
      <p:sp>
        <p:nvSpPr>
          <p:cNvPr id="4" name="Tijdelijke aanduiding voor dianummer 3"/>
          <p:cNvSpPr>
            <a:spLocks noGrp="1"/>
          </p:cNvSpPr>
          <p:nvPr>
            <p:ph type="sldNum" sz="quarter" idx="5"/>
          </p:nvPr>
        </p:nvSpPr>
        <p:spPr/>
        <p:txBody>
          <a:bodyPr/>
          <a:lstStyle/>
          <a:p>
            <a:fld id="{640BD77B-7974-754D-B9D7-A2F40F0CCC0E}" type="slidenum">
              <a:rPr lang="nl-BE" smtClean="0"/>
              <a:t>3</a:t>
            </a:fld>
            <a:endParaRPr lang="nl-BE"/>
          </a:p>
        </p:txBody>
      </p:sp>
    </p:spTree>
    <p:extLst>
      <p:ext uri="{BB962C8B-B14F-4D97-AF65-F5344CB8AC3E}">
        <p14:creationId xmlns:p14="http://schemas.microsoft.com/office/powerpoint/2010/main" val="3912829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22275" y="1241425"/>
            <a:ext cx="5953125" cy="3349625"/>
          </a:xfrm>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640BD77B-7974-754D-B9D7-A2F40F0CCC0E}" type="slidenum">
              <a:rPr lang="nl-BE" smtClean="0"/>
              <a:t>4</a:t>
            </a:fld>
            <a:endParaRPr lang="nl-BE"/>
          </a:p>
        </p:txBody>
      </p:sp>
    </p:spTree>
    <p:extLst>
      <p:ext uri="{BB962C8B-B14F-4D97-AF65-F5344CB8AC3E}">
        <p14:creationId xmlns:p14="http://schemas.microsoft.com/office/powerpoint/2010/main" val="1997764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22275" y="1241425"/>
            <a:ext cx="5953125" cy="3349625"/>
          </a:xfrm>
        </p:spPr>
      </p:sp>
      <p:sp>
        <p:nvSpPr>
          <p:cNvPr id="3" name="Tijdelijke aanduiding voor notities 2"/>
          <p:cNvSpPr>
            <a:spLocks noGrp="1"/>
          </p:cNvSpPr>
          <p:nvPr>
            <p:ph type="body" idx="1"/>
          </p:nvPr>
        </p:nvSpPr>
        <p:spPr/>
        <p:txBody>
          <a:bodyPr/>
          <a:lstStyle/>
          <a:p>
            <a:endParaRPr lang="nl-BE"/>
          </a:p>
          <a:p>
            <a:r>
              <a:rPr lang="nl-BE"/>
              <a:t>• Kwetsbare gezinnen en kinderen met een specifieke ondersteuningsbehoefte. Ook deze kinderen en gezinnen hebben recht op ontmoetings- en ontplooiingskansen in hun vrije tijd.</a:t>
            </a:r>
          </a:p>
          <a:p>
            <a:r>
              <a:rPr lang="nl-BE"/>
              <a:t>• Voldoende aanbod kleuteropvang met een kwaliteitslabel. -&gt; minder alternatieven in het vrijetijdsaanbod, meer nood aan veilig nest</a:t>
            </a:r>
          </a:p>
          <a:p>
            <a:r>
              <a:rPr lang="nl-BE"/>
              <a:t>• Multifunctioneel en efficiënt inzetten van infrastructuur.</a:t>
            </a:r>
          </a:p>
        </p:txBody>
      </p:sp>
      <p:sp>
        <p:nvSpPr>
          <p:cNvPr id="4" name="Tijdelijke aanduiding voor dianummer 3"/>
          <p:cNvSpPr>
            <a:spLocks noGrp="1"/>
          </p:cNvSpPr>
          <p:nvPr>
            <p:ph type="sldNum" sz="quarter" idx="5"/>
          </p:nvPr>
        </p:nvSpPr>
        <p:spPr/>
        <p:txBody>
          <a:bodyPr/>
          <a:lstStyle/>
          <a:p>
            <a:fld id="{640BD77B-7974-754D-B9D7-A2F40F0CCC0E}" type="slidenum">
              <a:rPr lang="nl-BE" smtClean="0"/>
              <a:t>5</a:t>
            </a:fld>
            <a:endParaRPr lang="nl-BE"/>
          </a:p>
        </p:txBody>
      </p:sp>
    </p:spTree>
    <p:extLst>
      <p:ext uri="{BB962C8B-B14F-4D97-AF65-F5344CB8AC3E}">
        <p14:creationId xmlns:p14="http://schemas.microsoft.com/office/powerpoint/2010/main" val="1480544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22275" y="1241425"/>
            <a:ext cx="5953125" cy="3349625"/>
          </a:xfrm>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1" i="0" u="none" strike="noStrike" kern="1200" cap="none" spc="0" normalizeH="0" baseline="0" noProof="0">
                <a:ln>
                  <a:noFill/>
                </a:ln>
                <a:solidFill>
                  <a:prstClr val="black"/>
                </a:solidFill>
                <a:effectLst/>
                <a:uLnTx/>
                <a:uFillTx/>
                <a:latin typeface="+mn-lt"/>
                <a:ea typeface="+mn-ea"/>
                <a:cs typeface="+mn-cs"/>
              </a:rPr>
              <a:t>Lokaal samenwerkingsverband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a:ln>
                  <a:noFill/>
                </a:ln>
                <a:solidFill>
                  <a:prstClr val="black"/>
                </a:solidFill>
                <a:effectLst/>
                <a:uLnTx/>
                <a:uFillTx/>
                <a:latin typeface="+mn-lt"/>
                <a:ea typeface="+mn-ea"/>
                <a:cs typeface="+mn-cs"/>
              </a:rPr>
              <a:t>Binnen het grondgebied van een lokaal bestuur wordt samengewerkt in één lokaal een samenwerkingsverband van verschillende actoren die relevant zijn voor buitenschoolse activiteiten.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a:ln>
                  <a:noFill/>
                </a:ln>
                <a:solidFill>
                  <a:prstClr val="black"/>
                </a:solidFill>
                <a:effectLst/>
                <a:uLnTx/>
                <a:uFillTx/>
                <a:latin typeface="+mn-lt"/>
                <a:ea typeface="+mn-ea"/>
                <a:cs typeface="+mn-cs"/>
              </a:rPr>
              <a:t>Bij samenwerkende lokale besturen (over gemeenten heen) is er één lokaal samenwerkingsverband!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200" b="0" i="0" u="none" strike="noStrike" kern="1200" cap="none" spc="0" normalizeH="0" baseline="0" noProof="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1" i="0" u="none" strike="noStrike" kern="1200" cap="none" spc="0" normalizeH="0" baseline="0" noProof="0">
                <a:ln>
                  <a:noFill/>
                </a:ln>
                <a:solidFill>
                  <a:prstClr val="black"/>
                </a:solidFill>
                <a:effectLst/>
                <a:uLnTx/>
                <a:uFillTx/>
                <a:latin typeface="+mn-lt"/>
                <a:ea typeface="+mn-ea"/>
                <a:cs typeface="+mn-cs"/>
              </a:rPr>
              <a:t>Vrijwillige deelname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a:ln>
                  <a:noFill/>
                </a:ln>
                <a:solidFill>
                  <a:prstClr val="black"/>
                </a:solidFill>
                <a:effectLst/>
                <a:uLnTx/>
                <a:uFillTx/>
                <a:latin typeface="+mn-lt"/>
                <a:ea typeface="+mn-ea"/>
                <a:cs typeface="+mn-cs"/>
              </a:rPr>
              <a:t>De deelname aan het lokaal samenwerkingsverband mag geen voorwaarde zijn voor erkenning of voor financiële, personele, logistieke of infrastructurele ondersteuning van actoren door het lokaal bestuur.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200" b="0" i="0" u="none" strike="noStrike" kern="1200" cap="none" spc="0" normalizeH="0" baseline="0" noProof="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1" i="0" u="none" strike="noStrike" kern="1200" cap="none" spc="0" normalizeH="0" baseline="0" noProof="0">
                <a:ln>
                  <a:noFill/>
                </a:ln>
                <a:solidFill>
                  <a:prstClr val="black"/>
                </a:solidFill>
                <a:effectLst/>
                <a:uLnTx/>
                <a:uFillTx/>
                <a:latin typeface="+mn-lt"/>
                <a:ea typeface="+mn-ea"/>
                <a:cs typeface="+mn-cs"/>
              </a:rPr>
              <a:t>Diverse samenstelling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a:ln>
                  <a:noFill/>
                </a:ln>
                <a:solidFill>
                  <a:prstClr val="black"/>
                </a:solidFill>
                <a:effectLst/>
                <a:uLnTx/>
                <a:uFillTx/>
                <a:latin typeface="+mn-lt"/>
                <a:ea typeface="+mn-ea"/>
                <a:cs typeface="+mn-cs"/>
              </a:rPr>
              <a:t>Actoren uit jeugd, sport, onderwijs, welzijn, cultuur, samenwerkingsverband (vb. Huis van het Kind) MET inbreng van ouders en kinderen.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200" b="0" i="0" u="none" strike="noStrike" kern="1200" cap="none" spc="0" normalizeH="0" baseline="0" noProof="0">
              <a:ln>
                <a:noFill/>
              </a:ln>
              <a:solidFill>
                <a:prstClr val="black"/>
              </a:solidFill>
              <a:effectLst/>
              <a:uLnTx/>
              <a:uFillTx/>
              <a:latin typeface="+mn-lt"/>
              <a:ea typeface="+mn-ea"/>
              <a:cs typeface="+mn-cs"/>
            </a:endParaRPr>
          </a:p>
          <a:p>
            <a:endParaRPr lang="nl-BE"/>
          </a:p>
          <a:p>
            <a:endParaRPr lang="nl-BE"/>
          </a:p>
        </p:txBody>
      </p:sp>
      <p:sp>
        <p:nvSpPr>
          <p:cNvPr id="4" name="Tijdelijke aanduiding voor dianummer 3"/>
          <p:cNvSpPr>
            <a:spLocks noGrp="1"/>
          </p:cNvSpPr>
          <p:nvPr>
            <p:ph type="sldNum" sz="quarter" idx="5"/>
          </p:nvPr>
        </p:nvSpPr>
        <p:spPr/>
        <p:txBody>
          <a:bodyPr/>
          <a:lstStyle/>
          <a:p>
            <a:fld id="{640BD77B-7974-754D-B9D7-A2F40F0CCC0E}" type="slidenum">
              <a:rPr lang="nl-BE" smtClean="0"/>
              <a:t>6</a:t>
            </a:fld>
            <a:endParaRPr lang="nl-BE"/>
          </a:p>
        </p:txBody>
      </p:sp>
    </p:spTree>
    <p:extLst>
      <p:ext uri="{BB962C8B-B14F-4D97-AF65-F5344CB8AC3E}">
        <p14:creationId xmlns:p14="http://schemas.microsoft.com/office/powerpoint/2010/main" val="1867712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22275" y="1241425"/>
            <a:ext cx="5953125" cy="3349625"/>
          </a:xfrm>
        </p:spPr>
      </p:sp>
      <p:sp>
        <p:nvSpPr>
          <p:cNvPr id="3" name="Tijdelijke aanduiding voor notities 2"/>
          <p:cNvSpPr>
            <a:spLocks noGrp="1"/>
          </p:cNvSpPr>
          <p:nvPr>
            <p:ph type="body" idx="1"/>
          </p:nvPr>
        </p:nvSpPr>
        <p:spPr/>
        <p:txBody>
          <a:bodyPr/>
          <a:lstStyle/>
          <a:p>
            <a:r>
              <a:rPr lang="nl-BE"/>
              <a:t>Het lokaal samenwerkingsverband kan het lokaal bestuur </a:t>
            </a:r>
            <a:r>
              <a:rPr lang="nl-BE" b="1"/>
              <a:t>adviseren bij de uitvoering van opdrachten inzake regie en geeft mee concrete invulling aan het lokaal beleid </a:t>
            </a:r>
            <a:r>
              <a:rPr lang="nl-BE"/>
              <a:t>buitenschoolse activiteiten, dat deel uitmaakt van de (strategische) meerjarenplanning van het lokaal bestuur.</a:t>
            </a:r>
          </a:p>
          <a:p>
            <a:endParaRPr lang="nl-BE"/>
          </a:p>
          <a:p>
            <a:r>
              <a:rPr lang="nl-BE"/>
              <a:t>Daarnaast </a:t>
            </a:r>
            <a:r>
              <a:rPr lang="nl-BE" b="1"/>
              <a:t>ontwikkelt het lokaal samenwerkingsverband gezamenlijke operationele doelstellingen buitenschoolse activiteiten en coördineert het operationele acties van de relevante actoren</a:t>
            </a:r>
            <a:r>
              <a:rPr lang="nl-BE"/>
              <a:t>, binnen de door het lokaal bestuur ter beschikking gestelde middelen. Vooropgesteld wordt dat initiatieven elkaar gaan versterken, vanuit hun eigenheid, onder meer door het delen van expertise. Het lokaal samenwerkingsverband houdt rekening met de behoeften van alle kinderen en met de mogelijkheden van de actoren binnen het werkingsgebied.</a:t>
            </a:r>
          </a:p>
          <a:p>
            <a:endParaRPr lang="nl-BE"/>
          </a:p>
          <a:p>
            <a:r>
              <a:rPr lang="nl-BE"/>
              <a:t>De ondersteuning van de verwerving van de Nederlandse taal door (jonge) kinderen, ook met het oog op het gelijkekansenbeleid, is een beleidsdoelstelling van de Vlaamse overheid. Buitenschoolse activiteiten dragen bij aan de taalontwikkeling van het kind: kansen krijgen om in een sfeer van vrije tijd, zonder formele of informele leerdruk, Nederlands te verwerven en van elkaar te leren</a:t>
            </a:r>
          </a:p>
        </p:txBody>
      </p:sp>
      <p:sp>
        <p:nvSpPr>
          <p:cNvPr id="4" name="Tijdelijke aanduiding voor dianummer 3"/>
          <p:cNvSpPr>
            <a:spLocks noGrp="1"/>
          </p:cNvSpPr>
          <p:nvPr>
            <p:ph type="sldNum" sz="quarter" idx="5"/>
          </p:nvPr>
        </p:nvSpPr>
        <p:spPr/>
        <p:txBody>
          <a:bodyPr/>
          <a:lstStyle/>
          <a:p>
            <a:fld id="{640BD77B-7974-754D-B9D7-A2F40F0CCC0E}" type="slidenum">
              <a:rPr lang="nl-BE" smtClean="0"/>
              <a:t>7</a:t>
            </a:fld>
            <a:endParaRPr lang="nl-BE"/>
          </a:p>
        </p:txBody>
      </p:sp>
    </p:spTree>
    <p:extLst>
      <p:ext uri="{BB962C8B-B14F-4D97-AF65-F5344CB8AC3E}">
        <p14:creationId xmlns:p14="http://schemas.microsoft.com/office/powerpoint/2010/main" val="1892562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22275" y="1241425"/>
            <a:ext cx="5953125" cy="3349625"/>
          </a:xfrm>
        </p:spPr>
      </p:sp>
      <p:sp>
        <p:nvSpPr>
          <p:cNvPr id="3" name="Tijdelijke aanduiding voor notities 2"/>
          <p:cNvSpPr>
            <a:spLocks noGrp="1"/>
          </p:cNvSpPr>
          <p:nvPr>
            <p:ph type="body" idx="1"/>
          </p:nvPr>
        </p:nvSpPr>
        <p:spPr/>
        <p:txBody>
          <a:bodyPr/>
          <a:lstStyle/>
          <a:p>
            <a:endParaRPr lang="nl-BE" dirty="0"/>
          </a:p>
          <a:p>
            <a:r>
              <a:rPr lang="nl-BE" dirty="0"/>
              <a:t>- Flexibiliteit in regelgeving: “in groepen waar je kleuters opvangt”: dus gemengde werking kan, infrastructuur delen kan… Belang transparantie als je naar mengvorm evolueert. Bedoeling vooral om samenwerking te stimuleren</a:t>
            </a:r>
          </a:p>
          <a:p>
            <a:pPr marL="171450" indent="-171450">
              <a:buFontTx/>
              <a:buChar char="-"/>
            </a:pPr>
            <a:r>
              <a:rPr lang="nl-BE" dirty="0" err="1"/>
              <a:t>Qvoorwaarden</a:t>
            </a:r>
            <a:r>
              <a:rPr lang="nl-BE" dirty="0"/>
              <a:t> bv. ratio en competenties</a:t>
            </a:r>
          </a:p>
          <a:p>
            <a:pPr marL="171450" indent="-171450">
              <a:buFontTx/>
              <a:buChar char="-"/>
            </a:pPr>
            <a:r>
              <a:rPr lang="nl-BE" dirty="0"/>
              <a:t>Doelgerichte regelgeving</a:t>
            </a:r>
          </a:p>
        </p:txBody>
      </p:sp>
      <p:sp>
        <p:nvSpPr>
          <p:cNvPr id="4" name="Tijdelijke aanduiding voor dianummer 3"/>
          <p:cNvSpPr>
            <a:spLocks noGrp="1"/>
          </p:cNvSpPr>
          <p:nvPr>
            <p:ph type="sldNum" sz="quarter" idx="5"/>
          </p:nvPr>
        </p:nvSpPr>
        <p:spPr/>
        <p:txBody>
          <a:bodyPr/>
          <a:lstStyle/>
          <a:p>
            <a:fld id="{640BD77B-7974-754D-B9D7-A2F40F0CCC0E}" type="slidenum">
              <a:rPr lang="nl-BE" smtClean="0"/>
              <a:t>9</a:t>
            </a:fld>
            <a:endParaRPr lang="nl-BE"/>
          </a:p>
        </p:txBody>
      </p:sp>
    </p:spTree>
    <p:extLst>
      <p:ext uri="{BB962C8B-B14F-4D97-AF65-F5344CB8AC3E}">
        <p14:creationId xmlns:p14="http://schemas.microsoft.com/office/powerpoint/2010/main" val="404661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a:latin typeface="Flanders Art Sans" panose="00000500000000000000" pitchFamily="50" charset="0"/>
              </a:rPr>
              <a:t>“Opgroeien continueert financiering organisatoren BKO”</a:t>
            </a:r>
          </a:p>
          <a:p>
            <a:r>
              <a:rPr lang="nl-BE" sz="1200" b="1" dirty="0">
                <a:latin typeface="Flanders Art Sans" panose="00000500000000000000" pitchFamily="50" charset="0"/>
              </a:rPr>
              <a:t>Behoud huidige subsidie voor organisatoren</a:t>
            </a:r>
          </a:p>
          <a:p>
            <a:pPr marL="457200" indent="-457200">
              <a:buFont typeface="Arial" panose="020B0604020202020204" pitchFamily="34" charset="0"/>
              <a:buChar char="•"/>
            </a:pPr>
            <a:r>
              <a:rPr lang="nl-BE" sz="1200" dirty="0">
                <a:latin typeface="Flanders Art Sans" panose="00000500000000000000" pitchFamily="50" charset="0"/>
              </a:rPr>
              <a:t>In vereenvoudigde vorm</a:t>
            </a:r>
          </a:p>
          <a:p>
            <a:pPr marL="457200" indent="-457200">
              <a:buFont typeface="Arial" panose="020B0604020202020204" pitchFamily="34" charset="0"/>
              <a:buChar char="•"/>
            </a:pPr>
            <a:r>
              <a:rPr lang="nl-BE" sz="1200" dirty="0">
                <a:latin typeface="Flanders Art Sans" panose="00000500000000000000" pitchFamily="50" charset="0"/>
              </a:rPr>
              <a:t>Subsidievoorwaarden afgestemd op voorwaarden kwaliteitslabel</a:t>
            </a:r>
          </a:p>
          <a:p>
            <a:pPr marL="457200" indent="-457200">
              <a:buFont typeface="Arial" panose="020B0604020202020204" pitchFamily="34" charset="0"/>
              <a:buChar char="•"/>
            </a:pPr>
            <a:r>
              <a:rPr lang="nl-BE" sz="1200" dirty="0">
                <a:latin typeface="Flanders Art Sans" panose="00000500000000000000" pitchFamily="50" charset="0"/>
              </a:rPr>
              <a:t>Subsidies gegroepeerd op niveau gemeente</a:t>
            </a:r>
          </a:p>
          <a:p>
            <a:pPr marL="457200" indent="-457200">
              <a:buFont typeface="Arial" panose="020B0604020202020204" pitchFamily="34" charset="0"/>
              <a:buChar char="•"/>
            </a:pPr>
            <a:r>
              <a:rPr lang="nl-BE" sz="1200" dirty="0">
                <a:latin typeface="Flanders Art Sans" panose="00000500000000000000" pitchFamily="50" charset="0"/>
              </a:rPr>
              <a:t>Lees meer in </a:t>
            </a:r>
            <a:r>
              <a:rPr lang="nl-BE" sz="1200" dirty="0">
                <a:latin typeface="Flanders Art Sans" panose="00000500000000000000" pitchFamily="50" charset="0"/>
                <a:hlinkClick r:id="rId3"/>
              </a:rPr>
              <a:t>brochure transitiesubsidies</a:t>
            </a:r>
            <a:endParaRPr lang="nl-BE" sz="1200" dirty="0">
              <a:latin typeface="Flanders Art Sans" panose="00000500000000000000" pitchFamily="50" charset="0"/>
            </a:endParaRPr>
          </a:p>
          <a:p>
            <a:pPr marL="457200" indent="-457200">
              <a:buFont typeface="Arial" panose="020B0604020202020204" pitchFamily="34" charset="0"/>
              <a:buChar char="•"/>
            </a:pPr>
            <a:endParaRPr lang="nl-BE" sz="1200" dirty="0">
              <a:latin typeface="Flanders Art Sans" panose="00000500000000000000" pitchFamily="50" charset="0"/>
            </a:endParaRPr>
          </a:p>
          <a:p>
            <a:pPr marL="457200" indent="-457200">
              <a:buFont typeface="Arial" panose="020B0604020202020204" pitchFamily="34" charset="0"/>
              <a:buChar char="•"/>
            </a:pPr>
            <a:endParaRPr lang="nl-BE" sz="1200" dirty="0">
              <a:latin typeface="Flanders Art Sans" panose="00000500000000000000" pitchFamily="50" charset="0"/>
            </a:endParaRPr>
          </a:p>
          <a:p>
            <a:r>
              <a:rPr lang="nl-BE" sz="1200" dirty="0">
                <a:latin typeface="Flanders Art Sans" panose="00000500000000000000" pitchFamily="50" charset="0"/>
              </a:rPr>
              <a:t>In overeenstemming met alle organisatoren BKO die recht hebben op subsidie, kan </a:t>
            </a:r>
            <a:r>
              <a:rPr lang="nl-BE" sz="1200" b="1" dirty="0">
                <a:latin typeface="Flanders Art Sans" panose="00000500000000000000" pitchFamily="50" charset="0"/>
                <a:hlinkClick r:id="rId4"/>
              </a:rPr>
              <a:t>overgangstermijn ingekort </a:t>
            </a:r>
            <a:r>
              <a:rPr lang="nl-BE" sz="1200" dirty="0">
                <a:latin typeface="Flanders Art Sans" panose="00000500000000000000" pitchFamily="50" charset="0"/>
              </a:rPr>
              <a:t>worden. </a:t>
            </a:r>
          </a:p>
          <a:p>
            <a:pPr marL="457200" indent="-457200">
              <a:buFont typeface="Arial" panose="020B0604020202020204" pitchFamily="34" charset="0"/>
              <a:buChar char="•"/>
            </a:pPr>
            <a:r>
              <a:rPr lang="nl-BE" sz="1200" dirty="0">
                <a:latin typeface="Flanders Art Sans" panose="00000500000000000000" pitchFamily="50" charset="0"/>
              </a:rPr>
              <a:t>Subsidie rechtstreeks naar lokaal bestuur</a:t>
            </a:r>
          </a:p>
          <a:p>
            <a:pPr marL="457200" indent="-457200">
              <a:buFont typeface="Arial" panose="020B0604020202020204" pitchFamily="34" charset="0"/>
              <a:buChar char="•"/>
            </a:pPr>
            <a:r>
              <a:rPr lang="nl-BE" sz="1200" dirty="0">
                <a:latin typeface="Flanders Art Sans" panose="00000500000000000000" pitchFamily="50" charset="0"/>
              </a:rPr>
              <a:t>Doen wanneer je weet wat je met de subsidie gaat doen (visie en beleid</a:t>
            </a:r>
          </a:p>
          <a:p>
            <a:pPr marL="457200" indent="-457200">
              <a:buFont typeface="Arial" panose="020B0604020202020204" pitchFamily="34" charset="0"/>
              <a:buChar char="•"/>
            </a:pPr>
            <a:endParaRPr lang="nl-BE" sz="1200" dirty="0">
              <a:latin typeface="Flanders Art Sans" panose="00000500000000000000" pitchFamily="50" charset="0"/>
            </a:endParaRPr>
          </a:p>
          <a:p>
            <a:pPr marL="457200" indent="-457200">
              <a:buFont typeface="Arial" panose="020B0604020202020204" pitchFamily="34" charset="0"/>
              <a:buChar char="•"/>
            </a:pPr>
            <a:endParaRPr lang="nl-BE" sz="1200" dirty="0">
              <a:latin typeface="Flanders Art Sans" panose="00000500000000000000" pitchFamily="50" charset="0"/>
            </a:endParaRPr>
          </a:p>
          <a:p>
            <a:pPr marL="457200" indent="-457200">
              <a:buFont typeface="Arial" panose="020B0604020202020204" pitchFamily="34" charset="0"/>
              <a:buChar char="•"/>
            </a:pPr>
            <a:endParaRPr lang="nl-BE" sz="1200" dirty="0">
              <a:latin typeface="Flanders Art Sans" panose="00000500000000000000" pitchFamily="50" charset="0"/>
            </a:endParaRPr>
          </a:p>
          <a:p>
            <a:pPr marL="457200" indent="-457200">
              <a:buFont typeface="Arial" panose="020B0604020202020204" pitchFamily="34" charset="0"/>
              <a:buChar char="•"/>
            </a:pPr>
            <a:endParaRPr lang="nl-BE" sz="1200" dirty="0">
              <a:latin typeface="Flanders Art Sans" panose="00000500000000000000" pitchFamily="50" charset="0"/>
            </a:endParaRPr>
          </a:p>
          <a:p>
            <a:pPr marL="0" indent="0">
              <a:buFont typeface="Arial" panose="020B0604020202020204" pitchFamily="34" charset="0"/>
              <a:buNone/>
            </a:pPr>
            <a:r>
              <a:rPr lang="nl-BE" sz="1200" dirty="0">
                <a:latin typeface="Flanders Art Sans" panose="00000500000000000000" pitchFamily="50" charset="0"/>
              </a:rPr>
              <a:t>Na 2026: opgroeien subsidieert niet langer rechtstreeks organisatoren buitenschoolse opvang</a:t>
            </a:r>
            <a:endParaRPr lang="nl-BE" dirty="0"/>
          </a:p>
        </p:txBody>
      </p:sp>
      <p:sp>
        <p:nvSpPr>
          <p:cNvPr id="4" name="Tijdelijke aanduiding voor dianummer 3"/>
          <p:cNvSpPr>
            <a:spLocks noGrp="1"/>
          </p:cNvSpPr>
          <p:nvPr>
            <p:ph type="sldNum" sz="quarter" idx="5"/>
          </p:nvPr>
        </p:nvSpPr>
        <p:spPr/>
        <p:txBody>
          <a:bodyPr/>
          <a:lstStyle/>
          <a:p>
            <a:fld id="{640BD77B-7974-754D-B9D7-A2F40F0CCC0E}" type="slidenum">
              <a:rPr lang="nl-BE" smtClean="0"/>
              <a:t>10</a:t>
            </a:fld>
            <a:endParaRPr lang="nl-BE"/>
          </a:p>
        </p:txBody>
      </p:sp>
    </p:spTree>
    <p:extLst>
      <p:ext uri="{BB962C8B-B14F-4D97-AF65-F5344CB8AC3E}">
        <p14:creationId xmlns:p14="http://schemas.microsoft.com/office/powerpoint/2010/main" val="18204067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Opgroeien-Titeldia">
    <p:bg>
      <p:bgPr>
        <a:solidFill>
          <a:schemeClr val="accent1"/>
        </a:solidFill>
        <a:effectLst/>
      </p:bgPr>
    </p:bg>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601C470B-0AE5-7C4E-9E1D-30B1419F7A0E}"/>
              </a:ext>
            </a:extLst>
          </p:cNvPr>
          <p:cNvSpPr/>
          <p:nvPr userDrawn="1"/>
        </p:nvSpPr>
        <p:spPr>
          <a:xfrm>
            <a:off x="-2" y="11611162"/>
            <a:ext cx="24384387" cy="21048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4" tIns="34292" rIns="68584" bIns="34292" numCol="1" spcCol="0" rtlCol="0" fromWordArt="0" anchor="ctr" anchorCtr="0" forceAA="0" compatLnSpc="1">
            <a:prstTxWarp prst="textNoShape">
              <a:avLst/>
            </a:prstTxWarp>
            <a:noAutofit/>
          </a:bodyPr>
          <a:lstStyle/>
          <a:p>
            <a:pPr algn="ctr"/>
            <a:endParaRPr lang="nl-BE" sz="2700"/>
          </a:p>
        </p:txBody>
      </p:sp>
      <p:sp>
        <p:nvSpPr>
          <p:cNvPr id="2" name="Title 1"/>
          <p:cNvSpPr>
            <a:spLocks noGrp="1"/>
          </p:cNvSpPr>
          <p:nvPr>
            <p:ph type="ctrTitle"/>
          </p:nvPr>
        </p:nvSpPr>
        <p:spPr>
          <a:xfrm>
            <a:off x="1641584" y="2436900"/>
            <a:ext cx="21070267" cy="2611350"/>
          </a:xfrm>
        </p:spPr>
        <p:txBody>
          <a:bodyPr lIns="0" tIns="0" rIns="0" bIns="0" anchor="t" anchorCtr="0">
            <a:noAutofit/>
          </a:bodyPr>
          <a:lstStyle>
            <a:lvl1pPr algn="ctr">
              <a:defRPr sz="6749" b="0" baseline="0">
                <a:solidFill>
                  <a:schemeClr val="bg1"/>
                </a:solidFill>
              </a:defRPr>
            </a:lvl1pPr>
          </a:lstStyle>
          <a:p>
            <a:r>
              <a:rPr lang="nl-NL"/>
              <a:t>Klik om stijl te bewerken</a:t>
            </a:r>
            <a:endParaRPr lang="en-US"/>
          </a:p>
        </p:txBody>
      </p:sp>
      <p:pic>
        <p:nvPicPr>
          <p:cNvPr id="10" name="Afbeelding 9">
            <a:extLst>
              <a:ext uri="{FF2B5EF4-FFF2-40B4-BE49-F238E27FC236}">
                <a16:creationId xmlns:a16="http://schemas.microsoft.com/office/drawing/2014/main" id="{25C4F9E0-AB3D-3F42-9094-B4E2723854EF}"/>
              </a:ext>
            </a:extLst>
          </p:cNvPr>
          <p:cNvPicPr>
            <a:picLocks noChangeAspect="1"/>
          </p:cNvPicPr>
          <p:nvPr userDrawn="1"/>
        </p:nvPicPr>
        <p:blipFill>
          <a:blip r:embed="rId2"/>
          <a:srcRect/>
          <a:stretch/>
        </p:blipFill>
        <p:spPr>
          <a:xfrm>
            <a:off x="695274" y="12064939"/>
            <a:ext cx="3009799" cy="1260000"/>
          </a:xfrm>
          <a:prstGeom prst="rect">
            <a:avLst/>
          </a:prstGeom>
        </p:spPr>
      </p:pic>
      <p:pic>
        <p:nvPicPr>
          <p:cNvPr id="12" name="Afbeelding 11">
            <a:extLst>
              <a:ext uri="{FF2B5EF4-FFF2-40B4-BE49-F238E27FC236}">
                <a16:creationId xmlns:a16="http://schemas.microsoft.com/office/drawing/2014/main" id="{85263C84-2234-544A-B00F-3991BBD6D144}"/>
              </a:ext>
            </a:extLst>
          </p:cNvPr>
          <p:cNvPicPr>
            <a:picLocks noChangeAspect="1"/>
          </p:cNvPicPr>
          <p:nvPr userDrawn="1"/>
        </p:nvPicPr>
        <p:blipFill>
          <a:blip r:embed="rId3"/>
          <a:stretch>
            <a:fillRect/>
          </a:stretch>
        </p:blipFill>
        <p:spPr>
          <a:xfrm>
            <a:off x="21082847" y="12395788"/>
            <a:ext cx="2605884" cy="720000"/>
          </a:xfrm>
          <a:prstGeom prst="rect">
            <a:avLst/>
          </a:prstGeom>
        </p:spPr>
      </p:pic>
    </p:spTree>
    <p:extLst>
      <p:ext uri="{BB962C8B-B14F-4D97-AF65-F5344CB8AC3E}">
        <p14:creationId xmlns:p14="http://schemas.microsoft.com/office/powerpoint/2010/main" val="1224977895"/>
      </p:ext>
    </p:extLst>
  </p:cSld>
  <p:clrMapOvr>
    <a:masterClrMapping/>
  </p:clrMapOvr>
  <p:extLst>
    <p:ext uri="{DCECCB84-F9BA-43D5-87BE-67443E8EF086}">
      <p15:sldGuideLst xmlns:p15="http://schemas.microsoft.com/office/powerpoint/2012/main">
        <p15:guide id="1" orient="horz" pos="8153" userDrawn="1">
          <p15:clr>
            <a:srgbClr val="FBAE40"/>
          </p15:clr>
        </p15:guide>
        <p15:guide id="2" pos="103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Opgroeien-Titel-Subtitel-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920028-2E04-0448-92C0-01E2D4F19970}"/>
              </a:ext>
            </a:extLst>
          </p:cNvPr>
          <p:cNvSpPr>
            <a:spLocks noGrp="1"/>
          </p:cNvSpPr>
          <p:nvPr>
            <p:ph type="title"/>
          </p:nvPr>
        </p:nvSpPr>
        <p:spPr>
          <a:xfrm>
            <a:off x="2217885" y="219456"/>
            <a:ext cx="20493969" cy="1900598"/>
          </a:xfrm>
        </p:spPr>
        <p:txBody>
          <a:bodyPr lIns="0" tIns="0" rIns="0" bIns="0" anchor="b" anchorCtr="0">
            <a:noAutofit/>
          </a:bodyPr>
          <a:lstStyle>
            <a:lvl1pPr>
              <a:defRPr sz="4874" baseline="0">
                <a:solidFill>
                  <a:schemeClr val="accent1"/>
                </a:solidFill>
                <a:latin typeface="+mj-lt"/>
              </a:defRPr>
            </a:lvl1pPr>
          </a:lstStyle>
          <a:p>
            <a:r>
              <a:rPr lang="nl-NL"/>
              <a:t>Klik om stijl te bewerken</a:t>
            </a:r>
            <a:endParaRPr lang="nl-BE"/>
          </a:p>
        </p:txBody>
      </p:sp>
      <p:sp>
        <p:nvSpPr>
          <p:cNvPr id="8" name="Rechthoek 7">
            <a:extLst>
              <a:ext uri="{FF2B5EF4-FFF2-40B4-BE49-F238E27FC236}">
                <a16:creationId xmlns:a16="http://schemas.microsoft.com/office/drawing/2014/main" id="{5ABB9EF1-E3E9-0C47-BEC9-10DCAEA68CB7}"/>
              </a:ext>
            </a:extLst>
          </p:cNvPr>
          <p:cNvSpPr/>
          <p:nvPr userDrawn="1"/>
        </p:nvSpPr>
        <p:spPr>
          <a:xfrm>
            <a:off x="2" y="0"/>
            <a:ext cx="610852"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4" tIns="34292" rIns="68584" bIns="34292" numCol="1" spcCol="0" rtlCol="0" fromWordArt="0" anchor="ctr" anchorCtr="0" forceAA="0" compatLnSpc="1">
            <a:prstTxWarp prst="textNoShape">
              <a:avLst/>
            </a:prstTxWarp>
            <a:noAutofit/>
          </a:bodyPr>
          <a:lstStyle/>
          <a:p>
            <a:pPr algn="ctr"/>
            <a:endParaRPr lang="nl-BE" sz="2700"/>
          </a:p>
        </p:txBody>
      </p:sp>
      <p:sp>
        <p:nvSpPr>
          <p:cNvPr id="11" name="Tijdelijke aanduiding voor tekst 10">
            <a:extLst>
              <a:ext uri="{FF2B5EF4-FFF2-40B4-BE49-F238E27FC236}">
                <a16:creationId xmlns:a16="http://schemas.microsoft.com/office/drawing/2014/main" id="{31EB7928-700C-1243-A768-CBDC105C8780}"/>
              </a:ext>
            </a:extLst>
          </p:cNvPr>
          <p:cNvSpPr>
            <a:spLocks noGrp="1"/>
          </p:cNvSpPr>
          <p:nvPr>
            <p:ph type="body" sz="quarter" idx="10"/>
          </p:nvPr>
        </p:nvSpPr>
        <p:spPr>
          <a:xfrm>
            <a:off x="2217885" y="2213356"/>
            <a:ext cx="20493969" cy="913892"/>
          </a:xfrm>
        </p:spPr>
        <p:txBody>
          <a:bodyPr lIns="0" tIns="0" rIns="0" bIns="0">
            <a:noAutofit/>
          </a:bodyPr>
          <a:lstStyle>
            <a:lvl1pPr marL="0" indent="0">
              <a:buNone/>
              <a:defRPr sz="3000" b="1" i="0" baseline="0">
                <a:solidFill>
                  <a:schemeClr val="accent1"/>
                </a:solidFill>
                <a:latin typeface="Flanders Art Sans" pitchFamily="2" charset="77"/>
              </a:defRPr>
            </a:lvl1pPr>
          </a:lstStyle>
          <a:p>
            <a:pPr lvl="0"/>
            <a:r>
              <a:rPr lang="nl-NL"/>
              <a:t>Klikken om de tekststijl van het model te bewerken</a:t>
            </a:r>
          </a:p>
        </p:txBody>
      </p:sp>
      <p:sp>
        <p:nvSpPr>
          <p:cNvPr id="13" name="Tijdelijke aanduiding voor tekst 12">
            <a:extLst>
              <a:ext uri="{FF2B5EF4-FFF2-40B4-BE49-F238E27FC236}">
                <a16:creationId xmlns:a16="http://schemas.microsoft.com/office/drawing/2014/main" id="{99E19A30-4C6E-1440-86C0-C54D2781FD9B}"/>
              </a:ext>
            </a:extLst>
          </p:cNvPr>
          <p:cNvSpPr>
            <a:spLocks noGrp="1"/>
          </p:cNvSpPr>
          <p:nvPr>
            <p:ph type="body" sz="quarter" idx="11" hasCustomPrompt="1"/>
          </p:nvPr>
        </p:nvSpPr>
        <p:spPr>
          <a:xfrm>
            <a:off x="2217883" y="3565525"/>
            <a:ext cx="20493968" cy="7900988"/>
          </a:xfrm>
        </p:spPr>
        <p:txBody>
          <a:bodyPr lIns="0" tIns="0" rIns="0" bIns="0">
            <a:noAutofit/>
          </a:bodyPr>
          <a:lstStyle>
            <a:lvl1pPr marL="0" indent="0">
              <a:lnSpc>
                <a:spcPct val="100000"/>
              </a:lnSpc>
              <a:buFont typeface="Arial" panose="020B0604020202020204" pitchFamily="34" charset="0"/>
              <a:buNone/>
              <a:defRPr sz="2400" baseline="0">
                <a:latin typeface="Flanders Art Sans" panose="00000500000000000000" pitchFamily="50" charset="0"/>
              </a:defRPr>
            </a:lvl1pPr>
            <a:lvl2pPr>
              <a:defRPr sz="2400"/>
            </a:lvl2pPr>
            <a:lvl3pPr>
              <a:defRPr sz="2400">
                <a:latin typeface="Flanders Art Sans" panose="00000500000000000000" pitchFamily="50" charset="0"/>
              </a:defRPr>
            </a:lvl3pPr>
            <a:lvl4pPr>
              <a:defRPr sz="2400">
                <a:latin typeface="Flanders Art Sans" panose="00000500000000000000" pitchFamily="50" charset="0"/>
              </a:defRPr>
            </a:lvl4pPr>
            <a:lvl5pPr marL="2742789" marR="0" indent="0" algn="l" defTabSz="1371395" rtl="0" eaLnBrk="1" fontAlgn="auto" latinLnBrk="0" hangingPunct="1">
              <a:lnSpc>
                <a:spcPct val="90000"/>
              </a:lnSpc>
              <a:spcBef>
                <a:spcPts val="750"/>
              </a:spcBef>
              <a:spcAft>
                <a:spcPts val="0"/>
              </a:spcAft>
              <a:buClrTx/>
              <a:buSzTx/>
              <a:buFont typeface="Arial" panose="020B0604020202020204" pitchFamily="34" charset="0"/>
              <a:buNone/>
              <a:tabLst/>
              <a:defRPr sz="2400">
                <a:latin typeface="Flanders Art Sans" panose="00000500000000000000" pitchFamily="50" charset="0"/>
              </a:defRPr>
            </a:lvl5pPr>
            <a:lvl6pPr marL="3428486" marR="0" indent="0" algn="l" defTabSz="1371395" rtl="0" eaLnBrk="1" fontAlgn="auto" latinLnBrk="0" hangingPunct="1">
              <a:lnSpc>
                <a:spcPct val="90000"/>
              </a:lnSpc>
              <a:spcBef>
                <a:spcPts val="750"/>
              </a:spcBef>
              <a:spcAft>
                <a:spcPts val="0"/>
              </a:spcAft>
              <a:buClrTx/>
              <a:buSzTx/>
              <a:buFont typeface="Arial" panose="020B0604020202020204" pitchFamily="34" charset="0"/>
              <a:buNone/>
              <a:tabLst/>
              <a:defRPr sz="2400">
                <a:latin typeface="Flanders Art Sans" panose="00000500000000000000" pitchFamily="50" charset="0"/>
              </a:defRPr>
            </a:lvl6pPr>
          </a:lstStyle>
          <a:p>
            <a:r>
              <a:rPr lang="nl-NL"/>
              <a:t>Tekststijl van het model bewerken
Tweede niveau
Derde niveau
Vierde niveau
Vijfde niveau</a:t>
            </a:r>
          </a:p>
          <a:p>
            <a:endParaRPr lang="nl-NL"/>
          </a:p>
          <a:p>
            <a:r>
              <a:rPr lang="nl-NL"/>
              <a:t>Test</a:t>
            </a:r>
          </a:p>
          <a:p>
            <a:pPr lvl="1"/>
            <a:r>
              <a:rPr lang="nl-NL"/>
              <a:t>Item 1.1</a:t>
            </a:r>
          </a:p>
          <a:p>
            <a:pPr lvl="2"/>
            <a:r>
              <a:rPr lang="nl-NL"/>
              <a:t>Item 1.1.1</a:t>
            </a:r>
          </a:p>
          <a:p>
            <a:pPr lvl="3"/>
            <a:r>
              <a:rPr lang="nl-NL"/>
              <a:t>Item 1.1.1.1</a:t>
            </a:r>
          </a:p>
          <a:p>
            <a:pPr marL="3085637" marR="0" lvl="4" indent="-342849" algn="l" defTabSz="1371395"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nl-NL"/>
              <a:t>Item 1.1.1.1.1</a:t>
            </a:r>
          </a:p>
          <a:p>
            <a:pPr marL="3771335" marR="0" lvl="5" indent="-342849" algn="l" defTabSz="1371395"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nl-NL"/>
              <a:t>Item 1.1.1.1.1.1</a:t>
            </a:r>
          </a:p>
        </p:txBody>
      </p:sp>
      <p:pic>
        <p:nvPicPr>
          <p:cNvPr id="10" name="Afbeelding 9">
            <a:extLst>
              <a:ext uri="{FF2B5EF4-FFF2-40B4-BE49-F238E27FC236}">
                <a16:creationId xmlns:a16="http://schemas.microsoft.com/office/drawing/2014/main" id="{874BC72A-3B48-43A3-A07B-F39378F4218E}"/>
              </a:ext>
            </a:extLst>
          </p:cNvPr>
          <p:cNvPicPr>
            <a:picLocks noChangeAspect="1"/>
          </p:cNvPicPr>
          <p:nvPr userDrawn="1"/>
        </p:nvPicPr>
        <p:blipFill>
          <a:blip r:embed="rId2"/>
          <a:srcRect/>
          <a:stretch/>
        </p:blipFill>
        <p:spPr>
          <a:xfrm>
            <a:off x="1230147" y="12064939"/>
            <a:ext cx="3009799" cy="1260000"/>
          </a:xfrm>
          <a:prstGeom prst="rect">
            <a:avLst/>
          </a:prstGeom>
        </p:spPr>
      </p:pic>
      <p:pic>
        <p:nvPicPr>
          <p:cNvPr id="12" name="Afbeelding 11">
            <a:extLst>
              <a:ext uri="{FF2B5EF4-FFF2-40B4-BE49-F238E27FC236}">
                <a16:creationId xmlns:a16="http://schemas.microsoft.com/office/drawing/2014/main" id="{D225DD5A-8577-43DE-862B-C9C4531D2E8F}"/>
              </a:ext>
            </a:extLst>
          </p:cNvPr>
          <p:cNvPicPr>
            <a:picLocks noChangeAspect="1"/>
          </p:cNvPicPr>
          <p:nvPr userDrawn="1"/>
        </p:nvPicPr>
        <p:blipFill>
          <a:blip r:embed="rId3"/>
          <a:stretch>
            <a:fillRect/>
          </a:stretch>
        </p:blipFill>
        <p:spPr>
          <a:xfrm>
            <a:off x="21082847" y="12395788"/>
            <a:ext cx="2605884" cy="720000"/>
          </a:xfrm>
          <a:prstGeom prst="rect">
            <a:avLst/>
          </a:prstGeom>
        </p:spPr>
      </p:pic>
    </p:spTree>
    <p:extLst>
      <p:ext uri="{BB962C8B-B14F-4D97-AF65-F5344CB8AC3E}">
        <p14:creationId xmlns:p14="http://schemas.microsoft.com/office/powerpoint/2010/main" val="1917665836"/>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1397"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Opgroeien-Titel-Subtitel-Bullets-Img">
    <p:bg>
      <p:bgPr>
        <a:solidFill>
          <a:schemeClr val="bg1">
            <a:lumMod val="85000"/>
          </a:schemeClr>
        </a:solidFill>
        <a:effectLst/>
      </p:bgPr>
    </p:bg>
    <p:spTree>
      <p:nvGrpSpPr>
        <p:cNvPr id="1" name=""/>
        <p:cNvGrpSpPr/>
        <p:nvPr/>
      </p:nvGrpSpPr>
      <p:grpSpPr>
        <a:xfrm>
          <a:off x="0" y="0"/>
          <a:ext cx="0" cy="0"/>
          <a:chOff x="0" y="0"/>
          <a:chExt cx="0" cy="0"/>
        </a:xfrm>
      </p:grpSpPr>
      <p:sp>
        <p:nvSpPr>
          <p:cNvPr id="8" name="Rechthoek 9">
            <a:extLst>
              <a:ext uri="{FF2B5EF4-FFF2-40B4-BE49-F238E27FC236}">
                <a16:creationId xmlns:a16="http://schemas.microsoft.com/office/drawing/2014/main" id="{A3958C71-B933-0F47-8B37-7B1E1C842A70}"/>
              </a:ext>
            </a:extLst>
          </p:cNvPr>
          <p:cNvSpPr/>
          <p:nvPr userDrawn="1"/>
        </p:nvSpPr>
        <p:spPr>
          <a:xfrm rot="4320000">
            <a:off x="-4160786" y="1428237"/>
            <a:ext cx="17015633" cy="12165723"/>
          </a:xfrm>
          <a:custGeom>
            <a:avLst/>
            <a:gdLst>
              <a:gd name="connsiteX0" fmla="*/ 0 w 17077691"/>
              <a:gd name="connsiteY0" fmla="*/ 0 h 12416515"/>
              <a:gd name="connsiteX1" fmla="*/ 17077691 w 17077691"/>
              <a:gd name="connsiteY1" fmla="*/ 0 h 12416515"/>
              <a:gd name="connsiteX2" fmla="*/ 17077691 w 17077691"/>
              <a:gd name="connsiteY2" fmla="*/ 12416515 h 12416515"/>
              <a:gd name="connsiteX3" fmla="*/ 0 w 17077691"/>
              <a:gd name="connsiteY3" fmla="*/ 12416515 h 12416515"/>
              <a:gd name="connsiteX4" fmla="*/ 0 w 17077691"/>
              <a:gd name="connsiteY4" fmla="*/ 0 h 12416515"/>
              <a:gd name="connsiteX0" fmla="*/ 0 w 17077691"/>
              <a:gd name="connsiteY0" fmla="*/ 0 h 12416515"/>
              <a:gd name="connsiteX1" fmla="*/ 17077691 w 17077691"/>
              <a:gd name="connsiteY1" fmla="*/ 0 h 12416515"/>
              <a:gd name="connsiteX2" fmla="*/ 13119617 w 17077691"/>
              <a:gd name="connsiteY2" fmla="*/ 12161587 h 12416515"/>
              <a:gd name="connsiteX3" fmla="*/ 0 w 17077691"/>
              <a:gd name="connsiteY3" fmla="*/ 12416515 h 12416515"/>
              <a:gd name="connsiteX4" fmla="*/ 0 w 17077691"/>
              <a:gd name="connsiteY4" fmla="*/ 0 h 12416515"/>
              <a:gd name="connsiteX0" fmla="*/ 0 w 17077691"/>
              <a:gd name="connsiteY0" fmla="*/ 0 h 12161587"/>
              <a:gd name="connsiteX1" fmla="*/ 17077691 w 17077691"/>
              <a:gd name="connsiteY1" fmla="*/ 0 h 12161587"/>
              <a:gd name="connsiteX2" fmla="*/ 13119617 w 17077691"/>
              <a:gd name="connsiteY2" fmla="*/ 12161587 h 12161587"/>
              <a:gd name="connsiteX3" fmla="*/ 62058 w 17077691"/>
              <a:gd name="connsiteY3" fmla="*/ 7894143 h 12161587"/>
              <a:gd name="connsiteX4" fmla="*/ 0 w 17077691"/>
              <a:gd name="connsiteY4" fmla="*/ 0 h 12161587"/>
              <a:gd name="connsiteX0" fmla="*/ 2586519 w 17015633"/>
              <a:gd name="connsiteY0" fmla="*/ 0 h 12164931"/>
              <a:gd name="connsiteX1" fmla="*/ 17015633 w 17015633"/>
              <a:gd name="connsiteY1" fmla="*/ 3344 h 12164931"/>
              <a:gd name="connsiteX2" fmla="*/ 13057559 w 17015633"/>
              <a:gd name="connsiteY2" fmla="*/ 12164931 h 12164931"/>
              <a:gd name="connsiteX3" fmla="*/ 0 w 17015633"/>
              <a:gd name="connsiteY3" fmla="*/ 7897487 h 12164931"/>
              <a:gd name="connsiteX4" fmla="*/ 2586519 w 17015633"/>
              <a:gd name="connsiteY4" fmla="*/ 0 h 12164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5633" h="12164931">
                <a:moveTo>
                  <a:pt x="2586519" y="0"/>
                </a:moveTo>
                <a:lnTo>
                  <a:pt x="17015633" y="3344"/>
                </a:lnTo>
                <a:lnTo>
                  <a:pt x="13057559" y="12164931"/>
                </a:lnTo>
                <a:lnTo>
                  <a:pt x="0" y="7897487"/>
                </a:lnTo>
                <a:lnTo>
                  <a:pt x="2586519"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4" tIns="34292" rIns="68584" bIns="34292" numCol="1" spcCol="0" rtlCol="0" fromWordArt="0" anchor="ctr" anchorCtr="0" forceAA="0" compatLnSpc="1">
            <a:prstTxWarp prst="textNoShape">
              <a:avLst/>
            </a:prstTxWarp>
            <a:noAutofit/>
          </a:bodyPr>
          <a:lstStyle/>
          <a:p>
            <a:pPr algn="ctr"/>
            <a:endParaRPr lang="nl-BE" sz="2700"/>
          </a:p>
        </p:txBody>
      </p:sp>
      <p:sp>
        <p:nvSpPr>
          <p:cNvPr id="2" name="Titel 1">
            <a:extLst>
              <a:ext uri="{FF2B5EF4-FFF2-40B4-BE49-F238E27FC236}">
                <a16:creationId xmlns:a16="http://schemas.microsoft.com/office/drawing/2014/main" id="{30920028-2E04-0448-92C0-01E2D4F19970}"/>
              </a:ext>
            </a:extLst>
          </p:cNvPr>
          <p:cNvSpPr>
            <a:spLocks noGrp="1"/>
          </p:cNvSpPr>
          <p:nvPr>
            <p:ph type="title"/>
          </p:nvPr>
        </p:nvSpPr>
        <p:spPr>
          <a:xfrm>
            <a:off x="1678101" y="219456"/>
            <a:ext cx="6602849" cy="1900598"/>
          </a:xfrm>
        </p:spPr>
        <p:txBody>
          <a:bodyPr lIns="0" tIns="0" rIns="0" bIns="0" anchor="b" anchorCtr="0">
            <a:noAutofit/>
          </a:bodyPr>
          <a:lstStyle>
            <a:lvl1pPr>
              <a:defRPr sz="4874" baseline="0">
                <a:solidFill>
                  <a:schemeClr val="accent1"/>
                </a:solidFill>
                <a:latin typeface="+mj-lt"/>
              </a:defRPr>
            </a:lvl1pPr>
          </a:lstStyle>
          <a:p>
            <a:r>
              <a:rPr lang="nl-NL"/>
              <a:t>Klik om stijl te bewerken</a:t>
            </a:r>
            <a:endParaRPr lang="nl-BE"/>
          </a:p>
        </p:txBody>
      </p:sp>
      <p:sp>
        <p:nvSpPr>
          <p:cNvPr id="11" name="Tijdelijke aanduiding voor tekst 10">
            <a:extLst>
              <a:ext uri="{FF2B5EF4-FFF2-40B4-BE49-F238E27FC236}">
                <a16:creationId xmlns:a16="http://schemas.microsoft.com/office/drawing/2014/main" id="{31EB7928-700C-1243-A768-CBDC105C8780}"/>
              </a:ext>
            </a:extLst>
          </p:cNvPr>
          <p:cNvSpPr>
            <a:spLocks noGrp="1"/>
          </p:cNvSpPr>
          <p:nvPr>
            <p:ph type="body" sz="quarter" idx="10"/>
          </p:nvPr>
        </p:nvSpPr>
        <p:spPr>
          <a:xfrm>
            <a:off x="1678101" y="2213356"/>
            <a:ext cx="6602849" cy="913892"/>
          </a:xfrm>
        </p:spPr>
        <p:txBody>
          <a:bodyPr lIns="0" tIns="0" rIns="0" bIns="0">
            <a:noAutofit/>
          </a:bodyPr>
          <a:lstStyle>
            <a:lvl1pPr marL="0" indent="0">
              <a:buNone/>
              <a:defRPr sz="3000" b="1" i="0" baseline="0">
                <a:solidFill>
                  <a:schemeClr val="accent1"/>
                </a:solidFill>
                <a:latin typeface="Flanders Art Sans" pitchFamily="2" charset="77"/>
              </a:defRPr>
            </a:lvl1pPr>
          </a:lstStyle>
          <a:p>
            <a:pPr lvl="0"/>
            <a:r>
              <a:rPr lang="nl-NL"/>
              <a:t>Klikken om de tekststijl van het model te bewerken</a:t>
            </a:r>
          </a:p>
        </p:txBody>
      </p:sp>
      <p:sp>
        <p:nvSpPr>
          <p:cNvPr id="13" name="Tijdelijke aanduiding voor tekst 12">
            <a:extLst>
              <a:ext uri="{FF2B5EF4-FFF2-40B4-BE49-F238E27FC236}">
                <a16:creationId xmlns:a16="http://schemas.microsoft.com/office/drawing/2014/main" id="{99E19A30-4C6E-1440-86C0-C54D2781FD9B}"/>
              </a:ext>
            </a:extLst>
          </p:cNvPr>
          <p:cNvSpPr>
            <a:spLocks noGrp="1"/>
          </p:cNvSpPr>
          <p:nvPr>
            <p:ph type="body" sz="quarter" idx="11"/>
          </p:nvPr>
        </p:nvSpPr>
        <p:spPr>
          <a:xfrm>
            <a:off x="1678101" y="3565525"/>
            <a:ext cx="6602849" cy="7900988"/>
          </a:xfrm>
        </p:spPr>
        <p:txBody>
          <a:bodyPr lIns="0" tIns="0" rIns="0" bIns="0">
            <a:noAutofit/>
          </a:bodyPr>
          <a:lstStyle>
            <a:lvl1pPr marL="269973" indent="-269973">
              <a:lnSpc>
                <a:spcPct val="100000"/>
              </a:lnSpc>
              <a:buFont typeface="+mj-lt"/>
              <a:buAutoNum type="arabicPeriod"/>
              <a:defRPr sz="2400" baseline="0">
                <a:latin typeface="Flanders Art Sans" panose="00000500000000000000" pitchFamily="50" charset="0"/>
              </a:defRPr>
            </a:lvl1pPr>
          </a:lstStyle>
          <a:p>
            <a:pPr lvl="0"/>
            <a:r>
              <a:rPr lang="nl-NL"/>
              <a:t>Klikken om de tekststijl van het model te bewerken</a:t>
            </a:r>
          </a:p>
        </p:txBody>
      </p:sp>
      <p:pic>
        <p:nvPicPr>
          <p:cNvPr id="10" name="Afbeelding 9">
            <a:extLst>
              <a:ext uri="{FF2B5EF4-FFF2-40B4-BE49-F238E27FC236}">
                <a16:creationId xmlns:a16="http://schemas.microsoft.com/office/drawing/2014/main" id="{7DB3B819-0F07-4715-B931-E80B167D4E63}"/>
              </a:ext>
            </a:extLst>
          </p:cNvPr>
          <p:cNvPicPr>
            <a:picLocks noChangeAspect="1"/>
          </p:cNvPicPr>
          <p:nvPr userDrawn="1"/>
        </p:nvPicPr>
        <p:blipFill>
          <a:blip r:embed="rId2"/>
          <a:stretch>
            <a:fillRect/>
          </a:stretch>
        </p:blipFill>
        <p:spPr>
          <a:xfrm>
            <a:off x="21048559" y="12389452"/>
            <a:ext cx="2640172" cy="720000"/>
          </a:xfrm>
          <a:prstGeom prst="rect">
            <a:avLst/>
          </a:prstGeom>
        </p:spPr>
      </p:pic>
      <p:pic>
        <p:nvPicPr>
          <p:cNvPr id="12" name="Afbeelding 11">
            <a:extLst>
              <a:ext uri="{FF2B5EF4-FFF2-40B4-BE49-F238E27FC236}">
                <a16:creationId xmlns:a16="http://schemas.microsoft.com/office/drawing/2014/main" id="{0D941326-C58B-43C8-BE76-317740673904}"/>
              </a:ext>
            </a:extLst>
          </p:cNvPr>
          <p:cNvPicPr>
            <a:picLocks noChangeAspect="1"/>
          </p:cNvPicPr>
          <p:nvPr userDrawn="1"/>
        </p:nvPicPr>
        <p:blipFill>
          <a:blip r:embed="rId3"/>
          <a:srcRect/>
          <a:stretch/>
        </p:blipFill>
        <p:spPr>
          <a:xfrm>
            <a:off x="695274" y="12064939"/>
            <a:ext cx="3009799" cy="1260000"/>
          </a:xfrm>
          <a:prstGeom prst="rect">
            <a:avLst/>
          </a:prstGeom>
        </p:spPr>
      </p:pic>
    </p:spTree>
    <p:extLst>
      <p:ext uri="{BB962C8B-B14F-4D97-AF65-F5344CB8AC3E}">
        <p14:creationId xmlns:p14="http://schemas.microsoft.com/office/powerpoint/2010/main" val="3956193676"/>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1057"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9FE078-3330-4909-8314-28B9993099C3}"/>
              </a:ext>
            </a:extLst>
          </p:cNvPr>
          <p:cNvSpPr>
            <a:spLocks noGrp="1"/>
          </p:cNvSpPr>
          <p:nvPr>
            <p:ph type="title"/>
          </p:nvPr>
        </p:nvSpPr>
        <p:spPr/>
        <p:txBody>
          <a:bodyPr/>
          <a:lstStyle/>
          <a:p>
            <a:r>
              <a:rPr lang="nl-NL"/>
              <a:t>Klik om stijl te bewerken</a:t>
            </a:r>
            <a:endParaRPr lang="en-GB"/>
          </a:p>
        </p:txBody>
      </p:sp>
      <p:sp>
        <p:nvSpPr>
          <p:cNvPr id="3" name="Tijdelijke aanduiding voor inhoud 2">
            <a:extLst>
              <a:ext uri="{FF2B5EF4-FFF2-40B4-BE49-F238E27FC236}">
                <a16:creationId xmlns:a16="http://schemas.microsoft.com/office/drawing/2014/main" id="{5C621083-61EA-48EA-B2E5-99CF29ED4D7E}"/>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a:extLst>
              <a:ext uri="{FF2B5EF4-FFF2-40B4-BE49-F238E27FC236}">
                <a16:creationId xmlns:a16="http://schemas.microsoft.com/office/drawing/2014/main" id="{DA2B94CF-7708-493D-8E50-03F21FFF9561}"/>
              </a:ext>
            </a:extLst>
          </p:cNvPr>
          <p:cNvSpPr>
            <a:spLocks noGrp="1"/>
          </p:cNvSpPr>
          <p:nvPr>
            <p:ph type="dt" sz="half" idx="10"/>
          </p:nvPr>
        </p:nvSpPr>
        <p:spPr/>
        <p:txBody>
          <a:bodyPr/>
          <a:lstStyle/>
          <a:p>
            <a:fld id="{39C6CEC1-10EF-4BF5-8840-BBEB2E08048C}" type="datetimeFigureOut">
              <a:rPr lang="en-GB" smtClean="0"/>
              <a:t>26/01/2023</a:t>
            </a:fld>
            <a:endParaRPr lang="en-GB"/>
          </a:p>
        </p:txBody>
      </p:sp>
      <p:sp>
        <p:nvSpPr>
          <p:cNvPr id="5" name="Tijdelijke aanduiding voor voettekst 4">
            <a:extLst>
              <a:ext uri="{FF2B5EF4-FFF2-40B4-BE49-F238E27FC236}">
                <a16:creationId xmlns:a16="http://schemas.microsoft.com/office/drawing/2014/main" id="{B1A04266-62D1-4F84-B16B-EAA6FBCA0E4E}"/>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id="{74CDA5EF-E97B-4E0B-864B-A8B33EC83510}"/>
              </a:ext>
            </a:extLst>
          </p:cNvPr>
          <p:cNvSpPr>
            <a:spLocks noGrp="1"/>
          </p:cNvSpPr>
          <p:nvPr>
            <p:ph type="sldNum" sz="quarter" idx="12"/>
          </p:nvPr>
        </p:nvSpPr>
        <p:spPr/>
        <p:txBody>
          <a:bodyPr/>
          <a:lstStyle/>
          <a:p>
            <a:fld id="{5CD6CBB6-D207-44C4-9116-24D131CA6E66}" type="slidenum">
              <a:rPr lang="en-GB" smtClean="0"/>
              <a:t>‹nr.›</a:t>
            </a:fld>
            <a:endParaRPr lang="en-GB"/>
          </a:p>
        </p:txBody>
      </p:sp>
    </p:spTree>
    <p:extLst>
      <p:ext uri="{BB962C8B-B14F-4D97-AF65-F5344CB8AC3E}">
        <p14:creationId xmlns:p14="http://schemas.microsoft.com/office/powerpoint/2010/main" val="3599214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Opgroeien-Inhoudsopgave">
    <p:spTree>
      <p:nvGrpSpPr>
        <p:cNvPr id="1" name=""/>
        <p:cNvGrpSpPr/>
        <p:nvPr/>
      </p:nvGrpSpPr>
      <p:grpSpPr>
        <a:xfrm>
          <a:off x="0" y="0"/>
          <a:ext cx="0" cy="0"/>
          <a:chOff x="0" y="0"/>
          <a:chExt cx="0" cy="0"/>
        </a:xfrm>
      </p:grpSpPr>
      <p:sp>
        <p:nvSpPr>
          <p:cNvPr id="2" name="Title 1"/>
          <p:cNvSpPr>
            <a:spLocks noGrp="1"/>
          </p:cNvSpPr>
          <p:nvPr>
            <p:ph type="title"/>
          </p:nvPr>
        </p:nvSpPr>
        <p:spPr>
          <a:xfrm>
            <a:off x="1981319" y="1187451"/>
            <a:ext cx="10897299" cy="1171701"/>
          </a:xfrm>
        </p:spPr>
        <p:txBody>
          <a:bodyPr lIns="0" tIns="0" rIns="0" bIns="0" anchor="t" anchorCtr="0">
            <a:noAutofit/>
          </a:bodyPr>
          <a:lstStyle>
            <a:lvl1pPr>
              <a:defRPr sz="4874" baseline="0">
                <a:solidFill>
                  <a:schemeClr val="accent1"/>
                </a:solidFill>
              </a:defRPr>
            </a:lvl1pPr>
          </a:lstStyle>
          <a:p>
            <a:r>
              <a:rPr lang="en-GB"/>
              <a:t>Click to edit Master title style</a:t>
            </a:r>
            <a:endParaRPr lang="en-US"/>
          </a:p>
        </p:txBody>
      </p:sp>
      <p:sp>
        <p:nvSpPr>
          <p:cNvPr id="7" name="Rechthoek 6">
            <a:extLst>
              <a:ext uri="{FF2B5EF4-FFF2-40B4-BE49-F238E27FC236}">
                <a16:creationId xmlns:a16="http://schemas.microsoft.com/office/drawing/2014/main" id="{19C26A7A-A8B2-4142-B919-D2CB690160A6}"/>
              </a:ext>
            </a:extLst>
          </p:cNvPr>
          <p:cNvSpPr/>
          <p:nvPr userDrawn="1"/>
        </p:nvSpPr>
        <p:spPr>
          <a:xfrm rot="4320000">
            <a:off x="13211773" y="1389723"/>
            <a:ext cx="16250296" cy="9675615"/>
          </a:xfrm>
          <a:custGeom>
            <a:avLst/>
            <a:gdLst>
              <a:gd name="connsiteX0" fmla="*/ 0 w 16427695"/>
              <a:gd name="connsiteY0" fmla="*/ 0 h 9676332"/>
              <a:gd name="connsiteX1" fmla="*/ 16427695 w 16427695"/>
              <a:gd name="connsiteY1" fmla="*/ 0 h 9676332"/>
              <a:gd name="connsiteX2" fmla="*/ 16427695 w 16427695"/>
              <a:gd name="connsiteY2" fmla="*/ 9676332 h 9676332"/>
              <a:gd name="connsiteX3" fmla="*/ 0 w 16427695"/>
              <a:gd name="connsiteY3" fmla="*/ 9676332 h 9676332"/>
              <a:gd name="connsiteX4" fmla="*/ 0 w 16427695"/>
              <a:gd name="connsiteY4" fmla="*/ 0 h 9676332"/>
              <a:gd name="connsiteX0" fmla="*/ 3134748 w 16427695"/>
              <a:gd name="connsiteY0" fmla="*/ 1347 h 9676332"/>
              <a:gd name="connsiteX1" fmla="*/ 16427695 w 16427695"/>
              <a:gd name="connsiteY1" fmla="*/ 0 h 9676332"/>
              <a:gd name="connsiteX2" fmla="*/ 16427695 w 16427695"/>
              <a:gd name="connsiteY2" fmla="*/ 9676332 h 9676332"/>
              <a:gd name="connsiteX3" fmla="*/ 0 w 16427695"/>
              <a:gd name="connsiteY3" fmla="*/ 9676332 h 9676332"/>
              <a:gd name="connsiteX4" fmla="*/ 3134748 w 16427695"/>
              <a:gd name="connsiteY4" fmla="*/ 1347 h 9676332"/>
              <a:gd name="connsiteX0" fmla="*/ 3134748 w 16427695"/>
              <a:gd name="connsiteY0" fmla="*/ 0 h 9674985"/>
              <a:gd name="connsiteX1" fmla="*/ 16258804 w 16427695"/>
              <a:gd name="connsiteY1" fmla="*/ 4249433 h 9674985"/>
              <a:gd name="connsiteX2" fmla="*/ 16427695 w 16427695"/>
              <a:gd name="connsiteY2" fmla="*/ 9674985 h 9674985"/>
              <a:gd name="connsiteX3" fmla="*/ 0 w 16427695"/>
              <a:gd name="connsiteY3" fmla="*/ 9674985 h 9674985"/>
              <a:gd name="connsiteX4" fmla="*/ 3134748 w 16427695"/>
              <a:gd name="connsiteY4" fmla="*/ 0 h 9674985"/>
              <a:gd name="connsiteX0" fmla="*/ 3134748 w 16258804"/>
              <a:gd name="connsiteY0" fmla="*/ 0 h 9674985"/>
              <a:gd name="connsiteX1" fmla="*/ 16258804 w 16258804"/>
              <a:gd name="connsiteY1" fmla="*/ 4249433 h 9674985"/>
              <a:gd name="connsiteX2" fmla="*/ 14449612 w 16258804"/>
              <a:gd name="connsiteY2" fmla="*/ 9673240 h 9674985"/>
              <a:gd name="connsiteX3" fmla="*/ 0 w 16258804"/>
              <a:gd name="connsiteY3" fmla="*/ 9674985 h 9674985"/>
              <a:gd name="connsiteX4" fmla="*/ 3134748 w 16258804"/>
              <a:gd name="connsiteY4" fmla="*/ 0 h 9674985"/>
              <a:gd name="connsiteX0" fmla="*/ 3134748 w 16250296"/>
              <a:gd name="connsiteY0" fmla="*/ 0 h 9674985"/>
              <a:gd name="connsiteX1" fmla="*/ 16250296 w 16250296"/>
              <a:gd name="connsiteY1" fmla="*/ 4232734 h 9674985"/>
              <a:gd name="connsiteX2" fmla="*/ 14449612 w 16250296"/>
              <a:gd name="connsiteY2" fmla="*/ 9673240 h 9674985"/>
              <a:gd name="connsiteX3" fmla="*/ 0 w 16250296"/>
              <a:gd name="connsiteY3" fmla="*/ 9674985 h 9674985"/>
              <a:gd name="connsiteX4" fmla="*/ 3134748 w 16250296"/>
              <a:gd name="connsiteY4" fmla="*/ 0 h 9674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50296" h="9674985">
                <a:moveTo>
                  <a:pt x="3134748" y="0"/>
                </a:moveTo>
                <a:lnTo>
                  <a:pt x="16250296" y="4232734"/>
                </a:lnTo>
                <a:lnTo>
                  <a:pt x="14449612" y="9673240"/>
                </a:lnTo>
                <a:lnTo>
                  <a:pt x="0" y="9674985"/>
                </a:lnTo>
                <a:lnTo>
                  <a:pt x="3134748"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4" tIns="34292" rIns="68584" bIns="34292" numCol="1" spcCol="0" rtlCol="0" fromWordArt="0" anchor="ctr" anchorCtr="0" forceAA="0" compatLnSpc="1">
            <a:prstTxWarp prst="textNoShape">
              <a:avLst/>
            </a:prstTxWarp>
            <a:noAutofit/>
          </a:bodyPr>
          <a:lstStyle/>
          <a:p>
            <a:pPr algn="ctr"/>
            <a:endParaRPr lang="nl-BE" sz="2700"/>
          </a:p>
        </p:txBody>
      </p:sp>
      <p:pic>
        <p:nvPicPr>
          <p:cNvPr id="10" name="Afbeelding 9">
            <a:extLst>
              <a:ext uri="{FF2B5EF4-FFF2-40B4-BE49-F238E27FC236}">
                <a16:creationId xmlns:a16="http://schemas.microsoft.com/office/drawing/2014/main" id="{288BB00A-1AB7-EA40-8DA0-9B9904A62911}"/>
              </a:ext>
            </a:extLst>
          </p:cNvPr>
          <p:cNvPicPr>
            <a:picLocks noChangeAspect="1"/>
          </p:cNvPicPr>
          <p:nvPr userDrawn="1"/>
        </p:nvPicPr>
        <p:blipFill>
          <a:blip r:embed="rId2"/>
          <a:stretch>
            <a:fillRect/>
          </a:stretch>
        </p:blipFill>
        <p:spPr>
          <a:xfrm>
            <a:off x="19483066" y="11785608"/>
            <a:ext cx="3911855" cy="1066800"/>
          </a:xfrm>
          <a:prstGeom prst="rect">
            <a:avLst/>
          </a:prstGeom>
        </p:spPr>
      </p:pic>
      <p:pic>
        <p:nvPicPr>
          <p:cNvPr id="12" name="Afbeelding 11">
            <a:extLst>
              <a:ext uri="{FF2B5EF4-FFF2-40B4-BE49-F238E27FC236}">
                <a16:creationId xmlns:a16="http://schemas.microsoft.com/office/drawing/2014/main" id="{0B128726-1022-644C-A132-9B471EC71840}"/>
              </a:ext>
            </a:extLst>
          </p:cNvPr>
          <p:cNvPicPr>
            <a:picLocks noChangeAspect="1"/>
          </p:cNvPicPr>
          <p:nvPr userDrawn="1"/>
        </p:nvPicPr>
        <p:blipFill>
          <a:blip r:embed="rId3"/>
          <a:stretch>
            <a:fillRect/>
          </a:stretch>
        </p:blipFill>
        <p:spPr>
          <a:xfrm>
            <a:off x="953055" y="11970756"/>
            <a:ext cx="3048199" cy="901700"/>
          </a:xfrm>
          <a:prstGeom prst="rect">
            <a:avLst/>
          </a:prstGeom>
        </p:spPr>
      </p:pic>
      <p:sp>
        <p:nvSpPr>
          <p:cNvPr id="15" name="Tijdelijke aanduiding voor tekst 14">
            <a:extLst>
              <a:ext uri="{FF2B5EF4-FFF2-40B4-BE49-F238E27FC236}">
                <a16:creationId xmlns:a16="http://schemas.microsoft.com/office/drawing/2014/main" id="{A2FF75A4-96A0-F64C-BC9C-E45C4BBFAB9E}"/>
              </a:ext>
            </a:extLst>
          </p:cNvPr>
          <p:cNvSpPr>
            <a:spLocks noGrp="1"/>
          </p:cNvSpPr>
          <p:nvPr>
            <p:ph type="body" sz="quarter" idx="10"/>
          </p:nvPr>
        </p:nvSpPr>
        <p:spPr>
          <a:xfrm>
            <a:off x="1981316" y="3302001"/>
            <a:ext cx="10897309" cy="8164513"/>
          </a:xfrm>
        </p:spPr>
        <p:txBody>
          <a:bodyPr lIns="0" tIns="0" rIns="0" bIns="0">
            <a:noAutofit/>
          </a:bodyPr>
          <a:lstStyle>
            <a:lvl1pPr marL="0" indent="0">
              <a:lnSpc>
                <a:spcPct val="100000"/>
              </a:lnSpc>
              <a:buNone/>
              <a:defRPr sz="3750" baseline="0">
                <a:latin typeface="Flanders Art Sans" pitchFamily="2" charset="77"/>
              </a:defRPr>
            </a:lvl1pPr>
          </a:lstStyle>
          <a:p>
            <a:pPr lvl="0"/>
            <a:r>
              <a:rPr lang="en-GB"/>
              <a:t>Click to edit Master text styles</a:t>
            </a:r>
          </a:p>
        </p:txBody>
      </p:sp>
    </p:spTree>
    <p:extLst>
      <p:ext uri="{BB962C8B-B14F-4D97-AF65-F5344CB8AC3E}">
        <p14:creationId xmlns:p14="http://schemas.microsoft.com/office/powerpoint/2010/main" val="1452486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Opgroeien-Titel-Subtitel-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920028-2E04-0448-92C0-01E2D4F19970}"/>
              </a:ext>
            </a:extLst>
          </p:cNvPr>
          <p:cNvSpPr>
            <a:spLocks noGrp="1"/>
          </p:cNvSpPr>
          <p:nvPr>
            <p:ph type="title"/>
          </p:nvPr>
        </p:nvSpPr>
        <p:spPr>
          <a:xfrm>
            <a:off x="1981317" y="219456"/>
            <a:ext cx="14174123" cy="1900598"/>
          </a:xfrm>
        </p:spPr>
        <p:txBody>
          <a:bodyPr lIns="0" tIns="0" rIns="0" bIns="0" anchor="b" anchorCtr="0">
            <a:noAutofit/>
          </a:bodyPr>
          <a:lstStyle>
            <a:lvl1pPr>
              <a:defRPr sz="4874" baseline="0">
                <a:solidFill>
                  <a:schemeClr val="accent1"/>
                </a:solidFill>
                <a:latin typeface="+mj-lt"/>
              </a:defRPr>
            </a:lvl1pPr>
          </a:lstStyle>
          <a:p>
            <a:r>
              <a:rPr lang="en-GB"/>
              <a:t>Click to edit Master title style</a:t>
            </a:r>
            <a:endParaRPr lang="nl-BE"/>
          </a:p>
        </p:txBody>
      </p:sp>
      <p:pic>
        <p:nvPicPr>
          <p:cNvPr id="6" name="Afbeelding 5">
            <a:extLst>
              <a:ext uri="{FF2B5EF4-FFF2-40B4-BE49-F238E27FC236}">
                <a16:creationId xmlns:a16="http://schemas.microsoft.com/office/drawing/2014/main" id="{D3F7A63B-C1D5-1B45-ADE1-ECC2D9FC49F4}"/>
              </a:ext>
            </a:extLst>
          </p:cNvPr>
          <p:cNvPicPr>
            <a:picLocks noChangeAspect="1"/>
          </p:cNvPicPr>
          <p:nvPr userDrawn="1"/>
        </p:nvPicPr>
        <p:blipFill>
          <a:blip r:embed="rId2"/>
          <a:stretch>
            <a:fillRect/>
          </a:stretch>
        </p:blipFill>
        <p:spPr>
          <a:xfrm>
            <a:off x="953055" y="11970756"/>
            <a:ext cx="3048199" cy="901700"/>
          </a:xfrm>
          <a:prstGeom prst="rect">
            <a:avLst/>
          </a:prstGeom>
        </p:spPr>
      </p:pic>
      <p:pic>
        <p:nvPicPr>
          <p:cNvPr id="7" name="Afbeelding 6">
            <a:extLst>
              <a:ext uri="{FF2B5EF4-FFF2-40B4-BE49-F238E27FC236}">
                <a16:creationId xmlns:a16="http://schemas.microsoft.com/office/drawing/2014/main" id="{3FAF2D50-4E40-1944-91E4-F914E14BDE68}"/>
              </a:ext>
            </a:extLst>
          </p:cNvPr>
          <p:cNvPicPr>
            <a:picLocks noChangeAspect="1"/>
          </p:cNvPicPr>
          <p:nvPr userDrawn="1"/>
        </p:nvPicPr>
        <p:blipFill>
          <a:blip r:embed="rId3"/>
          <a:stretch>
            <a:fillRect/>
          </a:stretch>
        </p:blipFill>
        <p:spPr>
          <a:xfrm>
            <a:off x="19483066" y="11785608"/>
            <a:ext cx="3911855" cy="1066800"/>
          </a:xfrm>
          <a:prstGeom prst="rect">
            <a:avLst/>
          </a:prstGeom>
        </p:spPr>
      </p:pic>
      <p:sp>
        <p:nvSpPr>
          <p:cNvPr id="8" name="Rechthoek 7">
            <a:extLst>
              <a:ext uri="{FF2B5EF4-FFF2-40B4-BE49-F238E27FC236}">
                <a16:creationId xmlns:a16="http://schemas.microsoft.com/office/drawing/2014/main" id="{5ABB9EF1-E3E9-0C47-BEC9-10DCAEA68CB7}"/>
              </a:ext>
            </a:extLst>
          </p:cNvPr>
          <p:cNvSpPr/>
          <p:nvPr userDrawn="1"/>
        </p:nvSpPr>
        <p:spPr>
          <a:xfrm>
            <a:off x="2" y="0"/>
            <a:ext cx="610852"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4" tIns="34292" rIns="68584" bIns="34292" numCol="1" spcCol="0" rtlCol="0" fromWordArt="0" anchor="ctr" anchorCtr="0" forceAA="0" compatLnSpc="1">
            <a:prstTxWarp prst="textNoShape">
              <a:avLst/>
            </a:prstTxWarp>
            <a:noAutofit/>
          </a:bodyPr>
          <a:lstStyle/>
          <a:p>
            <a:pPr algn="ctr"/>
            <a:endParaRPr lang="nl-BE" sz="2700"/>
          </a:p>
        </p:txBody>
      </p:sp>
      <p:sp>
        <p:nvSpPr>
          <p:cNvPr id="11" name="Tijdelijke aanduiding voor tekst 10">
            <a:extLst>
              <a:ext uri="{FF2B5EF4-FFF2-40B4-BE49-F238E27FC236}">
                <a16:creationId xmlns:a16="http://schemas.microsoft.com/office/drawing/2014/main" id="{31EB7928-700C-1243-A768-CBDC105C8780}"/>
              </a:ext>
            </a:extLst>
          </p:cNvPr>
          <p:cNvSpPr>
            <a:spLocks noGrp="1"/>
          </p:cNvSpPr>
          <p:nvPr>
            <p:ph type="body" sz="quarter" idx="10"/>
          </p:nvPr>
        </p:nvSpPr>
        <p:spPr>
          <a:xfrm>
            <a:off x="1981317" y="2213356"/>
            <a:ext cx="14174123" cy="913892"/>
          </a:xfrm>
        </p:spPr>
        <p:txBody>
          <a:bodyPr lIns="0" tIns="0" rIns="0" bIns="0">
            <a:noAutofit/>
          </a:bodyPr>
          <a:lstStyle>
            <a:lvl1pPr marL="0" indent="0">
              <a:buNone/>
              <a:defRPr sz="3000" b="1" i="0" baseline="0">
                <a:solidFill>
                  <a:schemeClr val="accent1"/>
                </a:solidFill>
                <a:latin typeface="Flanders Art Sans" pitchFamily="2" charset="77"/>
              </a:defRPr>
            </a:lvl1pPr>
          </a:lstStyle>
          <a:p>
            <a:pPr lvl="0"/>
            <a:r>
              <a:rPr lang="en-GB"/>
              <a:t>Click to edit Master text styles</a:t>
            </a:r>
          </a:p>
        </p:txBody>
      </p:sp>
      <p:sp>
        <p:nvSpPr>
          <p:cNvPr id="13" name="Tijdelijke aanduiding voor tekst 12">
            <a:extLst>
              <a:ext uri="{FF2B5EF4-FFF2-40B4-BE49-F238E27FC236}">
                <a16:creationId xmlns:a16="http://schemas.microsoft.com/office/drawing/2014/main" id="{99E19A30-4C6E-1440-86C0-C54D2781FD9B}"/>
              </a:ext>
            </a:extLst>
          </p:cNvPr>
          <p:cNvSpPr>
            <a:spLocks noGrp="1"/>
          </p:cNvSpPr>
          <p:nvPr>
            <p:ph type="body" sz="quarter" idx="11"/>
          </p:nvPr>
        </p:nvSpPr>
        <p:spPr>
          <a:xfrm>
            <a:off x="1981329" y="3565525"/>
            <a:ext cx="14174123" cy="7900988"/>
          </a:xfrm>
        </p:spPr>
        <p:txBody>
          <a:bodyPr lIns="0" tIns="0" rIns="0" bIns="0">
            <a:noAutofit/>
          </a:bodyPr>
          <a:lstStyle>
            <a:lvl1pPr marL="0" indent="0">
              <a:lnSpc>
                <a:spcPct val="100000"/>
              </a:lnSpc>
              <a:buNone/>
              <a:defRPr sz="2025" baseline="0">
                <a:latin typeface="Flanders Art Sans b2" pitchFamily="2" charset="77"/>
              </a:defRPr>
            </a:lvl1pPr>
          </a:lstStyle>
          <a:p>
            <a:pPr lvl="0"/>
            <a:r>
              <a:rPr lang="en-GB"/>
              <a:t>Click to edit Master text styles</a:t>
            </a:r>
          </a:p>
        </p:txBody>
      </p:sp>
    </p:spTree>
    <p:extLst>
      <p:ext uri="{BB962C8B-B14F-4D97-AF65-F5344CB8AC3E}">
        <p14:creationId xmlns:p14="http://schemas.microsoft.com/office/powerpoint/2010/main" val="1432996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Opgroeien-Tekst-BKGimg">
    <p:bg>
      <p:bgPr>
        <a:solidFill>
          <a:schemeClr val="bg1">
            <a:lumMod val="85000"/>
          </a:schemeClr>
        </a:solidFill>
        <a:effectLst/>
      </p:bgPr>
    </p:bg>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F4215392-1C9A-C646-A563-00B427C891CF}"/>
              </a:ext>
            </a:extLst>
          </p:cNvPr>
          <p:cNvSpPr/>
          <p:nvPr userDrawn="1"/>
        </p:nvSpPr>
        <p:spPr>
          <a:xfrm>
            <a:off x="0" y="0"/>
            <a:ext cx="24384000" cy="13716000"/>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4" tIns="34292" rIns="68584" bIns="34292" numCol="1" spcCol="0" rtlCol="0" fromWordArt="0" anchor="ctr" anchorCtr="0" forceAA="0" compatLnSpc="1">
            <a:prstTxWarp prst="textNoShape">
              <a:avLst/>
            </a:prstTxWarp>
            <a:noAutofit/>
          </a:bodyPr>
          <a:lstStyle/>
          <a:p>
            <a:pPr algn="ctr"/>
            <a:endParaRPr lang="nl-BE" sz="2700"/>
          </a:p>
        </p:txBody>
      </p:sp>
      <p:sp>
        <p:nvSpPr>
          <p:cNvPr id="2" name="Titel 1">
            <a:extLst>
              <a:ext uri="{FF2B5EF4-FFF2-40B4-BE49-F238E27FC236}">
                <a16:creationId xmlns:a16="http://schemas.microsoft.com/office/drawing/2014/main" id="{30920028-2E04-0448-92C0-01E2D4F19970}"/>
              </a:ext>
            </a:extLst>
          </p:cNvPr>
          <p:cNvSpPr>
            <a:spLocks noGrp="1"/>
          </p:cNvSpPr>
          <p:nvPr>
            <p:ph type="title"/>
          </p:nvPr>
        </p:nvSpPr>
        <p:spPr>
          <a:xfrm>
            <a:off x="4944746" y="3238488"/>
            <a:ext cx="14496092" cy="5791212"/>
          </a:xfrm>
        </p:spPr>
        <p:txBody>
          <a:bodyPr lIns="0" tIns="0" rIns="0" bIns="0" anchor="ctr" anchorCtr="0">
            <a:noAutofit/>
          </a:bodyPr>
          <a:lstStyle>
            <a:lvl1pPr algn="ctr">
              <a:defRPr sz="6749" baseline="0">
                <a:solidFill>
                  <a:schemeClr val="bg1"/>
                </a:solidFill>
                <a:latin typeface="+mj-lt"/>
              </a:defRPr>
            </a:lvl1pPr>
          </a:lstStyle>
          <a:p>
            <a:r>
              <a:rPr lang="en-GB"/>
              <a:t>Click to edit Master title style</a:t>
            </a:r>
            <a:endParaRPr lang="nl-BE"/>
          </a:p>
        </p:txBody>
      </p:sp>
      <p:pic>
        <p:nvPicPr>
          <p:cNvPr id="9" name="Afbeelding 8">
            <a:extLst>
              <a:ext uri="{FF2B5EF4-FFF2-40B4-BE49-F238E27FC236}">
                <a16:creationId xmlns:a16="http://schemas.microsoft.com/office/drawing/2014/main" id="{547E0922-62A8-F04C-87C1-58477A46BFCC}"/>
              </a:ext>
            </a:extLst>
          </p:cNvPr>
          <p:cNvPicPr>
            <a:picLocks noChangeAspect="1"/>
          </p:cNvPicPr>
          <p:nvPr userDrawn="1"/>
        </p:nvPicPr>
        <p:blipFill>
          <a:blip r:embed="rId2"/>
          <a:stretch>
            <a:fillRect/>
          </a:stretch>
        </p:blipFill>
        <p:spPr>
          <a:xfrm>
            <a:off x="19483066" y="11785608"/>
            <a:ext cx="3911855" cy="1066800"/>
          </a:xfrm>
          <a:prstGeom prst="rect">
            <a:avLst/>
          </a:prstGeom>
        </p:spPr>
      </p:pic>
      <p:pic>
        <p:nvPicPr>
          <p:cNvPr id="8" name="Afbeelding 7">
            <a:extLst>
              <a:ext uri="{FF2B5EF4-FFF2-40B4-BE49-F238E27FC236}">
                <a16:creationId xmlns:a16="http://schemas.microsoft.com/office/drawing/2014/main" id="{BAA2011C-4EF2-F842-A435-9AC223C62589}"/>
              </a:ext>
            </a:extLst>
          </p:cNvPr>
          <p:cNvPicPr>
            <a:picLocks noChangeAspect="1"/>
          </p:cNvPicPr>
          <p:nvPr userDrawn="1"/>
        </p:nvPicPr>
        <p:blipFill>
          <a:blip r:embed="rId3"/>
          <a:stretch>
            <a:fillRect/>
          </a:stretch>
        </p:blipFill>
        <p:spPr>
          <a:xfrm>
            <a:off x="787444" y="11759832"/>
            <a:ext cx="1040133" cy="1090800"/>
          </a:xfrm>
          <a:prstGeom prst="rect">
            <a:avLst/>
          </a:prstGeom>
        </p:spPr>
      </p:pic>
    </p:spTree>
    <p:extLst>
      <p:ext uri="{BB962C8B-B14F-4D97-AF65-F5344CB8AC3E}">
        <p14:creationId xmlns:p14="http://schemas.microsoft.com/office/powerpoint/2010/main" val="3190763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67A99784-205E-4CAD-9068-2EBCC89C6A8B}"/>
              </a:ext>
            </a:extLst>
          </p:cNvPr>
          <p:cNvSpPr>
            <a:spLocks noGrp="1"/>
          </p:cNvSpPr>
          <p:nvPr>
            <p:ph type="dt" sz="half" idx="10"/>
          </p:nvPr>
        </p:nvSpPr>
        <p:spPr/>
        <p:txBody>
          <a:bodyPr/>
          <a:lstStyle/>
          <a:p>
            <a:fld id="{6C340D18-A0B5-431F-A698-D9DF26E21D2C}" type="datetimeFigureOut">
              <a:rPr lang="nl-BE" smtClean="0"/>
              <a:t>26/01/2023</a:t>
            </a:fld>
            <a:endParaRPr lang="nl-BE"/>
          </a:p>
        </p:txBody>
      </p:sp>
      <p:sp>
        <p:nvSpPr>
          <p:cNvPr id="3" name="Tijdelijke aanduiding voor voettekst 2">
            <a:extLst>
              <a:ext uri="{FF2B5EF4-FFF2-40B4-BE49-F238E27FC236}">
                <a16:creationId xmlns:a16="http://schemas.microsoft.com/office/drawing/2014/main" id="{E087BC20-BA3A-4107-A249-B7359D92EC35}"/>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839FB0F3-0289-471F-9031-1EED5D1977EA}"/>
              </a:ext>
            </a:extLst>
          </p:cNvPr>
          <p:cNvSpPr>
            <a:spLocks noGrp="1"/>
          </p:cNvSpPr>
          <p:nvPr>
            <p:ph type="sldNum" sz="quarter" idx="12"/>
          </p:nvPr>
        </p:nvSpPr>
        <p:spPr/>
        <p:txBody>
          <a:bodyPr/>
          <a:lstStyle/>
          <a:p>
            <a:fld id="{9BEAFD6D-389B-4420-A05E-A8510DBDBEA2}" type="slidenum">
              <a:rPr lang="nl-BE" smtClean="0"/>
              <a:t>‹nr.›</a:t>
            </a:fld>
            <a:endParaRPr lang="nl-BE"/>
          </a:p>
        </p:txBody>
      </p:sp>
    </p:spTree>
    <p:extLst>
      <p:ext uri="{BB962C8B-B14F-4D97-AF65-F5344CB8AC3E}">
        <p14:creationId xmlns:p14="http://schemas.microsoft.com/office/powerpoint/2010/main" val="555539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Opgroeien-Titel-Subtitel-Tekst-ImgL">
    <p:bg>
      <p:bgPr>
        <a:solidFill>
          <a:schemeClr val="bg1">
            <a:lumMod val="85000"/>
          </a:schemeClr>
        </a:solidFill>
        <a:effectLst/>
      </p:bgPr>
    </p:bg>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20586671-0144-D84B-8866-E26DB986F709}"/>
              </a:ext>
            </a:extLst>
          </p:cNvPr>
          <p:cNvSpPr/>
          <p:nvPr userDrawn="1"/>
        </p:nvSpPr>
        <p:spPr>
          <a:xfrm rot="4320000">
            <a:off x="9415435" y="-1386317"/>
            <a:ext cx="18024674" cy="15212267"/>
          </a:xfrm>
          <a:custGeom>
            <a:avLst/>
            <a:gdLst>
              <a:gd name="connsiteX0" fmla="*/ 0 w 18593656"/>
              <a:gd name="connsiteY0" fmla="*/ 0 h 16039283"/>
              <a:gd name="connsiteX1" fmla="*/ 18593656 w 18593656"/>
              <a:gd name="connsiteY1" fmla="*/ 0 h 16039283"/>
              <a:gd name="connsiteX2" fmla="*/ 18593656 w 18593656"/>
              <a:gd name="connsiteY2" fmla="*/ 16039283 h 16039283"/>
              <a:gd name="connsiteX3" fmla="*/ 0 w 18593656"/>
              <a:gd name="connsiteY3" fmla="*/ 16039283 h 16039283"/>
              <a:gd name="connsiteX4" fmla="*/ 0 w 18593656"/>
              <a:gd name="connsiteY4" fmla="*/ 0 h 16039283"/>
              <a:gd name="connsiteX0" fmla="*/ 5408439 w 18593656"/>
              <a:gd name="connsiteY0" fmla="*/ 851588 h 16039283"/>
              <a:gd name="connsiteX1" fmla="*/ 18593656 w 18593656"/>
              <a:gd name="connsiteY1" fmla="*/ 0 h 16039283"/>
              <a:gd name="connsiteX2" fmla="*/ 18593656 w 18593656"/>
              <a:gd name="connsiteY2" fmla="*/ 16039283 h 16039283"/>
              <a:gd name="connsiteX3" fmla="*/ 0 w 18593656"/>
              <a:gd name="connsiteY3" fmla="*/ 16039283 h 16039283"/>
              <a:gd name="connsiteX4" fmla="*/ 5408439 w 18593656"/>
              <a:gd name="connsiteY4" fmla="*/ 851588 h 16039283"/>
              <a:gd name="connsiteX0" fmla="*/ 5408439 w 18593656"/>
              <a:gd name="connsiteY0" fmla="*/ 0 h 15187695"/>
              <a:gd name="connsiteX1" fmla="*/ 18510845 w 18593656"/>
              <a:gd name="connsiteY1" fmla="*/ 4249276 h 15187695"/>
              <a:gd name="connsiteX2" fmla="*/ 18593656 w 18593656"/>
              <a:gd name="connsiteY2" fmla="*/ 15187695 h 15187695"/>
              <a:gd name="connsiteX3" fmla="*/ 0 w 18593656"/>
              <a:gd name="connsiteY3" fmla="*/ 15187695 h 15187695"/>
              <a:gd name="connsiteX4" fmla="*/ 5408439 w 18593656"/>
              <a:gd name="connsiteY4" fmla="*/ 0 h 15187695"/>
              <a:gd name="connsiteX0" fmla="*/ 5408439 w 18510845"/>
              <a:gd name="connsiteY0" fmla="*/ 0 h 15211277"/>
              <a:gd name="connsiteX1" fmla="*/ 18510845 w 18510845"/>
              <a:gd name="connsiteY1" fmla="*/ 4249276 h 15211277"/>
              <a:gd name="connsiteX2" fmla="*/ 14935245 w 18510845"/>
              <a:gd name="connsiteY2" fmla="*/ 15211277 h 15211277"/>
              <a:gd name="connsiteX3" fmla="*/ 0 w 18510845"/>
              <a:gd name="connsiteY3" fmla="*/ 15187695 h 15211277"/>
              <a:gd name="connsiteX4" fmla="*/ 5408439 w 18510845"/>
              <a:gd name="connsiteY4" fmla="*/ 0 h 15211277"/>
              <a:gd name="connsiteX0" fmla="*/ 4922268 w 18024674"/>
              <a:gd name="connsiteY0" fmla="*/ 0 h 15211277"/>
              <a:gd name="connsiteX1" fmla="*/ 18024674 w 18024674"/>
              <a:gd name="connsiteY1" fmla="*/ 4249276 h 15211277"/>
              <a:gd name="connsiteX2" fmla="*/ 14449074 w 18024674"/>
              <a:gd name="connsiteY2" fmla="*/ 15211277 h 15211277"/>
              <a:gd name="connsiteX3" fmla="*/ 0 w 18024674"/>
              <a:gd name="connsiteY3" fmla="*/ 15192386 h 15211277"/>
              <a:gd name="connsiteX4" fmla="*/ 4922268 w 18024674"/>
              <a:gd name="connsiteY4" fmla="*/ 0 h 1521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4674" h="15211277">
                <a:moveTo>
                  <a:pt x="4922268" y="0"/>
                </a:moveTo>
                <a:lnTo>
                  <a:pt x="18024674" y="4249276"/>
                </a:lnTo>
                <a:lnTo>
                  <a:pt x="14449074" y="15211277"/>
                </a:lnTo>
                <a:lnTo>
                  <a:pt x="0" y="15192386"/>
                </a:lnTo>
                <a:lnTo>
                  <a:pt x="4922268"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4" tIns="34292" rIns="68584" bIns="34292" numCol="1" spcCol="0" rtlCol="0" fromWordArt="0" anchor="ctr" anchorCtr="0" forceAA="0" compatLnSpc="1">
            <a:prstTxWarp prst="textNoShape">
              <a:avLst/>
            </a:prstTxWarp>
            <a:noAutofit/>
          </a:bodyPr>
          <a:lstStyle/>
          <a:p>
            <a:pPr algn="ctr"/>
            <a:endParaRPr lang="nl-BE" sz="2700"/>
          </a:p>
        </p:txBody>
      </p:sp>
      <p:pic>
        <p:nvPicPr>
          <p:cNvPr id="8" name="Afbeelding 7">
            <a:extLst>
              <a:ext uri="{FF2B5EF4-FFF2-40B4-BE49-F238E27FC236}">
                <a16:creationId xmlns:a16="http://schemas.microsoft.com/office/drawing/2014/main" id="{B18593C4-68DE-7741-88CF-B5E3C9321C85}"/>
              </a:ext>
            </a:extLst>
          </p:cNvPr>
          <p:cNvPicPr>
            <a:picLocks noChangeAspect="1"/>
          </p:cNvPicPr>
          <p:nvPr userDrawn="1"/>
        </p:nvPicPr>
        <p:blipFill>
          <a:blip r:embed="rId2"/>
          <a:stretch>
            <a:fillRect/>
          </a:stretch>
        </p:blipFill>
        <p:spPr>
          <a:xfrm>
            <a:off x="19483066" y="11785608"/>
            <a:ext cx="3911855" cy="1066800"/>
          </a:xfrm>
          <a:prstGeom prst="rect">
            <a:avLst/>
          </a:prstGeom>
        </p:spPr>
      </p:pic>
      <p:sp>
        <p:nvSpPr>
          <p:cNvPr id="13" name="Titel 1">
            <a:extLst>
              <a:ext uri="{FF2B5EF4-FFF2-40B4-BE49-F238E27FC236}">
                <a16:creationId xmlns:a16="http://schemas.microsoft.com/office/drawing/2014/main" id="{E16D5784-C985-DD4E-AF16-4E8010651C4B}"/>
              </a:ext>
            </a:extLst>
          </p:cNvPr>
          <p:cNvSpPr>
            <a:spLocks noGrp="1"/>
          </p:cNvSpPr>
          <p:nvPr>
            <p:ph type="title"/>
          </p:nvPr>
        </p:nvSpPr>
        <p:spPr>
          <a:xfrm>
            <a:off x="13945508" y="640224"/>
            <a:ext cx="8065029" cy="1900598"/>
          </a:xfrm>
        </p:spPr>
        <p:txBody>
          <a:bodyPr lIns="0" tIns="0" rIns="0" bIns="0" anchor="b" anchorCtr="0">
            <a:noAutofit/>
          </a:bodyPr>
          <a:lstStyle>
            <a:lvl1pPr>
              <a:defRPr sz="4874" baseline="0">
                <a:solidFill>
                  <a:schemeClr val="accent1"/>
                </a:solidFill>
                <a:latin typeface="+mj-lt"/>
              </a:defRPr>
            </a:lvl1pPr>
          </a:lstStyle>
          <a:p>
            <a:r>
              <a:rPr lang="en-GB"/>
              <a:t>Click to edit Master title style</a:t>
            </a:r>
            <a:endParaRPr lang="nl-BE"/>
          </a:p>
        </p:txBody>
      </p:sp>
      <p:sp>
        <p:nvSpPr>
          <p:cNvPr id="14" name="Tijdelijke aanduiding voor tekst 10">
            <a:extLst>
              <a:ext uri="{FF2B5EF4-FFF2-40B4-BE49-F238E27FC236}">
                <a16:creationId xmlns:a16="http://schemas.microsoft.com/office/drawing/2014/main" id="{6E963D88-B480-6245-A230-5B4108CAAB40}"/>
              </a:ext>
            </a:extLst>
          </p:cNvPr>
          <p:cNvSpPr>
            <a:spLocks noGrp="1"/>
          </p:cNvSpPr>
          <p:nvPr>
            <p:ph type="body" sz="quarter" idx="10"/>
          </p:nvPr>
        </p:nvSpPr>
        <p:spPr>
          <a:xfrm>
            <a:off x="13945508" y="2634624"/>
            <a:ext cx="8065029" cy="913892"/>
          </a:xfrm>
        </p:spPr>
        <p:txBody>
          <a:bodyPr lIns="0" tIns="0" rIns="0" bIns="0">
            <a:noAutofit/>
          </a:bodyPr>
          <a:lstStyle>
            <a:lvl1pPr marL="0" indent="0">
              <a:buNone/>
              <a:defRPr sz="3000" b="1" i="0" baseline="0">
                <a:solidFill>
                  <a:schemeClr val="accent1"/>
                </a:solidFill>
                <a:latin typeface="Flanders Art Sans" pitchFamily="2" charset="77"/>
              </a:defRPr>
            </a:lvl1pPr>
          </a:lstStyle>
          <a:p>
            <a:pPr lvl="0"/>
            <a:r>
              <a:rPr lang="en-GB"/>
              <a:t>Click to edit Master text styles</a:t>
            </a:r>
          </a:p>
        </p:txBody>
      </p:sp>
      <p:sp>
        <p:nvSpPr>
          <p:cNvPr id="15" name="Tijdelijke aanduiding voor tekst 12">
            <a:extLst>
              <a:ext uri="{FF2B5EF4-FFF2-40B4-BE49-F238E27FC236}">
                <a16:creationId xmlns:a16="http://schemas.microsoft.com/office/drawing/2014/main" id="{56E63934-4A3F-B543-8A0D-C3AF3270DB39}"/>
              </a:ext>
            </a:extLst>
          </p:cNvPr>
          <p:cNvSpPr>
            <a:spLocks noGrp="1"/>
          </p:cNvSpPr>
          <p:nvPr>
            <p:ph type="body" sz="quarter" idx="12"/>
          </p:nvPr>
        </p:nvSpPr>
        <p:spPr>
          <a:xfrm>
            <a:off x="13945508" y="3381120"/>
            <a:ext cx="8065029" cy="7900988"/>
          </a:xfrm>
        </p:spPr>
        <p:txBody>
          <a:bodyPr lIns="0" tIns="0" rIns="0" bIns="0">
            <a:noAutofit/>
          </a:bodyPr>
          <a:lstStyle>
            <a:lvl1pPr marL="0" indent="0">
              <a:lnSpc>
                <a:spcPct val="100000"/>
              </a:lnSpc>
              <a:buNone/>
              <a:defRPr sz="2025" baseline="0">
                <a:latin typeface="Flanders Art Sans b2" pitchFamily="2" charset="77"/>
              </a:defRPr>
            </a:lvl1pPr>
          </a:lstStyle>
          <a:p>
            <a:pPr lvl="0"/>
            <a:r>
              <a:rPr lang="en-GB"/>
              <a:t>Click to edit Master text styles</a:t>
            </a:r>
          </a:p>
        </p:txBody>
      </p:sp>
    </p:spTree>
    <p:extLst>
      <p:ext uri="{BB962C8B-B14F-4D97-AF65-F5344CB8AC3E}">
        <p14:creationId xmlns:p14="http://schemas.microsoft.com/office/powerpoint/2010/main" val="12803343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nl-NL"/>
              <a:t>Klik om stijl te bewerken</a:t>
            </a:r>
            <a:endParaRPr lang="en-US"/>
          </a:p>
        </p:txBody>
      </p:sp>
      <p:sp>
        <p:nvSpPr>
          <p:cNvPr id="3" name="Text Placeholder 2"/>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nl-NL"/>
              <a:t>Tekststijl van het model bewerken
Tweede niveau
Derde niveau
Vierde niveau
Vijfde niveau</a:t>
            </a:r>
            <a:endParaRPr lang="en-US"/>
          </a:p>
        </p:txBody>
      </p:sp>
      <p:sp>
        <p:nvSpPr>
          <p:cNvPr id="4" name="Date Placeholder 3"/>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1800">
                <a:solidFill>
                  <a:schemeClr val="tx1">
                    <a:tint val="75000"/>
                  </a:schemeClr>
                </a:solidFill>
              </a:defRPr>
            </a:lvl1pPr>
          </a:lstStyle>
          <a:p>
            <a:fld id="{CD70B169-B1F0-164F-B236-B6DE26EE1533}" type="datetimeFigureOut">
              <a:rPr lang="nl-BE" smtClean="0"/>
              <a:t>26/01/2023</a:t>
            </a:fld>
            <a:endParaRPr lang="nl-BE"/>
          </a:p>
        </p:txBody>
      </p:sp>
      <p:sp>
        <p:nvSpPr>
          <p:cNvPr id="5" name="Footer Placeholder 4"/>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1800">
                <a:solidFill>
                  <a:schemeClr val="tx1">
                    <a:tint val="75000"/>
                  </a:schemeClr>
                </a:solidFill>
              </a:defRPr>
            </a:lvl1pPr>
          </a:lstStyle>
          <a:p>
            <a:fld id="{B4FB1CE8-6374-EE48-9A15-DF1583D8F816}" type="slidenum">
              <a:rPr lang="nl-BE" smtClean="0"/>
              <a:t>‹nr.›</a:t>
            </a:fld>
            <a:endParaRPr lang="nl-BE"/>
          </a:p>
        </p:txBody>
      </p:sp>
    </p:spTree>
    <p:extLst>
      <p:ext uri="{BB962C8B-B14F-4D97-AF65-F5344CB8AC3E}">
        <p14:creationId xmlns:p14="http://schemas.microsoft.com/office/powerpoint/2010/main" val="162644476"/>
      </p:ext>
    </p:extLst>
  </p:cSld>
  <p:clrMap bg1="lt1" tx1="dk1" bg2="lt2" tx2="dk2" accent1="accent1" accent2="accent2" accent3="accent3" accent4="accent4" accent5="accent5" accent6="accent6" hlink="hlink" folHlink="folHlink"/>
  <p:sldLayoutIdLst>
    <p:sldLayoutId id="2147483694" r:id="rId1"/>
    <p:sldLayoutId id="2147483697" r:id="rId2"/>
    <p:sldLayoutId id="2147483698" r:id="rId3"/>
    <p:sldLayoutId id="2147483714" r:id="rId4"/>
  </p:sldLayoutIdLst>
  <p:txStyles>
    <p:titleStyle>
      <a:lvl1pPr algn="l" defTabSz="1371395" rtl="0" eaLnBrk="1" latinLnBrk="0" hangingPunct="1">
        <a:lnSpc>
          <a:spcPct val="90000"/>
        </a:lnSpc>
        <a:spcBef>
          <a:spcPct val="0"/>
        </a:spcBef>
        <a:buNone/>
        <a:defRPr sz="6599" kern="1200">
          <a:solidFill>
            <a:schemeClr val="tx1"/>
          </a:solidFill>
          <a:latin typeface="+mj-lt"/>
          <a:ea typeface="+mj-ea"/>
          <a:cs typeface="+mj-cs"/>
        </a:defRPr>
      </a:lvl1pPr>
    </p:titleStyle>
    <p:bodyStyle>
      <a:lvl1pPr marL="342849" indent="-342849" algn="l" defTabSz="1371395" rtl="0" eaLnBrk="1" latinLnBrk="0" hangingPunct="1">
        <a:lnSpc>
          <a:spcPct val="90000"/>
        </a:lnSpc>
        <a:spcBef>
          <a:spcPts val="1500"/>
        </a:spcBef>
        <a:buFont typeface="Arial" panose="020B0604020202020204" pitchFamily="34" charset="0"/>
        <a:buChar char="•"/>
        <a:defRPr sz="4199" kern="1200">
          <a:solidFill>
            <a:schemeClr val="tx1"/>
          </a:solidFill>
          <a:latin typeface="Flanders Art Sans" panose="00000500000000000000" pitchFamily="50" charset="0"/>
          <a:ea typeface="+mn-ea"/>
          <a:cs typeface="+mn-cs"/>
        </a:defRPr>
      </a:lvl1pPr>
      <a:lvl2pPr marL="1028546" indent="-342849" algn="l" defTabSz="1371395"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244" indent="-342849" algn="l" defTabSz="1371395"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399940" indent="-342849" algn="l" defTabSz="1371395"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5637" indent="-342849" algn="l" defTabSz="1371395"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335" indent="-342849" algn="l" defTabSz="1371395"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031" indent="-342849" algn="l" defTabSz="1371395"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729" indent="-342849" algn="l" defTabSz="1371395"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425" indent="-342849" algn="l" defTabSz="1371395"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395" rtl="0" eaLnBrk="1" latinLnBrk="0" hangingPunct="1">
        <a:defRPr sz="2700" kern="1200">
          <a:solidFill>
            <a:schemeClr val="tx1"/>
          </a:solidFill>
          <a:latin typeface="+mn-lt"/>
          <a:ea typeface="+mn-ea"/>
          <a:cs typeface="+mn-cs"/>
        </a:defRPr>
      </a:lvl1pPr>
      <a:lvl2pPr marL="685697" algn="l" defTabSz="1371395" rtl="0" eaLnBrk="1" latinLnBrk="0" hangingPunct="1">
        <a:defRPr sz="2700" kern="1200">
          <a:solidFill>
            <a:schemeClr val="tx1"/>
          </a:solidFill>
          <a:latin typeface="+mn-lt"/>
          <a:ea typeface="+mn-ea"/>
          <a:cs typeface="+mn-cs"/>
        </a:defRPr>
      </a:lvl2pPr>
      <a:lvl3pPr marL="1371395" algn="l" defTabSz="1371395" rtl="0" eaLnBrk="1" latinLnBrk="0" hangingPunct="1">
        <a:defRPr sz="2700" kern="1200">
          <a:solidFill>
            <a:schemeClr val="tx1"/>
          </a:solidFill>
          <a:latin typeface="+mn-lt"/>
          <a:ea typeface="+mn-ea"/>
          <a:cs typeface="+mn-cs"/>
        </a:defRPr>
      </a:lvl3pPr>
      <a:lvl4pPr marL="2057091" algn="l" defTabSz="1371395" rtl="0" eaLnBrk="1" latinLnBrk="0" hangingPunct="1">
        <a:defRPr sz="2700" kern="1200">
          <a:solidFill>
            <a:schemeClr val="tx1"/>
          </a:solidFill>
          <a:latin typeface="+mn-lt"/>
          <a:ea typeface="+mn-ea"/>
          <a:cs typeface="+mn-cs"/>
        </a:defRPr>
      </a:lvl4pPr>
      <a:lvl5pPr marL="2742789" algn="l" defTabSz="1371395" rtl="0" eaLnBrk="1" latinLnBrk="0" hangingPunct="1">
        <a:defRPr sz="2700" kern="1200">
          <a:solidFill>
            <a:schemeClr val="tx1"/>
          </a:solidFill>
          <a:latin typeface="+mn-lt"/>
          <a:ea typeface="+mn-ea"/>
          <a:cs typeface="+mn-cs"/>
        </a:defRPr>
      </a:lvl5pPr>
      <a:lvl6pPr marL="3428485" algn="l" defTabSz="1371395" rtl="0" eaLnBrk="1" latinLnBrk="0" hangingPunct="1">
        <a:defRPr sz="2700" kern="1200">
          <a:solidFill>
            <a:schemeClr val="tx1"/>
          </a:solidFill>
          <a:latin typeface="+mn-lt"/>
          <a:ea typeface="+mn-ea"/>
          <a:cs typeface="+mn-cs"/>
        </a:defRPr>
      </a:lvl6pPr>
      <a:lvl7pPr marL="4114184" algn="l" defTabSz="1371395" rtl="0" eaLnBrk="1" latinLnBrk="0" hangingPunct="1">
        <a:defRPr sz="2700" kern="1200">
          <a:solidFill>
            <a:schemeClr val="tx1"/>
          </a:solidFill>
          <a:latin typeface="+mn-lt"/>
          <a:ea typeface="+mn-ea"/>
          <a:cs typeface="+mn-cs"/>
        </a:defRPr>
      </a:lvl7pPr>
      <a:lvl8pPr marL="4799880" algn="l" defTabSz="1371395" rtl="0" eaLnBrk="1" latinLnBrk="0" hangingPunct="1">
        <a:defRPr sz="2700" kern="1200">
          <a:solidFill>
            <a:schemeClr val="tx1"/>
          </a:solidFill>
          <a:latin typeface="+mn-lt"/>
          <a:ea typeface="+mn-ea"/>
          <a:cs typeface="+mn-cs"/>
        </a:defRPr>
      </a:lvl8pPr>
      <a:lvl9pPr marL="5485577" algn="l" defTabSz="1371395"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nl-NL"/>
              <a:t>Klik om stijl te bewerken</a:t>
            </a:r>
            <a:endParaRPr lang="en-US"/>
          </a:p>
        </p:txBody>
      </p:sp>
      <p:sp>
        <p:nvSpPr>
          <p:cNvPr id="3" name="Text Placeholder 2"/>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nl-NL"/>
              <a:t>Tekststijl van het model bewerken
Tweede niveau
Derde niveau
Vierde niveau
Vijfde niveau</a:t>
            </a:r>
            <a:endParaRPr lang="en-US"/>
          </a:p>
        </p:txBody>
      </p:sp>
      <p:sp>
        <p:nvSpPr>
          <p:cNvPr id="4" name="Date Placeholder 3"/>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1800">
                <a:solidFill>
                  <a:schemeClr val="tx1">
                    <a:tint val="75000"/>
                  </a:schemeClr>
                </a:solidFill>
              </a:defRPr>
            </a:lvl1pPr>
          </a:lstStyle>
          <a:p>
            <a:fld id="{CD70B169-B1F0-164F-B236-B6DE26EE1533}" type="datetimeFigureOut">
              <a:rPr lang="nl-BE" smtClean="0"/>
              <a:t>26/01/2023</a:t>
            </a:fld>
            <a:endParaRPr lang="nl-BE"/>
          </a:p>
        </p:txBody>
      </p:sp>
      <p:sp>
        <p:nvSpPr>
          <p:cNvPr id="5" name="Footer Placeholder 4"/>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1800">
                <a:solidFill>
                  <a:schemeClr val="tx1">
                    <a:tint val="75000"/>
                  </a:schemeClr>
                </a:solidFill>
              </a:defRPr>
            </a:lvl1pPr>
          </a:lstStyle>
          <a:p>
            <a:fld id="{B4FB1CE8-6374-EE48-9A15-DF1583D8F816}" type="slidenum">
              <a:rPr lang="nl-BE" smtClean="0"/>
              <a:t>‹nr.›</a:t>
            </a:fld>
            <a:endParaRPr lang="nl-BE"/>
          </a:p>
        </p:txBody>
      </p:sp>
    </p:spTree>
    <p:extLst>
      <p:ext uri="{BB962C8B-B14F-4D97-AF65-F5344CB8AC3E}">
        <p14:creationId xmlns:p14="http://schemas.microsoft.com/office/powerpoint/2010/main" val="1166214192"/>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1" r:id="rId3"/>
    <p:sldLayoutId id="2147483723" r:id="rId4"/>
    <p:sldLayoutId id="2147483732" r:id="rId5"/>
  </p:sldLayoutIdLst>
  <p:txStyles>
    <p:titleStyle>
      <a:lvl1pPr algn="l" defTabSz="1371395" rtl="0" eaLnBrk="1" latinLnBrk="0" hangingPunct="1">
        <a:lnSpc>
          <a:spcPct val="90000"/>
        </a:lnSpc>
        <a:spcBef>
          <a:spcPct val="0"/>
        </a:spcBef>
        <a:buNone/>
        <a:defRPr sz="6599" kern="1200">
          <a:solidFill>
            <a:schemeClr val="tx1"/>
          </a:solidFill>
          <a:latin typeface="+mj-lt"/>
          <a:ea typeface="+mj-ea"/>
          <a:cs typeface="+mj-cs"/>
        </a:defRPr>
      </a:lvl1pPr>
    </p:titleStyle>
    <p:bodyStyle>
      <a:lvl1pPr marL="342849" indent="-342849" algn="l" defTabSz="1371395" rtl="0" eaLnBrk="1" latinLnBrk="0" hangingPunct="1">
        <a:lnSpc>
          <a:spcPct val="90000"/>
        </a:lnSpc>
        <a:spcBef>
          <a:spcPts val="1500"/>
        </a:spcBef>
        <a:buFont typeface="Arial" panose="020B0604020202020204" pitchFamily="34" charset="0"/>
        <a:buChar char="•"/>
        <a:defRPr sz="4199" kern="1200">
          <a:solidFill>
            <a:schemeClr val="tx1"/>
          </a:solidFill>
          <a:latin typeface="+mn-lt"/>
          <a:ea typeface="+mn-ea"/>
          <a:cs typeface="+mn-cs"/>
        </a:defRPr>
      </a:lvl1pPr>
      <a:lvl2pPr marL="1028546" indent="-342849" algn="l" defTabSz="1371395"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244" indent="-342849" algn="l" defTabSz="1371395"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399940" indent="-342849" algn="l" defTabSz="1371395"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5637" indent="-342849" algn="l" defTabSz="1371395"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335" indent="-342849" algn="l" defTabSz="1371395"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031" indent="-342849" algn="l" defTabSz="1371395"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729" indent="-342849" algn="l" defTabSz="1371395"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425" indent="-342849" algn="l" defTabSz="1371395"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395" rtl="0" eaLnBrk="1" latinLnBrk="0" hangingPunct="1">
        <a:defRPr sz="2700" kern="1200">
          <a:solidFill>
            <a:schemeClr val="tx1"/>
          </a:solidFill>
          <a:latin typeface="+mn-lt"/>
          <a:ea typeface="+mn-ea"/>
          <a:cs typeface="+mn-cs"/>
        </a:defRPr>
      </a:lvl1pPr>
      <a:lvl2pPr marL="685697" algn="l" defTabSz="1371395" rtl="0" eaLnBrk="1" latinLnBrk="0" hangingPunct="1">
        <a:defRPr sz="2700" kern="1200">
          <a:solidFill>
            <a:schemeClr val="tx1"/>
          </a:solidFill>
          <a:latin typeface="+mn-lt"/>
          <a:ea typeface="+mn-ea"/>
          <a:cs typeface="+mn-cs"/>
        </a:defRPr>
      </a:lvl2pPr>
      <a:lvl3pPr marL="1371395" algn="l" defTabSz="1371395" rtl="0" eaLnBrk="1" latinLnBrk="0" hangingPunct="1">
        <a:defRPr sz="2700" kern="1200">
          <a:solidFill>
            <a:schemeClr val="tx1"/>
          </a:solidFill>
          <a:latin typeface="+mn-lt"/>
          <a:ea typeface="+mn-ea"/>
          <a:cs typeface="+mn-cs"/>
        </a:defRPr>
      </a:lvl3pPr>
      <a:lvl4pPr marL="2057091" algn="l" defTabSz="1371395" rtl="0" eaLnBrk="1" latinLnBrk="0" hangingPunct="1">
        <a:defRPr sz="2700" kern="1200">
          <a:solidFill>
            <a:schemeClr val="tx1"/>
          </a:solidFill>
          <a:latin typeface="+mn-lt"/>
          <a:ea typeface="+mn-ea"/>
          <a:cs typeface="+mn-cs"/>
        </a:defRPr>
      </a:lvl4pPr>
      <a:lvl5pPr marL="2742789" algn="l" defTabSz="1371395" rtl="0" eaLnBrk="1" latinLnBrk="0" hangingPunct="1">
        <a:defRPr sz="2700" kern="1200">
          <a:solidFill>
            <a:schemeClr val="tx1"/>
          </a:solidFill>
          <a:latin typeface="+mn-lt"/>
          <a:ea typeface="+mn-ea"/>
          <a:cs typeface="+mn-cs"/>
        </a:defRPr>
      </a:lvl5pPr>
      <a:lvl6pPr marL="3428485" algn="l" defTabSz="1371395" rtl="0" eaLnBrk="1" latinLnBrk="0" hangingPunct="1">
        <a:defRPr sz="2700" kern="1200">
          <a:solidFill>
            <a:schemeClr val="tx1"/>
          </a:solidFill>
          <a:latin typeface="+mn-lt"/>
          <a:ea typeface="+mn-ea"/>
          <a:cs typeface="+mn-cs"/>
        </a:defRPr>
      </a:lvl6pPr>
      <a:lvl7pPr marL="4114184" algn="l" defTabSz="1371395" rtl="0" eaLnBrk="1" latinLnBrk="0" hangingPunct="1">
        <a:defRPr sz="2700" kern="1200">
          <a:solidFill>
            <a:schemeClr val="tx1"/>
          </a:solidFill>
          <a:latin typeface="+mn-lt"/>
          <a:ea typeface="+mn-ea"/>
          <a:cs typeface="+mn-cs"/>
        </a:defRPr>
      </a:lvl7pPr>
      <a:lvl8pPr marL="4799880" algn="l" defTabSz="1371395" rtl="0" eaLnBrk="1" latinLnBrk="0" hangingPunct="1">
        <a:defRPr sz="2700" kern="1200">
          <a:solidFill>
            <a:schemeClr val="tx1"/>
          </a:solidFill>
          <a:latin typeface="+mn-lt"/>
          <a:ea typeface="+mn-ea"/>
          <a:cs typeface="+mn-cs"/>
        </a:defRPr>
      </a:lvl8pPr>
      <a:lvl9pPr marL="5485577" algn="l" defTabSz="1371395"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www.opgroeien.be/boa"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opgroeien.be/sites/default/files/documents/boa-kwaliteitslabel.pdf"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FE2152F-4167-1F4C-86AF-A687AA0E0846}"/>
              </a:ext>
            </a:extLst>
          </p:cNvPr>
          <p:cNvSpPr>
            <a:spLocks noGrp="1"/>
          </p:cNvSpPr>
          <p:nvPr>
            <p:ph type="ctrTitle"/>
          </p:nvPr>
        </p:nvSpPr>
        <p:spPr>
          <a:xfrm>
            <a:off x="1641584" y="2436899"/>
            <a:ext cx="21070267" cy="3819521"/>
          </a:xfrm>
        </p:spPr>
        <p:txBody>
          <a:bodyPr anchor="ctr"/>
          <a:lstStyle/>
          <a:p>
            <a:r>
              <a:rPr lang="nl-BE" sz="8000">
                <a:ln>
                  <a:solidFill>
                    <a:schemeClr val="bg1">
                      <a:lumMod val="85000"/>
                    </a:schemeClr>
                  </a:solidFill>
                </a:ln>
              </a:rPr>
              <a:t>Buitenschoolse Opvang en Activiteiten</a:t>
            </a:r>
            <a:endParaRPr lang="nl-BE" sz="6600">
              <a:ln>
                <a:solidFill>
                  <a:schemeClr val="bg1">
                    <a:lumMod val="85000"/>
                  </a:schemeClr>
                </a:solidFill>
              </a:ln>
            </a:endParaRPr>
          </a:p>
        </p:txBody>
      </p:sp>
      <p:sp>
        <p:nvSpPr>
          <p:cNvPr id="3" name="Titel 3">
            <a:extLst>
              <a:ext uri="{FF2B5EF4-FFF2-40B4-BE49-F238E27FC236}">
                <a16:creationId xmlns:a16="http://schemas.microsoft.com/office/drawing/2014/main" id="{6D07C3A5-02B3-4F36-9611-B2CB4684BC08}"/>
              </a:ext>
            </a:extLst>
          </p:cNvPr>
          <p:cNvSpPr txBox="1">
            <a:spLocks/>
          </p:cNvSpPr>
          <p:nvPr/>
        </p:nvSpPr>
        <p:spPr>
          <a:xfrm>
            <a:off x="4796589" y="7749553"/>
            <a:ext cx="14790822" cy="1592098"/>
          </a:xfrm>
          <a:prstGeom prst="rect">
            <a:avLst/>
          </a:prstGeom>
        </p:spPr>
        <p:txBody>
          <a:bodyPr vert="horz" lIns="0" tIns="0" rIns="0" bIns="0" rtlCol="0" anchor="t" anchorCtr="0">
            <a:noAutofit/>
          </a:bodyPr>
          <a:lstStyle>
            <a:lvl1pPr algn="ctr" defTabSz="1828709" rtl="0" eaLnBrk="1" latinLnBrk="0" hangingPunct="1">
              <a:lnSpc>
                <a:spcPct val="90000"/>
              </a:lnSpc>
              <a:spcBef>
                <a:spcPct val="0"/>
              </a:spcBef>
              <a:buNone/>
              <a:defRPr sz="9000" b="0" kern="1200" baseline="0">
                <a:solidFill>
                  <a:schemeClr val="bg1"/>
                </a:solidFill>
                <a:latin typeface="+mj-lt"/>
                <a:ea typeface="+mj-ea"/>
                <a:cs typeface="+mj-cs"/>
              </a:defRPr>
            </a:lvl1pPr>
          </a:lstStyle>
          <a:p>
            <a:r>
              <a:rPr lang="nl-BE" sz="4000">
                <a:ln>
                  <a:solidFill>
                    <a:srgbClr val="FFFFFF">
                      <a:lumMod val="85000"/>
                    </a:srgbClr>
                  </a:solidFill>
                </a:ln>
              </a:rPr>
              <a:t>Toelichting decreet BOA, doelstellingen en lokaal beleid</a:t>
            </a:r>
          </a:p>
        </p:txBody>
      </p:sp>
      <p:sp>
        <p:nvSpPr>
          <p:cNvPr id="2" name="Tekstvak 1">
            <a:extLst>
              <a:ext uri="{FF2B5EF4-FFF2-40B4-BE49-F238E27FC236}">
                <a16:creationId xmlns:a16="http://schemas.microsoft.com/office/drawing/2014/main" id="{E2010A87-EC04-47A3-8E76-DAAC590F3C26}"/>
              </a:ext>
            </a:extLst>
          </p:cNvPr>
          <p:cNvSpPr txBox="1"/>
          <p:nvPr/>
        </p:nvSpPr>
        <p:spPr>
          <a:xfrm>
            <a:off x="697832" y="10542396"/>
            <a:ext cx="4884821" cy="584775"/>
          </a:xfrm>
          <a:prstGeom prst="rect">
            <a:avLst/>
          </a:prstGeom>
          <a:noFill/>
        </p:spPr>
        <p:txBody>
          <a:bodyPr wrap="square" rtlCol="0">
            <a:spAutoFit/>
          </a:bodyPr>
          <a:lstStyle/>
          <a:p>
            <a:r>
              <a:rPr lang="nl-BE" sz="3200">
                <a:solidFill>
                  <a:schemeClr val="bg1"/>
                </a:solidFill>
                <a:latin typeface="Flanders Art Sans" panose="00000500000000000000" pitchFamily="50" charset="0"/>
              </a:rPr>
              <a:t>April 2022</a:t>
            </a:r>
          </a:p>
        </p:txBody>
      </p:sp>
    </p:spTree>
    <p:extLst>
      <p:ext uri="{BB962C8B-B14F-4D97-AF65-F5344CB8AC3E}">
        <p14:creationId xmlns:p14="http://schemas.microsoft.com/office/powerpoint/2010/main" val="3778491670"/>
      </p:ext>
    </p:extLst>
  </p:cSld>
  <p:clrMapOvr>
    <a:masterClrMapping/>
  </p:clrMapOvr>
  <mc:AlternateContent xmlns:mc="http://schemas.openxmlformats.org/markup-compatibility/2006">
    <mc:Choice xmlns:p14="http://schemas.microsoft.com/office/powerpoint/2010/main" Requires="p14">
      <p:transition spd="slow" p14:dur="2000" advTm="10245"/>
    </mc:Choice>
    <mc:Fallback>
      <p:transition spd="slow" advTm="1024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07B15F-209B-46D7-ACB7-AF29580DBF31}"/>
              </a:ext>
            </a:extLst>
          </p:cNvPr>
          <p:cNvSpPr>
            <a:spLocks noGrp="1"/>
          </p:cNvSpPr>
          <p:nvPr>
            <p:ph type="title"/>
          </p:nvPr>
        </p:nvSpPr>
        <p:spPr/>
        <p:txBody>
          <a:bodyPr/>
          <a:lstStyle/>
          <a:p>
            <a:r>
              <a:rPr lang="nl-BE"/>
              <a:t>Hoe gebeurt de omslag naar BOA?</a:t>
            </a:r>
          </a:p>
        </p:txBody>
      </p:sp>
      <p:sp>
        <p:nvSpPr>
          <p:cNvPr id="3" name="Tijdelijke aanduiding voor tekst 2">
            <a:extLst>
              <a:ext uri="{FF2B5EF4-FFF2-40B4-BE49-F238E27FC236}">
                <a16:creationId xmlns:a16="http://schemas.microsoft.com/office/drawing/2014/main" id="{05E6395E-770C-488B-994E-4EC25D14AE2C}"/>
              </a:ext>
            </a:extLst>
          </p:cNvPr>
          <p:cNvSpPr>
            <a:spLocks noGrp="1"/>
          </p:cNvSpPr>
          <p:nvPr>
            <p:ph type="body" sz="quarter" idx="10"/>
          </p:nvPr>
        </p:nvSpPr>
        <p:spPr/>
        <p:txBody>
          <a:bodyPr/>
          <a:lstStyle/>
          <a:p>
            <a:endParaRPr lang="nl-BE"/>
          </a:p>
        </p:txBody>
      </p:sp>
      <p:sp>
        <p:nvSpPr>
          <p:cNvPr id="4" name="Tijdelijke aanduiding voor tekst 3">
            <a:extLst>
              <a:ext uri="{FF2B5EF4-FFF2-40B4-BE49-F238E27FC236}">
                <a16:creationId xmlns:a16="http://schemas.microsoft.com/office/drawing/2014/main" id="{D80A5660-F8A6-4D48-BA7F-B6B5818EB9C1}"/>
              </a:ext>
            </a:extLst>
          </p:cNvPr>
          <p:cNvSpPr>
            <a:spLocks noGrp="1"/>
          </p:cNvSpPr>
          <p:nvPr>
            <p:ph type="body" sz="quarter" idx="11"/>
          </p:nvPr>
        </p:nvSpPr>
        <p:spPr/>
        <p:txBody>
          <a:bodyPr/>
          <a:lstStyle/>
          <a:p>
            <a:r>
              <a:rPr lang="nl-BE" sz="3200" b="1">
                <a:latin typeface="Flanders Art Sans" panose="00000500000000000000" pitchFamily="50" charset="0"/>
              </a:rPr>
              <a:t>Overgangstermijn van 5 jaar: tem 31 december 2025</a:t>
            </a:r>
          </a:p>
          <a:p>
            <a:pPr marL="457200" indent="-457200">
              <a:buFont typeface="Arial" panose="020B0604020202020204" pitchFamily="34" charset="0"/>
              <a:buChar char="•"/>
            </a:pPr>
            <a:r>
              <a:rPr lang="nl-BE" sz="3200">
                <a:latin typeface="Flanders Art Sans" panose="00000500000000000000" pitchFamily="50" charset="0"/>
              </a:rPr>
              <a:t>Samenwerkingsverband en lokaal bestuur gaan aan de slag</a:t>
            </a:r>
          </a:p>
          <a:p>
            <a:pPr marL="457200" indent="-457200">
              <a:buFont typeface="Arial" panose="020B0604020202020204" pitchFamily="34" charset="0"/>
              <a:buChar char="•"/>
            </a:pPr>
            <a:r>
              <a:rPr lang="nl-BE" sz="3200">
                <a:latin typeface="Flanders Art Sans" panose="00000500000000000000" pitchFamily="50" charset="0"/>
              </a:rPr>
              <a:t>Opgroeien continueert financiering organisatoren buitenschoolse opvang</a:t>
            </a:r>
          </a:p>
          <a:p>
            <a:pPr marL="457200" indent="-457200">
              <a:buFont typeface="Arial" panose="020B0604020202020204" pitchFamily="34" charset="0"/>
              <a:buChar char="•"/>
            </a:pPr>
            <a:r>
              <a:rPr lang="nl-BE" sz="3200">
                <a:latin typeface="Flanders Art Sans" panose="00000500000000000000" pitchFamily="50" charset="0"/>
              </a:rPr>
              <a:t>Huidige erkende sector krijgt automatisch kwaliteitslabel</a:t>
            </a:r>
          </a:p>
          <a:p>
            <a:endParaRPr lang="nl-BE" sz="3200">
              <a:latin typeface="Flanders Art Sans" panose="00000500000000000000" pitchFamily="50" charset="0"/>
            </a:endParaRPr>
          </a:p>
          <a:p>
            <a:r>
              <a:rPr lang="nl-BE" sz="3200" b="1">
                <a:latin typeface="Flanders Art Sans" panose="00000500000000000000" pitchFamily="50" charset="0"/>
              </a:rPr>
              <a:t>Na overgangstermijn: vanaf 1 januari 2026</a:t>
            </a:r>
          </a:p>
          <a:p>
            <a:pPr marL="457200" indent="-457200">
              <a:buFont typeface="Arial" panose="020B0604020202020204" pitchFamily="34" charset="0"/>
              <a:buChar char="•"/>
            </a:pPr>
            <a:r>
              <a:rPr lang="nl-BE" sz="3200">
                <a:latin typeface="Flanders Art Sans" panose="00000500000000000000" pitchFamily="50" charset="0"/>
              </a:rPr>
              <a:t>Uitrol uitgestippeld beleid</a:t>
            </a:r>
          </a:p>
          <a:p>
            <a:pPr marL="457200" indent="-457200">
              <a:buFont typeface="Arial" panose="020B0604020202020204" pitchFamily="34" charset="0"/>
              <a:buChar char="•"/>
            </a:pPr>
            <a:r>
              <a:rPr lang="nl-BE" sz="3200">
                <a:latin typeface="Flanders Art Sans" panose="00000500000000000000" pitchFamily="50" charset="0"/>
              </a:rPr>
              <a:t>Opgroeien financiert lokale besturen</a:t>
            </a:r>
          </a:p>
          <a:p>
            <a:pPr marL="457200" indent="-457200">
              <a:buFont typeface="Arial" panose="020B0604020202020204" pitchFamily="34" charset="0"/>
              <a:buChar char="•"/>
            </a:pPr>
            <a:r>
              <a:rPr lang="nl-BE" sz="3200">
                <a:latin typeface="Flanders Art Sans" panose="00000500000000000000" pitchFamily="50" charset="0"/>
              </a:rPr>
              <a:t>Lokale besturen financieren BOA, inclusief buitenschoolse opvang</a:t>
            </a:r>
          </a:p>
          <a:p>
            <a:endParaRPr lang="nl-BE" sz="3200">
              <a:latin typeface="Flanders Art Sans" panose="00000500000000000000" pitchFamily="50" charset="0"/>
            </a:endParaRPr>
          </a:p>
          <a:p>
            <a:endParaRPr lang="nl-BE" sz="3200">
              <a:latin typeface="Flanders Art Sans" panose="00000500000000000000" pitchFamily="50" charset="0"/>
            </a:endParaRPr>
          </a:p>
          <a:p>
            <a:endParaRPr lang="nl-BE"/>
          </a:p>
        </p:txBody>
      </p:sp>
    </p:spTree>
    <p:extLst>
      <p:ext uri="{BB962C8B-B14F-4D97-AF65-F5344CB8AC3E}">
        <p14:creationId xmlns:p14="http://schemas.microsoft.com/office/powerpoint/2010/main" val="4132088815"/>
      </p:ext>
    </p:extLst>
  </p:cSld>
  <p:clrMapOvr>
    <a:masterClrMapping/>
  </p:clrMapOvr>
  <mc:AlternateContent xmlns:mc="http://schemas.openxmlformats.org/markup-compatibility/2006">
    <mc:Choice xmlns:p14="http://schemas.microsoft.com/office/powerpoint/2010/main" Requires="p14">
      <p:transition spd="slow" p14:dur="2000" advTm="105242"/>
    </mc:Choice>
    <mc:Fallback>
      <p:transition spd="slow" advTm="105242"/>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5BB6A2-A117-4630-B8E0-C79B7F0FD8B7}"/>
              </a:ext>
            </a:extLst>
          </p:cNvPr>
          <p:cNvSpPr>
            <a:spLocks noGrp="1"/>
          </p:cNvSpPr>
          <p:nvPr>
            <p:ph type="title"/>
          </p:nvPr>
        </p:nvSpPr>
        <p:spPr/>
        <p:txBody>
          <a:bodyPr/>
          <a:lstStyle/>
          <a:p>
            <a:r>
              <a:rPr lang="nl-BE"/>
              <a:t>Financiering lokale besturen</a:t>
            </a:r>
          </a:p>
        </p:txBody>
      </p:sp>
      <p:sp>
        <p:nvSpPr>
          <p:cNvPr id="3" name="Tijdelijke aanduiding voor tekst 2">
            <a:extLst>
              <a:ext uri="{FF2B5EF4-FFF2-40B4-BE49-F238E27FC236}">
                <a16:creationId xmlns:a16="http://schemas.microsoft.com/office/drawing/2014/main" id="{76A61539-6B37-4C74-A108-CDB1C40FDE83}"/>
              </a:ext>
            </a:extLst>
          </p:cNvPr>
          <p:cNvSpPr>
            <a:spLocks noGrp="1"/>
          </p:cNvSpPr>
          <p:nvPr>
            <p:ph type="body" sz="quarter" idx="10"/>
          </p:nvPr>
        </p:nvSpPr>
        <p:spPr/>
        <p:txBody>
          <a:bodyPr/>
          <a:lstStyle/>
          <a:p>
            <a:r>
              <a:rPr lang="nl-BE"/>
              <a:t>Vanaf 1 januari 2026</a:t>
            </a:r>
          </a:p>
        </p:txBody>
      </p:sp>
      <p:sp>
        <p:nvSpPr>
          <p:cNvPr id="4" name="Tijdelijke aanduiding voor tekst 3">
            <a:extLst>
              <a:ext uri="{FF2B5EF4-FFF2-40B4-BE49-F238E27FC236}">
                <a16:creationId xmlns:a16="http://schemas.microsoft.com/office/drawing/2014/main" id="{C464D643-0884-498E-8F25-DC8B6BE88327}"/>
              </a:ext>
            </a:extLst>
          </p:cNvPr>
          <p:cNvSpPr>
            <a:spLocks noGrp="1"/>
          </p:cNvSpPr>
          <p:nvPr>
            <p:ph type="body" sz="quarter" idx="11"/>
          </p:nvPr>
        </p:nvSpPr>
        <p:spPr/>
        <p:txBody>
          <a:bodyPr/>
          <a:lstStyle/>
          <a:p>
            <a:r>
              <a:rPr lang="nl-BE" sz="3200" b="1">
                <a:latin typeface="Flanders Art Sans" panose="00000500000000000000" pitchFamily="50" charset="0"/>
              </a:rPr>
              <a:t>Elk lokaal bestuur ontvangt een BOA-subsidie</a:t>
            </a:r>
          </a:p>
          <a:p>
            <a:endParaRPr lang="nl-BE" sz="3200" b="1">
              <a:latin typeface="Flanders Art Sans" panose="00000500000000000000" pitchFamily="50" charset="0"/>
            </a:endParaRPr>
          </a:p>
          <a:p>
            <a:r>
              <a:rPr lang="nl-BE" sz="3200">
                <a:latin typeface="Flanders Art Sans" panose="00000500000000000000" pitchFamily="50" charset="0"/>
              </a:rPr>
              <a:t>Doel: </a:t>
            </a:r>
            <a:r>
              <a:rPr lang="nl-BE" sz="3200" b="1">
                <a:latin typeface="Flanders Art Sans" panose="00000500000000000000" pitchFamily="50" charset="0"/>
              </a:rPr>
              <a:t>ondersteunen lokale besturen bij opdrachten ​</a:t>
            </a:r>
          </a:p>
          <a:p>
            <a:r>
              <a:rPr lang="nl-BE" sz="3200">
                <a:latin typeface="Flanders Art Sans" panose="00000500000000000000" pitchFamily="50" charset="0"/>
              </a:rPr>
              <a:t>Middelen moeten aan Vlaamse beleidsprioriteiten worden besteed​</a:t>
            </a:r>
          </a:p>
          <a:p>
            <a:pPr marL="514350" indent="-514350">
              <a:buFont typeface="+mj-lt"/>
              <a:buAutoNum type="arabicPeriod"/>
            </a:pPr>
            <a:r>
              <a:rPr lang="nl-BE" sz="3200">
                <a:latin typeface="Flanders Art Sans" panose="00000500000000000000" pitchFamily="50" charset="0"/>
              </a:rPr>
              <a:t>Regierol vervullen, realisatie BOA en samenwerking​</a:t>
            </a:r>
          </a:p>
          <a:p>
            <a:pPr marL="514350" indent="-514350">
              <a:buFont typeface="+mj-lt"/>
              <a:buAutoNum type="arabicPeriod"/>
            </a:pPr>
            <a:r>
              <a:rPr lang="nl-BE" sz="3200">
                <a:latin typeface="Flanders Art Sans" panose="00000500000000000000" pitchFamily="50" charset="0"/>
              </a:rPr>
              <a:t>Financieren kleuteropvang met kwaliteitslabel​</a:t>
            </a:r>
          </a:p>
          <a:p>
            <a:endParaRPr lang="nl-BE" sz="3200">
              <a:latin typeface="Flanders Art Sans" panose="00000500000000000000" pitchFamily="50" charset="0"/>
            </a:endParaRPr>
          </a:p>
          <a:p>
            <a:r>
              <a:rPr lang="nl-BE" sz="3200">
                <a:latin typeface="Flanders Art Sans" panose="00000500000000000000" pitchFamily="50" charset="0"/>
              </a:rPr>
              <a:t>​</a:t>
            </a:r>
            <a:r>
              <a:rPr lang="nl-BE" sz="3200" b="1">
                <a:latin typeface="Flanders Art Sans" panose="00000500000000000000" pitchFamily="50" charset="0"/>
              </a:rPr>
              <a:t>BOA-middelen staan niet op zich!​</a:t>
            </a:r>
          </a:p>
          <a:p>
            <a:r>
              <a:rPr lang="nl-BE" sz="3200">
                <a:latin typeface="Flanders Art Sans" panose="00000500000000000000" pitchFamily="50" charset="0"/>
              </a:rPr>
              <a:t>Binnen gemeentefonds vandaag al middelen naar opvang, flankerend onderwijsbeleid, cultuur, jeugd, sport, speelinfrastructuur, academies…</a:t>
            </a:r>
          </a:p>
          <a:p>
            <a:endParaRPr lang="nl-BE"/>
          </a:p>
        </p:txBody>
      </p:sp>
    </p:spTree>
    <p:extLst>
      <p:ext uri="{BB962C8B-B14F-4D97-AF65-F5344CB8AC3E}">
        <p14:creationId xmlns:p14="http://schemas.microsoft.com/office/powerpoint/2010/main" val="3329128268"/>
      </p:ext>
    </p:extLst>
  </p:cSld>
  <p:clrMapOvr>
    <a:masterClrMapping/>
  </p:clrMapOvr>
  <mc:AlternateContent xmlns:mc="http://schemas.openxmlformats.org/markup-compatibility/2006">
    <mc:Choice xmlns:p14="http://schemas.microsoft.com/office/powerpoint/2010/main" Requires="p14">
      <p:transition spd="slow" p14:dur="2000" advTm="41463"/>
    </mc:Choice>
    <mc:Fallback>
      <p:transition spd="slow" advTm="41463"/>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5BB6A2-A117-4630-B8E0-C79B7F0FD8B7}"/>
              </a:ext>
            </a:extLst>
          </p:cNvPr>
          <p:cNvSpPr>
            <a:spLocks noGrp="1"/>
          </p:cNvSpPr>
          <p:nvPr>
            <p:ph type="title"/>
          </p:nvPr>
        </p:nvSpPr>
        <p:spPr/>
        <p:txBody>
          <a:bodyPr/>
          <a:lstStyle/>
          <a:p>
            <a:r>
              <a:rPr lang="nl-BE"/>
              <a:t>Financiering lokale besturen</a:t>
            </a:r>
          </a:p>
        </p:txBody>
      </p:sp>
      <p:sp>
        <p:nvSpPr>
          <p:cNvPr id="3" name="Tijdelijke aanduiding voor tekst 2">
            <a:extLst>
              <a:ext uri="{FF2B5EF4-FFF2-40B4-BE49-F238E27FC236}">
                <a16:creationId xmlns:a16="http://schemas.microsoft.com/office/drawing/2014/main" id="{76A61539-6B37-4C74-A108-CDB1C40FDE83}"/>
              </a:ext>
            </a:extLst>
          </p:cNvPr>
          <p:cNvSpPr>
            <a:spLocks noGrp="1"/>
          </p:cNvSpPr>
          <p:nvPr>
            <p:ph type="body" sz="quarter" idx="10"/>
          </p:nvPr>
        </p:nvSpPr>
        <p:spPr/>
        <p:txBody>
          <a:bodyPr/>
          <a:lstStyle/>
          <a:p>
            <a:r>
              <a:rPr lang="nl-BE"/>
              <a:t>Vanaf 1 januari 2026</a:t>
            </a:r>
          </a:p>
        </p:txBody>
      </p:sp>
      <p:sp>
        <p:nvSpPr>
          <p:cNvPr id="4" name="Tijdelijke aanduiding voor tekst 3">
            <a:extLst>
              <a:ext uri="{FF2B5EF4-FFF2-40B4-BE49-F238E27FC236}">
                <a16:creationId xmlns:a16="http://schemas.microsoft.com/office/drawing/2014/main" id="{C464D643-0884-498E-8F25-DC8B6BE88327}"/>
              </a:ext>
            </a:extLst>
          </p:cNvPr>
          <p:cNvSpPr>
            <a:spLocks noGrp="1"/>
          </p:cNvSpPr>
          <p:nvPr>
            <p:ph type="body" sz="quarter" idx="11"/>
          </p:nvPr>
        </p:nvSpPr>
        <p:spPr>
          <a:xfrm>
            <a:off x="1981329" y="3565525"/>
            <a:ext cx="10210671" cy="7900988"/>
          </a:xfrm>
        </p:spPr>
        <p:txBody>
          <a:bodyPr/>
          <a:lstStyle/>
          <a:p>
            <a:r>
              <a:rPr lang="nl-BE" sz="3200" b="1">
                <a:latin typeface="Flanders Art Sans" panose="00000500000000000000" pitchFamily="50" charset="0"/>
              </a:rPr>
              <a:t>Subsidie gebaseerd op</a:t>
            </a:r>
          </a:p>
          <a:p>
            <a:pPr marL="457200" indent="-457200">
              <a:buFont typeface="Arial" panose="020B0604020202020204" pitchFamily="34" charset="0"/>
              <a:buChar char="•"/>
            </a:pPr>
            <a:r>
              <a:rPr lang="nl-BE" sz="3200">
                <a:latin typeface="Flanders Art Sans" panose="00000500000000000000" pitchFamily="50" charset="0"/>
              </a:rPr>
              <a:t>Aantal kinderen: schoolgaand + inwonend</a:t>
            </a:r>
          </a:p>
          <a:p>
            <a:pPr marL="457200" indent="-457200">
              <a:buFont typeface="Arial" panose="020B0604020202020204" pitchFamily="34" charset="0"/>
              <a:buChar char="•"/>
            </a:pPr>
            <a:r>
              <a:rPr lang="nl-BE" sz="3200">
                <a:latin typeface="Flanders Art Sans" panose="00000500000000000000" pitchFamily="50" charset="0"/>
              </a:rPr>
              <a:t>Toegankelijkheid van het aanbod</a:t>
            </a:r>
          </a:p>
          <a:p>
            <a:endParaRPr lang="nl-BE" sz="3200" b="1">
              <a:latin typeface="Flanders Art Sans" panose="00000500000000000000" pitchFamily="50" charset="0"/>
            </a:endParaRPr>
          </a:p>
          <a:p>
            <a:r>
              <a:rPr lang="nl-BE" sz="3200" b="1">
                <a:latin typeface="Flanders Art Sans" panose="00000500000000000000" pitchFamily="50" charset="0"/>
              </a:rPr>
              <a:t>Basisprincipe</a:t>
            </a:r>
            <a:r>
              <a:rPr lang="nl-BE" sz="3200">
                <a:latin typeface="Flanders Art Sans" panose="00000500000000000000" pitchFamily="50" charset="0"/>
              </a:rPr>
              <a:t>:</a:t>
            </a:r>
          </a:p>
          <a:p>
            <a:r>
              <a:rPr lang="nl-BE" sz="3200">
                <a:latin typeface="Flanders Art Sans" panose="00000500000000000000" pitchFamily="50" charset="0"/>
              </a:rPr>
              <a:t>Inzet middelen volgens lokale BOA-visie &amp; beginselen behoorlijk bestuur</a:t>
            </a:r>
          </a:p>
          <a:p>
            <a:endParaRPr lang="nl-BE" sz="3200">
              <a:latin typeface="Flanders Art Sans" panose="00000500000000000000" pitchFamily="50" charset="0"/>
            </a:endParaRPr>
          </a:p>
          <a:p>
            <a:r>
              <a:rPr lang="nl-BE" sz="3200" b="1">
                <a:latin typeface="Flanders Art Sans" panose="00000500000000000000" pitchFamily="50" charset="0"/>
              </a:rPr>
              <a:t>Bijkomend principe eerste legislatuur</a:t>
            </a:r>
          </a:p>
          <a:p>
            <a:r>
              <a:rPr lang="nl-BE" sz="3200">
                <a:latin typeface="Flanders Art Sans" panose="00000500000000000000" pitchFamily="50" charset="0"/>
              </a:rPr>
              <a:t>Inzet op voldoende opvangaanbod (2026-2031)</a:t>
            </a:r>
          </a:p>
          <a:p>
            <a:r>
              <a:rPr lang="nl-BE" sz="3200">
                <a:latin typeface="Flanders Art Sans" panose="00000500000000000000" pitchFamily="50" charset="0"/>
              </a:rPr>
              <a:t>Details nog uit te klaren</a:t>
            </a:r>
          </a:p>
          <a:p>
            <a:endParaRPr lang="nl-BE"/>
          </a:p>
        </p:txBody>
      </p:sp>
      <p:pic>
        <p:nvPicPr>
          <p:cNvPr id="7" name="Afbeelding 6">
            <a:extLst>
              <a:ext uri="{FF2B5EF4-FFF2-40B4-BE49-F238E27FC236}">
                <a16:creationId xmlns:a16="http://schemas.microsoft.com/office/drawing/2014/main" id="{C441454A-1EB9-4A80-A8AE-5A02003897B3}"/>
              </a:ext>
            </a:extLst>
          </p:cNvPr>
          <p:cNvPicPr>
            <a:picLocks noChangeAspect="1"/>
          </p:cNvPicPr>
          <p:nvPr/>
        </p:nvPicPr>
        <p:blipFill rotWithShape="1">
          <a:blip r:embed="rId3"/>
          <a:srcRect l="11005" t="21465" r="69960" b="19581"/>
          <a:stretch/>
        </p:blipFill>
        <p:spPr bwMode="auto">
          <a:xfrm>
            <a:off x="12705714" y="6908292"/>
            <a:ext cx="5411439" cy="538715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57641386"/>
      </p:ext>
    </p:extLst>
  </p:cSld>
  <p:clrMapOvr>
    <a:masterClrMapping/>
  </p:clrMapOvr>
  <mc:AlternateContent xmlns:mc="http://schemas.openxmlformats.org/markup-compatibility/2006">
    <mc:Choice xmlns:p14="http://schemas.microsoft.com/office/powerpoint/2010/main" Requires="p14">
      <p:transition spd="slow" p14:dur="2000" advTm="139236"/>
    </mc:Choice>
    <mc:Fallback>
      <p:transition spd="slow" advTm="139236"/>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97FE254-7A99-4CA0-A668-3A65442D3AAA}"/>
              </a:ext>
            </a:extLst>
          </p:cNvPr>
          <p:cNvSpPr>
            <a:spLocks noGrp="1"/>
          </p:cNvSpPr>
          <p:nvPr>
            <p:ph type="title"/>
          </p:nvPr>
        </p:nvSpPr>
        <p:spPr>
          <a:xfrm>
            <a:off x="1143001" y="219456"/>
            <a:ext cx="7137950" cy="1900598"/>
          </a:xfrm>
        </p:spPr>
        <p:txBody>
          <a:bodyPr/>
          <a:lstStyle/>
          <a:p>
            <a:r>
              <a:rPr lang="nl-BE"/>
              <a:t>Veel theorie?</a:t>
            </a:r>
          </a:p>
        </p:txBody>
      </p:sp>
      <p:sp>
        <p:nvSpPr>
          <p:cNvPr id="2" name="Tijdelijke aanduiding voor tekst 1">
            <a:extLst>
              <a:ext uri="{FF2B5EF4-FFF2-40B4-BE49-F238E27FC236}">
                <a16:creationId xmlns:a16="http://schemas.microsoft.com/office/drawing/2014/main" id="{EEB0EE6F-DD0D-433E-BE0F-FEA8AD4F3EA9}"/>
              </a:ext>
            </a:extLst>
          </p:cNvPr>
          <p:cNvSpPr>
            <a:spLocks noGrp="1"/>
          </p:cNvSpPr>
          <p:nvPr>
            <p:ph type="body" sz="quarter" idx="10"/>
          </p:nvPr>
        </p:nvSpPr>
        <p:spPr>
          <a:xfrm>
            <a:off x="1143001" y="2213356"/>
            <a:ext cx="7137950" cy="913892"/>
          </a:xfrm>
        </p:spPr>
        <p:txBody>
          <a:bodyPr/>
          <a:lstStyle/>
          <a:p>
            <a:r>
              <a:rPr lang="nl-BE" sz="3600"/>
              <a:t>Ontwikkeling inspiratiekader</a:t>
            </a:r>
          </a:p>
          <a:p>
            <a:endParaRPr lang="nl-BE"/>
          </a:p>
        </p:txBody>
      </p:sp>
      <p:sp>
        <p:nvSpPr>
          <p:cNvPr id="7" name="Tijdelijke aanduiding voor tekst 6">
            <a:extLst>
              <a:ext uri="{FF2B5EF4-FFF2-40B4-BE49-F238E27FC236}">
                <a16:creationId xmlns:a16="http://schemas.microsoft.com/office/drawing/2014/main" id="{F6F93BD6-4E15-45FD-981D-DFB15BD0E059}"/>
              </a:ext>
            </a:extLst>
          </p:cNvPr>
          <p:cNvSpPr>
            <a:spLocks noGrp="1"/>
          </p:cNvSpPr>
          <p:nvPr>
            <p:ph type="body" sz="quarter" idx="11"/>
          </p:nvPr>
        </p:nvSpPr>
        <p:spPr>
          <a:xfrm>
            <a:off x="1143001" y="3565525"/>
            <a:ext cx="7137950" cy="7900988"/>
          </a:xfrm>
        </p:spPr>
        <p:txBody>
          <a:bodyPr/>
          <a:lstStyle/>
          <a:p>
            <a:pPr marL="0" indent="0">
              <a:buNone/>
            </a:pPr>
            <a:r>
              <a:rPr lang="nl-BE" sz="3200"/>
              <a:t>Lokale praktijken van samenwerking maken “BOA” concreet</a:t>
            </a:r>
          </a:p>
          <a:p>
            <a:pPr marL="457200" indent="-457200">
              <a:buFont typeface="Arial" panose="020B0604020202020204" pitchFamily="34" charset="0"/>
              <a:buChar char="•"/>
            </a:pPr>
            <a:endParaRPr lang="nl-BE" sz="3200"/>
          </a:p>
          <a:p>
            <a:pPr marL="0" indent="0">
              <a:buNone/>
            </a:pPr>
            <a:r>
              <a:rPr lang="nl-BE" sz="3200"/>
              <a:t>Zes relevante thema’s</a:t>
            </a:r>
          </a:p>
          <a:p>
            <a:pPr marL="457200" indent="-457200">
              <a:buFont typeface="Arial" panose="020B0604020202020204" pitchFamily="34" charset="0"/>
              <a:buChar char="•"/>
            </a:pPr>
            <a:r>
              <a:rPr lang="nl-BE" sz="3200">
                <a:latin typeface="Flanders Art Sans" panose="00000500000000000000" pitchFamily="50" charset="0"/>
              </a:rPr>
              <a:t>Wat?</a:t>
            </a:r>
          </a:p>
          <a:p>
            <a:pPr marL="457200" indent="-457200">
              <a:buFont typeface="Arial" panose="020B0604020202020204" pitchFamily="34" charset="0"/>
              <a:buChar char="•"/>
            </a:pPr>
            <a:r>
              <a:rPr lang="nl-BE" sz="3200">
                <a:latin typeface="Flanders Art Sans" panose="00000500000000000000" pitchFamily="50" charset="0"/>
              </a:rPr>
              <a:t>Reflectievragen</a:t>
            </a:r>
          </a:p>
          <a:p>
            <a:pPr marL="457200" indent="-457200">
              <a:buFont typeface="Arial" panose="020B0604020202020204" pitchFamily="34" charset="0"/>
              <a:buChar char="•"/>
            </a:pPr>
            <a:r>
              <a:rPr lang="nl-BE" sz="3200">
                <a:latin typeface="Flanders Art Sans" panose="00000500000000000000" pitchFamily="50" charset="0"/>
              </a:rPr>
              <a:t>Inspirerende praktijk</a:t>
            </a:r>
          </a:p>
          <a:p>
            <a:pPr marL="0" indent="0">
              <a:buNone/>
            </a:pPr>
            <a:endParaRPr lang="nl-BE" sz="3000" b="1"/>
          </a:p>
          <a:p>
            <a:pPr marL="0" indent="0">
              <a:buNone/>
            </a:pPr>
            <a:r>
              <a:rPr lang="nl-BE" sz="3200"/>
              <a:t>Ontwikkeld met actoren uit Onderwijs, Steden en Gemeenten, Welzijn, Cultuur, Jeugd, Sport, gebruikers…</a:t>
            </a:r>
          </a:p>
          <a:p>
            <a:endParaRPr lang="nl-BE" sz="3000"/>
          </a:p>
        </p:txBody>
      </p:sp>
    </p:spTree>
    <p:extLst>
      <p:ext uri="{BB962C8B-B14F-4D97-AF65-F5344CB8AC3E}">
        <p14:creationId xmlns:p14="http://schemas.microsoft.com/office/powerpoint/2010/main" val="3940179584"/>
      </p:ext>
    </p:extLst>
  </p:cSld>
  <p:clrMapOvr>
    <a:masterClrMapping/>
  </p:clrMapOvr>
  <mc:AlternateContent xmlns:mc="http://schemas.openxmlformats.org/markup-compatibility/2006">
    <mc:Choice xmlns:p14="http://schemas.microsoft.com/office/powerpoint/2010/main" Requires="p14">
      <p:transition spd="slow" p14:dur="2000" advTm="39488"/>
    </mc:Choice>
    <mc:Fallback>
      <p:transition spd="slow" advTm="39488"/>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DDE7A344-9025-495A-9325-52A8CA91AB06}"/>
              </a:ext>
            </a:extLst>
          </p:cNvPr>
          <p:cNvSpPr>
            <a:spLocks noGrp="1"/>
          </p:cNvSpPr>
          <p:nvPr>
            <p:ph type="title"/>
          </p:nvPr>
        </p:nvSpPr>
        <p:spPr/>
        <p:txBody>
          <a:bodyPr/>
          <a:lstStyle/>
          <a:p>
            <a:r>
              <a:rPr lang="nl-BE"/>
              <a:t>Inspiratiekader BOA</a:t>
            </a:r>
          </a:p>
        </p:txBody>
      </p:sp>
      <p:sp>
        <p:nvSpPr>
          <p:cNvPr id="6" name="Tijdelijke aanduiding voor tekst 5">
            <a:extLst>
              <a:ext uri="{FF2B5EF4-FFF2-40B4-BE49-F238E27FC236}">
                <a16:creationId xmlns:a16="http://schemas.microsoft.com/office/drawing/2014/main" id="{9EC974CB-7DAA-4614-9C58-3C3F85B5E48E}"/>
              </a:ext>
            </a:extLst>
          </p:cNvPr>
          <p:cNvSpPr>
            <a:spLocks noGrp="1"/>
          </p:cNvSpPr>
          <p:nvPr>
            <p:ph type="body" sz="quarter" idx="10"/>
          </p:nvPr>
        </p:nvSpPr>
        <p:spPr/>
        <p:txBody>
          <a:bodyPr/>
          <a:lstStyle/>
          <a:p>
            <a:endParaRPr lang="nl-BE"/>
          </a:p>
        </p:txBody>
      </p:sp>
      <p:sp>
        <p:nvSpPr>
          <p:cNvPr id="7" name="Tijdelijke aanduiding voor tekst 6">
            <a:extLst>
              <a:ext uri="{FF2B5EF4-FFF2-40B4-BE49-F238E27FC236}">
                <a16:creationId xmlns:a16="http://schemas.microsoft.com/office/drawing/2014/main" id="{64B2B7BC-323F-4B8A-B015-E71FCFAB04C7}"/>
              </a:ext>
            </a:extLst>
          </p:cNvPr>
          <p:cNvSpPr>
            <a:spLocks noGrp="1"/>
          </p:cNvSpPr>
          <p:nvPr>
            <p:ph type="body" sz="quarter" idx="11"/>
          </p:nvPr>
        </p:nvSpPr>
        <p:spPr>
          <a:xfrm>
            <a:off x="1981329" y="3565525"/>
            <a:ext cx="8828911" cy="7900988"/>
          </a:xfrm>
        </p:spPr>
        <p:txBody>
          <a:bodyPr/>
          <a:lstStyle/>
          <a:p>
            <a:pPr marL="0" indent="0">
              <a:buNone/>
            </a:pPr>
            <a:r>
              <a:rPr lang="nl-BE" sz="3200" b="1">
                <a:latin typeface="Flanders Art Sans" panose="00000500000000000000" pitchFamily="50" charset="0"/>
              </a:rPr>
              <a:t>Voor wie? </a:t>
            </a:r>
            <a:r>
              <a:rPr lang="nl-BE" sz="3200">
                <a:latin typeface="Flanders Art Sans" panose="00000500000000000000" pitchFamily="50" charset="0"/>
              </a:rPr>
              <a:t>Inspireren van lokale besturen en hun partners</a:t>
            </a:r>
          </a:p>
          <a:p>
            <a:endParaRPr lang="nl-BE" sz="3200">
              <a:latin typeface="Flanders Art Sans" panose="00000500000000000000" pitchFamily="50" charset="0"/>
            </a:endParaRPr>
          </a:p>
          <a:p>
            <a:pPr marL="0" indent="0">
              <a:buNone/>
            </a:pPr>
            <a:r>
              <a:rPr lang="nl-BE" sz="3200" b="1">
                <a:latin typeface="Flanders Art Sans" panose="00000500000000000000" pitchFamily="50" charset="0"/>
              </a:rPr>
              <a:t>Hoe? </a:t>
            </a:r>
            <a:r>
              <a:rPr lang="nl-BE" sz="3200">
                <a:latin typeface="Flanders Art Sans" panose="00000500000000000000" pitchFamily="50" charset="0"/>
              </a:rPr>
              <a:t>Met diverse voorbeelden, van kleine samenwerkingen tot geïntegreerde praktijken</a:t>
            </a:r>
          </a:p>
          <a:p>
            <a:pPr marL="457200" indent="-457200">
              <a:buFont typeface="Arial" panose="020B0604020202020204" pitchFamily="34" charset="0"/>
              <a:buChar char="•"/>
            </a:pPr>
            <a:r>
              <a:rPr lang="nl-BE" sz="3200">
                <a:latin typeface="Flanders Art Sans" panose="00000500000000000000" pitchFamily="50" charset="0"/>
              </a:rPr>
              <a:t>Toegankelijkheid</a:t>
            </a:r>
          </a:p>
          <a:p>
            <a:pPr marL="457200" indent="-457200">
              <a:buFont typeface="Arial" panose="020B0604020202020204" pitchFamily="34" charset="0"/>
              <a:buChar char="•"/>
            </a:pPr>
            <a:r>
              <a:rPr lang="nl-BE" sz="3200">
                <a:latin typeface="Flanders Art Sans" panose="00000500000000000000" pitchFamily="50" charset="0"/>
              </a:rPr>
              <a:t>Samenwerking / geïntegreerd aanbod</a:t>
            </a:r>
          </a:p>
          <a:p>
            <a:pPr marL="457200" indent="-457200">
              <a:buFont typeface="Arial" panose="020B0604020202020204" pitchFamily="34" charset="0"/>
              <a:buChar char="•"/>
            </a:pPr>
            <a:r>
              <a:rPr lang="nl-BE" sz="3200">
                <a:latin typeface="Flanders Art Sans" panose="00000500000000000000" pitchFamily="50" charset="0"/>
              </a:rPr>
              <a:t>Kwaliteit van het geheel</a:t>
            </a:r>
          </a:p>
          <a:p>
            <a:pPr marL="457200" indent="-457200">
              <a:buFont typeface="Arial" panose="020B0604020202020204" pitchFamily="34" charset="0"/>
              <a:buChar char="•"/>
            </a:pPr>
            <a:r>
              <a:rPr lang="nl-BE" sz="3200">
                <a:latin typeface="Flanders Art Sans" panose="00000500000000000000" pitchFamily="50" charset="0"/>
              </a:rPr>
              <a:t>Inspraak kinderen en gezinnen</a:t>
            </a:r>
          </a:p>
          <a:p>
            <a:pPr marL="457200" indent="-457200">
              <a:buFont typeface="Arial" panose="020B0604020202020204" pitchFamily="34" charset="0"/>
              <a:buChar char="•"/>
            </a:pPr>
            <a:r>
              <a:rPr lang="nl-BE" sz="3200">
                <a:latin typeface="Flanders Art Sans" panose="00000500000000000000" pitchFamily="50" charset="0"/>
              </a:rPr>
              <a:t>Communicatie</a:t>
            </a:r>
          </a:p>
          <a:p>
            <a:pPr marL="457200" indent="-457200">
              <a:buFont typeface="Arial" panose="020B0604020202020204" pitchFamily="34" charset="0"/>
              <a:buChar char="•"/>
            </a:pPr>
            <a:r>
              <a:rPr lang="nl-BE" sz="3200">
                <a:latin typeface="Flanders Art Sans" panose="00000500000000000000" pitchFamily="50" charset="0"/>
              </a:rPr>
              <a:t>Monitoring en evaluatie</a:t>
            </a:r>
          </a:p>
          <a:p>
            <a:endParaRPr lang="nl-BE" sz="3200">
              <a:latin typeface="Flanders Art Sans" panose="00000500000000000000" pitchFamily="50" charset="0"/>
            </a:endParaRPr>
          </a:p>
          <a:p>
            <a:pPr marL="457200" indent="-457200">
              <a:buFont typeface="Arial" panose="020B0604020202020204" pitchFamily="34" charset="0"/>
              <a:buChar char="•"/>
            </a:pPr>
            <a:endParaRPr lang="nl-BE" sz="3200">
              <a:latin typeface="Flanders Art Sans" panose="00000500000000000000" pitchFamily="50" charset="0"/>
            </a:endParaRPr>
          </a:p>
        </p:txBody>
      </p:sp>
      <p:sp>
        <p:nvSpPr>
          <p:cNvPr id="10" name="Tekstballon: rechthoek met afgeronde hoeken 9">
            <a:extLst>
              <a:ext uri="{FF2B5EF4-FFF2-40B4-BE49-F238E27FC236}">
                <a16:creationId xmlns:a16="http://schemas.microsoft.com/office/drawing/2014/main" id="{5D0E93B4-B1A5-4401-95BE-5BE5D2BE5E03}"/>
              </a:ext>
            </a:extLst>
          </p:cNvPr>
          <p:cNvSpPr/>
          <p:nvPr/>
        </p:nvSpPr>
        <p:spPr>
          <a:xfrm>
            <a:off x="15849600" y="3565525"/>
            <a:ext cx="7569071" cy="6871250"/>
          </a:xfrm>
          <a:prstGeom prst="wedgeRoundRectCallout">
            <a:avLst>
              <a:gd name="adj1" fmla="val -41237"/>
              <a:gd name="adj2" fmla="val 62091"/>
              <a:gd name="adj3" fmla="val 16667"/>
            </a:avLst>
          </a:prstGeom>
          <a:solidFill>
            <a:srgbClr val="A5005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2200" b="1">
                <a:solidFill>
                  <a:schemeClr val="tx1"/>
                </a:solidFill>
              </a:rPr>
              <a:t>Enkele voorbeelden</a:t>
            </a:r>
          </a:p>
          <a:p>
            <a:pPr marL="342900" indent="-342900">
              <a:buFont typeface="Arial" panose="020B0604020202020204" pitchFamily="34" charset="0"/>
              <a:buChar char="•"/>
            </a:pPr>
            <a:r>
              <a:rPr lang="nl-BE" sz="2200">
                <a:solidFill>
                  <a:schemeClr val="tx1"/>
                </a:solidFill>
              </a:rPr>
              <a:t>Het speelplein en de opvang hebben dezelfde speelvisie en werken doorheen de dag samen. (Evergem)</a:t>
            </a:r>
          </a:p>
          <a:p>
            <a:pPr marL="342900" indent="-342900">
              <a:buFont typeface="Arial" panose="020B0604020202020204" pitchFamily="34" charset="0"/>
              <a:buChar char="•"/>
            </a:pPr>
            <a:r>
              <a:rPr lang="nl-BE" sz="2200">
                <a:solidFill>
                  <a:schemeClr val="tx1"/>
                </a:solidFill>
              </a:rPr>
              <a:t>Een circusatelier organiseert 10 lessen in de buitenschoolse opvang (Leuven)</a:t>
            </a:r>
          </a:p>
          <a:p>
            <a:pPr marL="342900" indent="-342900">
              <a:buFont typeface="Arial" panose="020B0604020202020204" pitchFamily="34" charset="0"/>
              <a:buChar char="•"/>
            </a:pPr>
            <a:r>
              <a:rPr lang="nl-BE" sz="2200">
                <a:solidFill>
                  <a:schemeClr val="tx1"/>
                </a:solidFill>
              </a:rPr>
              <a:t>De buitenschoolse opvang doet de voor- en </a:t>
            </a:r>
            <a:r>
              <a:rPr lang="nl-BE" sz="2200" err="1">
                <a:solidFill>
                  <a:schemeClr val="tx1"/>
                </a:solidFill>
              </a:rPr>
              <a:t>naopvang</a:t>
            </a:r>
            <a:r>
              <a:rPr lang="nl-BE" sz="2200">
                <a:solidFill>
                  <a:schemeClr val="tx1"/>
                </a:solidFill>
              </a:rPr>
              <a:t> op het speelplein (Geraardsbergen)</a:t>
            </a:r>
          </a:p>
          <a:p>
            <a:pPr marL="342900" indent="-342900">
              <a:buFont typeface="Arial" panose="020B0604020202020204" pitchFamily="34" charset="0"/>
              <a:buChar char="•"/>
            </a:pPr>
            <a:r>
              <a:rPr lang="nl-BE" sz="2200">
                <a:solidFill>
                  <a:schemeClr val="tx1"/>
                </a:solidFill>
              </a:rPr>
              <a:t>Lasso (cultuurorganisatie) ging samen met het IBO na welke interesses de kinderen hadden. Op basis daarvan werden vier culturele uitstappen gepland (</a:t>
            </a:r>
            <a:r>
              <a:rPr lang="nl-BE" sz="2200" err="1">
                <a:solidFill>
                  <a:schemeClr val="tx1"/>
                </a:solidFill>
              </a:rPr>
              <a:t>Brusssel</a:t>
            </a:r>
            <a:r>
              <a:rPr lang="nl-BE" sz="2200">
                <a:solidFill>
                  <a:schemeClr val="tx1"/>
                </a:solidFill>
              </a:rPr>
              <a:t>)</a:t>
            </a:r>
          </a:p>
          <a:p>
            <a:pPr marL="342900" indent="-342900">
              <a:buFont typeface="Arial" panose="020B0604020202020204" pitchFamily="34" charset="0"/>
              <a:buChar char="•"/>
            </a:pPr>
            <a:r>
              <a:rPr lang="nl-BE" sz="2200">
                <a:solidFill>
                  <a:schemeClr val="tx1"/>
                </a:solidFill>
              </a:rPr>
              <a:t>In Eeklo leidde de bouw van een nieuw sportcomplex tot een evidente samenwerking tussen naschoolse opvang en sport.</a:t>
            </a:r>
          </a:p>
          <a:p>
            <a:pPr marL="342900" indent="-342900">
              <a:buFont typeface="Arial" panose="020B0604020202020204" pitchFamily="34" charset="0"/>
              <a:buChar char="•"/>
            </a:pPr>
            <a:r>
              <a:rPr lang="nl-BE" sz="2200">
                <a:solidFill>
                  <a:schemeClr val="tx1"/>
                </a:solidFill>
              </a:rPr>
              <a:t>De buitenschoolse opvang en speelplein delen hetzelfde gebouw en helpen elkaar. (Puurs)</a:t>
            </a:r>
            <a:endParaRPr lang="nl-BE" sz="2200"/>
          </a:p>
        </p:txBody>
      </p:sp>
      <p:sp>
        <p:nvSpPr>
          <p:cNvPr id="2" name="Tekstvak 1">
            <a:extLst>
              <a:ext uri="{FF2B5EF4-FFF2-40B4-BE49-F238E27FC236}">
                <a16:creationId xmlns:a16="http://schemas.microsoft.com/office/drawing/2014/main" id="{F713AECB-B15C-1F00-E90E-008C631B4405}"/>
              </a:ext>
            </a:extLst>
          </p:cNvPr>
          <p:cNvSpPr txBox="1"/>
          <p:nvPr/>
        </p:nvSpPr>
        <p:spPr>
          <a:xfrm>
            <a:off x="6395784" y="11904790"/>
            <a:ext cx="8270240" cy="1200329"/>
          </a:xfrm>
          <a:prstGeom prst="rect">
            <a:avLst/>
          </a:prstGeom>
          <a:noFill/>
        </p:spPr>
        <p:txBody>
          <a:bodyPr wrap="square" rtlCol="0">
            <a:spAutoFit/>
          </a:bodyPr>
          <a:lstStyle/>
          <a:p>
            <a:r>
              <a:rPr lang="nl-BE" sz="3600">
                <a:solidFill>
                  <a:schemeClr val="accent1"/>
                </a:solidFill>
                <a:latin typeface="Flanders Art Sans" panose="00000500000000000000" pitchFamily="50" charset="0"/>
              </a:rPr>
              <a:t>Intussen staat het inspiratiekader online! www.opgroeien.be/boa/inspiratiekader</a:t>
            </a:r>
          </a:p>
        </p:txBody>
      </p:sp>
    </p:spTree>
    <p:extLst>
      <p:ext uri="{BB962C8B-B14F-4D97-AF65-F5344CB8AC3E}">
        <p14:creationId xmlns:p14="http://schemas.microsoft.com/office/powerpoint/2010/main" val="916411890"/>
      </p:ext>
    </p:extLst>
  </p:cSld>
  <p:clrMapOvr>
    <a:masterClrMapping/>
  </p:clrMapOvr>
  <mc:AlternateContent xmlns:mc="http://schemas.openxmlformats.org/markup-compatibility/2006">
    <mc:Choice xmlns:p14="http://schemas.microsoft.com/office/powerpoint/2010/main" Requires="p14">
      <p:transition spd="slow" p14:dur="2000" advTm="49683"/>
    </mc:Choice>
    <mc:Fallback>
      <p:transition spd="slow" advTm="49683"/>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CDB80C-B4EE-49C6-B887-CC80FA3113BD}"/>
              </a:ext>
            </a:extLst>
          </p:cNvPr>
          <p:cNvSpPr>
            <a:spLocks noGrp="1"/>
          </p:cNvSpPr>
          <p:nvPr>
            <p:ph type="title"/>
          </p:nvPr>
        </p:nvSpPr>
        <p:spPr/>
        <p:txBody>
          <a:bodyPr/>
          <a:lstStyle/>
          <a:p>
            <a:r>
              <a:rPr lang="nl-BE"/>
              <a:t>Samengevat</a:t>
            </a:r>
          </a:p>
        </p:txBody>
      </p:sp>
      <p:sp>
        <p:nvSpPr>
          <p:cNvPr id="3" name="Tijdelijke aanduiding voor tekst 2">
            <a:extLst>
              <a:ext uri="{FF2B5EF4-FFF2-40B4-BE49-F238E27FC236}">
                <a16:creationId xmlns:a16="http://schemas.microsoft.com/office/drawing/2014/main" id="{C9FAEC97-4574-4C84-8C61-A0CCD86767C5}"/>
              </a:ext>
            </a:extLst>
          </p:cNvPr>
          <p:cNvSpPr>
            <a:spLocks noGrp="1"/>
          </p:cNvSpPr>
          <p:nvPr>
            <p:ph type="body" sz="quarter" idx="10"/>
          </p:nvPr>
        </p:nvSpPr>
        <p:spPr/>
        <p:txBody>
          <a:bodyPr/>
          <a:lstStyle/>
          <a:p>
            <a:endParaRPr lang="nl-BE"/>
          </a:p>
        </p:txBody>
      </p:sp>
      <p:sp>
        <p:nvSpPr>
          <p:cNvPr id="4" name="Tijdelijke aanduiding voor tekst 3">
            <a:extLst>
              <a:ext uri="{FF2B5EF4-FFF2-40B4-BE49-F238E27FC236}">
                <a16:creationId xmlns:a16="http://schemas.microsoft.com/office/drawing/2014/main" id="{9359AADF-98D4-41C3-B389-E36BEE02B644}"/>
              </a:ext>
            </a:extLst>
          </p:cNvPr>
          <p:cNvSpPr>
            <a:spLocks noGrp="1"/>
          </p:cNvSpPr>
          <p:nvPr>
            <p:ph type="body" sz="quarter" idx="11"/>
          </p:nvPr>
        </p:nvSpPr>
        <p:spPr/>
        <p:txBody>
          <a:bodyPr/>
          <a:lstStyle/>
          <a:p>
            <a:r>
              <a:rPr lang="nl-BE" sz="3200"/>
              <a:t>Decreet ambieert verhaal van lokale samenwerking BOA, in functie van lokale noden</a:t>
            </a:r>
          </a:p>
          <a:p>
            <a:endParaRPr lang="nl-BE" sz="3200"/>
          </a:p>
          <a:p>
            <a:pPr marL="457200" indent="-457200">
              <a:buFont typeface="Arial" panose="020B0604020202020204" pitchFamily="34" charset="0"/>
              <a:buChar char="•"/>
            </a:pPr>
            <a:r>
              <a:rPr lang="nl-BE" sz="3200"/>
              <a:t>Lokaal bestuur is trekker van dit verhaal</a:t>
            </a:r>
          </a:p>
          <a:p>
            <a:pPr marL="457200" indent="-457200">
              <a:buFont typeface="Arial" panose="020B0604020202020204" pitchFamily="34" charset="0"/>
              <a:buChar char="•"/>
            </a:pPr>
            <a:r>
              <a:rPr lang="nl-BE" sz="3200"/>
              <a:t>Lokaal samenwerkingsverband schrijft mee &amp; realiseert lokaal verhaal</a:t>
            </a:r>
          </a:p>
          <a:p>
            <a:pPr marL="457200" indent="-457200">
              <a:buFont typeface="Arial" panose="020B0604020202020204" pitchFamily="34" charset="0"/>
              <a:buChar char="•"/>
            </a:pPr>
            <a:r>
              <a:rPr lang="nl-BE" sz="3200"/>
              <a:t>Op termijn gaat financiering naar lokaal bestuur</a:t>
            </a:r>
          </a:p>
          <a:p>
            <a:pPr marL="457200" indent="-457200">
              <a:buFont typeface="Arial" panose="020B0604020202020204" pitchFamily="34" charset="0"/>
              <a:buChar char="•"/>
            </a:pPr>
            <a:r>
              <a:rPr lang="nl-BE" sz="3200"/>
              <a:t>Een inspiratiekader biedt inspiratie om aan de slag te gaan</a:t>
            </a:r>
          </a:p>
          <a:p>
            <a:pPr marL="457200" indent="-457200">
              <a:buFont typeface="Arial" panose="020B0604020202020204" pitchFamily="34" charset="0"/>
              <a:buChar char="•"/>
            </a:pPr>
            <a:r>
              <a:rPr lang="nl-BE" sz="3200"/>
              <a:t>Kleuteropvang kan een kwaliteitslabel aanvragen</a:t>
            </a:r>
          </a:p>
          <a:p>
            <a:endParaRPr lang="nl-BE" sz="3200"/>
          </a:p>
          <a:p>
            <a:r>
              <a:rPr lang="nl-BE" sz="3200" b="1">
                <a:solidFill>
                  <a:schemeClr val="accent1"/>
                </a:solidFill>
              </a:rPr>
              <a:t>Nu in overgangstermijn = hét moment om na te denken over toekomst!</a:t>
            </a:r>
          </a:p>
          <a:p>
            <a:endParaRPr lang="nl-BE" sz="3200" b="1">
              <a:solidFill>
                <a:schemeClr val="accent1"/>
              </a:solidFill>
            </a:endParaRPr>
          </a:p>
          <a:p>
            <a:r>
              <a:rPr lang="nl-BE" sz="3200"/>
              <a:t>Meer informatie op: </a:t>
            </a:r>
            <a:r>
              <a:rPr lang="nl-BE" sz="3200">
                <a:hlinkClick r:id="rId3"/>
              </a:rPr>
              <a:t>www.opgroeien.be/boa</a:t>
            </a:r>
            <a:r>
              <a:rPr lang="nl-BE" sz="3200"/>
              <a:t> </a:t>
            </a:r>
          </a:p>
        </p:txBody>
      </p:sp>
    </p:spTree>
    <p:extLst>
      <p:ext uri="{BB962C8B-B14F-4D97-AF65-F5344CB8AC3E}">
        <p14:creationId xmlns:p14="http://schemas.microsoft.com/office/powerpoint/2010/main" val="1264194402"/>
      </p:ext>
    </p:extLst>
  </p:cSld>
  <p:clrMapOvr>
    <a:masterClrMapping/>
  </p:clrMapOvr>
  <mc:AlternateContent xmlns:mc="http://schemas.openxmlformats.org/markup-compatibility/2006">
    <mc:Choice xmlns:p14="http://schemas.microsoft.com/office/powerpoint/2010/main" Requires="p14">
      <p:transition spd="slow" p14:dur="2000" advTm="76217"/>
    </mc:Choice>
    <mc:Fallback>
      <p:transition spd="slow" advTm="76217"/>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D04F8AB3-C5F4-458F-93FC-196C20313F5A}"/>
              </a:ext>
            </a:extLst>
          </p:cNvPr>
          <p:cNvSpPr>
            <a:spLocks noGrp="1"/>
          </p:cNvSpPr>
          <p:nvPr>
            <p:ph type="ctrTitle"/>
          </p:nvPr>
        </p:nvSpPr>
        <p:spPr/>
        <p:txBody>
          <a:bodyPr/>
          <a:lstStyle/>
          <a:p>
            <a:r>
              <a:rPr lang="nl-BE"/>
              <a:t>Bedankt!</a:t>
            </a:r>
          </a:p>
        </p:txBody>
      </p:sp>
    </p:spTree>
    <p:extLst>
      <p:ext uri="{BB962C8B-B14F-4D97-AF65-F5344CB8AC3E}">
        <p14:creationId xmlns:p14="http://schemas.microsoft.com/office/powerpoint/2010/main" val="808741648"/>
      </p:ext>
    </p:extLst>
  </p:cSld>
  <p:clrMapOvr>
    <a:masterClrMapping/>
  </p:clrMapOvr>
  <mc:AlternateContent xmlns:mc="http://schemas.openxmlformats.org/markup-compatibility/2006">
    <mc:Choice xmlns:p14="http://schemas.microsoft.com/office/powerpoint/2010/main" Requires="p14">
      <p:transition spd="slow" p14:dur="2000" advTm="5977"/>
    </mc:Choice>
    <mc:Fallback>
      <p:transition spd="slow" advTm="597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AD8B9790-1998-4CB4-ABF7-C3FCAA4A0D4A}"/>
              </a:ext>
            </a:extLst>
          </p:cNvPr>
          <p:cNvSpPr>
            <a:spLocks noGrp="1"/>
          </p:cNvSpPr>
          <p:nvPr>
            <p:ph type="title"/>
          </p:nvPr>
        </p:nvSpPr>
        <p:spPr/>
        <p:txBody>
          <a:bodyPr/>
          <a:lstStyle/>
          <a:p>
            <a:r>
              <a:rPr lang="nl-BE"/>
              <a:t>Waarom een decreet BOA?</a:t>
            </a:r>
          </a:p>
        </p:txBody>
      </p:sp>
      <p:sp>
        <p:nvSpPr>
          <p:cNvPr id="3" name="Tijdelijke aanduiding voor tekst 2">
            <a:extLst>
              <a:ext uri="{FF2B5EF4-FFF2-40B4-BE49-F238E27FC236}">
                <a16:creationId xmlns:a16="http://schemas.microsoft.com/office/drawing/2014/main" id="{4380BC5A-F698-4A88-AD53-944654C605B4}"/>
              </a:ext>
            </a:extLst>
          </p:cNvPr>
          <p:cNvSpPr>
            <a:spLocks noGrp="1"/>
          </p:cNvSpPr>
          <p:nvPr>
            <p:ph type="body" sz="quarter" idx="10"/>
          </p:nvPr>
        </p:nvSpPr>
        <p:spPr/>
        <p:txBody>
          <a:bodyPr/>
          <a:lstStyle/>
          <a:p>
            <a:endParaRPr lang="nl-BE"/>
          </a:p>
        </p:txBody>
      </p:sp>
      <p:sp>
        <p:nvSpPr>
          <p:cNvPr id="2" name="Tijdelijke aanduiding voor tekst 1">
            <a:extLst>
              <a:ext uri="{FF2B5EF4-FFF2-40B4-BE49-F238E27FC236}">
                <a16:creationId xmlns:a16="http://schemas.microsoft.com/office/drawing/2014/main" id="{AA95DE25-8044-42A9-8E25-C67ACF350030}"/>
              </a:ext>
            </a:extLst>
          </p:cNvPr>
          <p:cNvSpPr>
            <a:spLocks noGrp="1"/>
          </p:cNvSpPr>
          <p:nvPr>
            <p:ph type="body" sz="quarter" idx="11"/>
          </p:nvPr>
        </p:nvSpPr>
        <p:spPr>
          <a:xfrm>
            <a:off x="12649331" y="3730121"/>
            <a:ext cx="9000000" cy="7900988"/>
          </a:xfrm>
        </p:spPr>
        <p:txBody>
          <a:bodyPr/>
          <a:lstStyle/>
          <a:p>
            <a:r>
              <a:rPr lang="nl-BE" sz="3600" b="1">
                <a:solidFill>
                  <a:schemeClr val="accent1"/>
                </a:solidFill>
                <a:latin typeface="Flanders Art Sans" panose="00000500000000000000" pitchFamily="50" charset="0"/>
              </a:rPr>
              <a:t>Wat wordt er verwacht?</a:t>
            </a:r>
          </a:p>
          <a:p>
            <a:endParaRPr lang="nl-BE" sz="3200">
              <a:latin typeface="Flanders Art Sans" panose="00000500000000000000" pitchFamily="50" charset="0"/>
            </a:endParaRPr>
          </a:p>
          <a:p>
            <a:r>
              <a:rPr lang="nl-BE" sz="3200">
                <a:latin typeface="Flanders Art Sans" panose="00000500000000000000" pitchFamily="50" charset="0"/>
              </a:rPr>
              <a:t>Komen tot een </a:t>
            </a:r>
            <a:r>
              <a:rPr lang="nl-BE" sz="3200" b="1">
                <a:latin typeface="Flanders Art Sans" panose="00000500000000000000" pitchFamily="50" charset="0"/>
              </a:rPr>
              <a:t>geïntegreerd aanbod </a:t>
            </a:r>
            <a:r>
              <a:rPr lang="nl-BE" sz="3200">
                <a:latin typeface="Flanders Art Sans" panose="00000500000000000000" pitchFamily="50" charset="0"/>
              </a:rPr>
              <a:t>van buitenschoolse activiteiten </a:t>
            </a:r>
          </a:p>
          <a:p>
            <a:r>
              <a:rPr lang="nl-BE" sz="3200">
                <a:latin typeface="Flanders Art Sans" panose="00000500000000000000" pitchFamily="50" charset="0"/>
              </a:rPr>
              <a:t>via </a:t>
            </a:r>
            <a:r>
              <a:rPr lang="nl-BE" sz="3200" b="1">
                <a:latin typeface="Flanders Art Sans" panose="00000500000000000000" pitchFamily="50" charset="0"/>
              </a:rPr>
              <a:t>samenwerking</a:t>
            </a:r>
            <a:r>
              <a:rPr lang="nl-BE" sz="3200">
                <a:latin typeface="Flanders Art Sans" panose="00000500000000000000" pitchFamily="50" charset="0"/>
              </a:rPr>
              <a:t> tussen relevante actoren</a:t>
            </a:r>
          </a:p>
          <a:p>
            <a:r>
              <a:rPr lang="nl-BE" sz="3200">
                <a:latin typeface="Flanders Art Sans" panose="00000500000000000000" pitchFamily="50" charset="0"/>
              </a:rPr>
              <a:t>en met een </a:t>
            </a:r>
            <a:r>
              <a:rPr lang="nl-BE" sz="3200" b="1">
                <a:latin typeface="Flanders Art Sans" panose="00000500000000000000" pitchFamily="50" charset="0"/>
              </a:rPr>
              <a:t>regierol</a:t>
            </a:r>
            <a:r>
              <a:rPr lang="nl-BE" sz="3200">
                <a:latin typeface="Flanders Art Sans" panose="00000500000000000000" pitchFamily="50" charset="0"/>
              </a:rPr>
              <a:t> voor de lokale besturen</a:t>
            </a:r>
          </a:p>
          <a:p>
            <a:endParaRPr lang="nl-BE" sz="2800"/>
          </a:p>
          <a:p>
            <a:pPr algn="l" rtl="0" fontAlgn="base"/>
            <a:r>
              <a:rPr lang="en-US" sz="2800">
                <a:solidFill>
                  <a:srgbClr val="000000"/>
                </a:solidFill>
                <a:latin typeface="Flanders Art Sans" panose="00000500000000000000" pitchFamily="50" charset="0"/>
              </a:rPr>
              <a:t>​</a:t>
            </a:r>
            <a:endParaRPr lang="en-US" sz="2800">
              <a:solidFill>
                <a:srgbClr val="000000"/>
              </a:solidFill>
              <a:latin typeface="Segoe UI" panose="020B0502040204020203" pitchFamily="34" charset="0"/>
            </a:endParaRPr>
          </a:p>
          <a:p>
            <a:endParaRPr lang="nl-BE"/>
          </a:p>
        </p:txBody>
      </p:sp>
      <p:graphicFrame>
        <p:nvGraphicFramePr>
          <p:cNvPr id="8" name="Tijdelijke aanduiding voor inhoud 8" descr="Set pictogrammen">
            <a:extLst>
              <a:ext uri="{FF2B5EF4-FFF2-40B4-BE49-F238E27FC236}">
                <a16:creationId xmlns:a16="http://schemas.microsoft.com/office/drawing/2014/main" id="{C53A7F02-2826-44FB-BC0B-D5639FC4D024}"/>
              </a:ext>
            </a:extLst>
          </p:cNvPr>
          <p:cNvGraphicFramePr>
            <a:graphicFrameLocks/>
          </p:cNvGraphicFramePr>
          <p:nvPr>
            <p:extLst>
              <p:ext uri="{D42A27DB-BD31-4B8C-83A1-F6EECF244321}">
                <p14:modId xmlns:p14="http://schemas.microsoft.com/office/powerpoint/2010/main" val="1876782018"/>
              </p:ext>
            </p:extLst>
          </p:nvPr>
        </p:nvGraphicFramePr>
        <p:xfrm>
          <a:off x="6717697" y="9148758"/>
          <a:ext cx="9472734" cy="27560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ijdelijke aanduiding voor tekst 1">
            <a:extLst>
              <a:ext uri="{FF2B5EF4-FFF2-40B4-BE49-F238E27FC236}">
                <a16:creationId xmlns:a16="http://schemas.microsoft.com/office/drawing/2014/main" id="{63E5A165-B8C9-4042-82F0-CC9D8127B4A3}"/>
              </a:ext>
            </a:extLst>
          </p:cNvPr>
          <p:cNvSpPr txBox="1">
            <a:spLocks/>
          </p:cNvSpPr>
          <p:nvPr/>
        </p:nvSpPr>
        <p:spPr>
          <a:xfrm>
            <a:off x="1981330" y="3730121"/>
            <a:ext cx="9000000" cy="7900988"/>
          </a:xfrm>
          <a:prstGeom prst="rect">
            <a:avLst/>
          </a:prstGeom>
        </p:spPr>
        <p:txBody>
          <a:bodyPr vert="horz" lIns="0" tIns="0" rIns="0" bIns="0" rtlCol="0">
            <a:noAutofit/>
          </a:bodyPr>
          <a:lstStyle>
            <a:lvl1pPr marL="0" indent="0" algn="l" defTabSz="1371395" rtl="0" eaLnBrk="1" latinLnBrk="0" hangingPunct="1">
              <a:lnSpc>
                <a:spcPct val="100000"/>
              </a:lnSpc>
              <a:spcBef>
                <a:spcPts val="1500"/>
              </a:spcBef>
              <a:buFont typeface="Arial" panose="020B0604020202020204" pitchFamily="34" charset="0"/>
              <a:buNone/>
              <a:defRPr sz="2025" kern="1200" baseline="0">
                <a:solidFill>
                  <a:schemeClr val="tx1"/>
                </a:solidFill>
                <a:latin typeface="Flanders Art Sans b2" pitchFamily="2" charset="77"/>
                <a:ea typeface="+mn-ea"/>
                <a:cs typeface="+mn-cs"/>
              </a:defRPr>
            </a:lvl1pPr>
            <a:lvl2pPr marL="1028546" indent="-342849" algn="l" defTabSz="1371395"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244" indent="-342849" algn="l" defTabSz="1371395"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399940" indent="-342849" algn="l" defTabSz="1371395"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5637" indent="-342849" algn="l" defTabSz="1371395"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335" indent="-342849" algn="l" defTabSz="1371395"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031" indent="-342849" algn="l" defTabSz="1371395"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729" indent="-342849" algn="l" defTabSz="1371395"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425" indent="-342849" algn="l" defTabSz="1371395"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r>
              <a:rPr lang="nl-BE" sz="3600" b="1">
                <a:solidFill>
                  <a:schemeClr val="accent1"/>
                </a:solidFill>
                <a:latin typeface="Flanders Art Sans" panose="00000500000000000000" pitchFamily="50" charset="0"/>
              </a:rPr>
              <a:t>Wat zijn de doelstellingen?</a:t>
            </a:r>
          </a:p>
          <a:p>
            <a:endParaRPr lang="nl-BE" sz="3200">
              <a:latin typeface="Flanders Art Sans" panose="00000500000000000000" pitchFamily="50" charset="0"/>
            </a:endParaRPr>
          </a:p>
          <a:p>
            <a:pPr marL="514350" indent="-514350">
              <a:buFont typeface="+mj-lt"/>
              <a:buAutoNum type="arabicPeriod"/>
            </a:pPr>
            <a:r>
              <a:rPr lang="nl-BE" sz="3200" b="1">
                <a:latin typeface="Flanders Art Sans" panose="00000500000000000000" pitchFamily="50" charset="0"/>
              </a:rPr>
              <a:t>Kinderen</a:t>
            </a:r>
            <a:r>
              <a:rPr lang="nl-BE" sz="3200">
                <a:latin typeface="Flanders Art Sans" panose="00000500000000000000" pitchFamily="50" charset="0"/>
              </a:rPr>
              <a:t>: ontplooiingskansen en speelmogelijkheden aanbieden</a:t>
            </a:r>
          </a:p>
          <a:p>
            <a:pPr marL="514350" indent="-514350">
              <a:buFont typeface="+mj-lt"/>
              <a:buAutoNum type="arabicPeriod"/>
            </a:pPr>
            <a:r>
              <a:rPr lang="nl-BE" sz="3200" b="1">
                <a:latin typeface="Flanders Art Sans" panose="00000500000000000000" pitchFamily="50" charset="0"/>
              </a:rPr>
              <a:t>Ouders</a:t>
            </a:r>
            <a:r>
              <a:rPr lang="nl-BE" sz="3200">
                <a:latin typeface="Flanders Art Sans" panose="00000500000000000000" pitchFamily="50" charset="0"/>
              </a:rPr>
              <a:t>: combinatie arbeid, opleiding en gezin</a:t>
            </a:r>
          </a:p>
          <a:p>
            <a:pPr marL="514350" indent="-514350">
              <a:buFont typeface="+mj-lt"/>
              <a:buAutoNum type="arabicPeriod"/>
            </a:pPr>
            <a:r>
              <a:rPr lang="nl-BE" sz="3200" b="1">
                <a:latin typeface="Flanders Art Sans" panose="00000500000000000000" pitchFamily="50" charset="0"/>
              </a:rPr>
              <a:t>Samenleving</a:t>
            </a:r>
            <a:r>
              <a:rPr lang="nl-BE" sz="3200">
                <a:latin typeface="Flanders Art Sans" panose="00000500000000000000" pitchFamily="50" charset="0"/>
              </a:rPr>
              <a:t>: sociale cohesie en gelijke kansen</a:t>
            </a:r>
          </a:p>
          <a:p>
            <a:endParaRPr lang="nl-BE" sz="2800"/>
          </a:p>
          <a:p>
            <a:pPr fontAlgn="base"/>
            <a:r>
              <a:rPr lang="en-US" sz="2800">
                <a:solidFill>
                  <a:srgbClr val="000000"/>
                </a:solidFill>
                <a:latin typeface="Flanders Art Sans" panose="00000500000000000000" pitchFamily="50" charset="0"/>
              </a:rPr>
              <a:t>​</a:t>
            </a:r>
            <a:endParaRPr lang="en-US" sz="2800">
              <a:solidFill>
                <a:srgbClr val="000000"/>
              </a:solidFill>
              <a:latin typeface="Segoe UI" panose="020B0502040204020203" pitchFamily="34" charset="0"/>
            </a:endParaRPr>
          </a:p>
          <a:p>
            <a:endParaRPr lang="nl-BE"/>
          </a:p>
        </p:txBody>
      </p:sp>
    </p:spTree>
    <p:extLst>
      <p:ext uri="{BB962C8B-B14F-4D97-AF65-F5344CB8AC3E}">
        <p14:creationId xmlns:p14="http://schemas.microsoft.com/office/powerpoint/2010/main" val="3075449726"/>
      </p:ext>
    </p:extLst>
  </p:cSld>
  <p:clrMapOvr>
    <a:masterClrMapping/>
  </p:clrMapOvr>
  <mc:AlternateContent xmlns:mc="http://schemas.openxmlformats.org/markup-compatibility/2006">
    <mc:Choice xmlns:p14="http://schemas.microsoft.com/office/powerpoint/2010/main" Requires="p14">
      <p:transition spd="slow" p14:dur="2000" advTm="64189"/>
    </mc:Choice>
    <mc:Fallback>
      <p:transition spd="slow" advTm="64189"/>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0" r="20000"/>
          </a:stretch>
        </a:blipFill>
        <a:effectLst/>
      </p:bgPr>
    </p:bg>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D1CC7F5A-7B58-416D-82B2-49DD7CD4EFB5}"/>
              </a:ext>
            </a:extLst>
          </p:cNvPr>
          <p:cNvSpPr>
            <a:spLocks noGrp="1"/>
          </p:cNvSpPr>
          <p:nvPr>
            <p:ph type="title"/>
          </p:nvPr>
        </p:nvSpPr>
        <p:spPr>
          <a:xfrm>
            <a:off x="12504821" y="640224"/>
            <a:ext cx="8349916" cy="1900598"/>
          </a:xfrm>
        </p:spPr>
        <p:txBody>
          <a:bodyPr/>
          <a:lstStyle/>
          <a:p>
            <a:r>
              <a:rPr lang="nl-BE"/>
              <a:t>Scope van het decreet</a:t>
            </a:r>
          </a:p>
        </p:txBody>
      </p:sp>
      <p:sp>
        <p:nvSpPr>
          <p:cNvPr id="9" name="Tijdelijke aanduiding voor tekst 8">
            <a:extLst>
              <a:ext uri="{FF2B5EF4-FFF2-40B4-BE49-F238E27FC236}">
                <a16:creationId xmlns:a16="http://schemas.microsoft.com/office/drawing/2014/main" id="{E732937D-7920-4F95-A4A8-9C0FC9FA2386}"/>
              </a:ext>
            </a:extLst>
          </p:cNvPr>
          <p:cNvSpPr>
            <a:spLocks noGrp="1"/>
          </p:cNvSpPr>
          <p:nvPr>
            <p:ph type="body" sz="quarter" idx="10"/>
          </p:nvPr>
        </p:nvSpPr>
        <p:spPr>
          <a:xfrm>
            <a:off x="12504821" y="2634624"/>
            <a:ext cx="8349916" cy="913892"/>
          </a:xfrm>
        </p:spPr>
        <p:txBody>
          <a:bodyPr/>
          <a:lstStyle/>
          <a:p>
            <a:endParaRPr lang="nl-BE"/>
          </a:p>
        </p:txBody>
      </p:sp>
      <p:sp>
        <p:nvSpPr>
          <p:cNvPr id="4" name="Tijdelijke aanduiding voor tekst 3">
            <a:extLst>
              <a:ext uri="{FF2B5EF4-FFF2-40B4-BE49-F238E27FC236}">
                <a16:creationId xmlns:a16="http://schemas.microsoft.com/office/drawing/2014/main" id="{798F93C8-C6AA-4B46-8153-C3DE15B3B24C}"/>
              </a:ext>
            </a:extLst>
          </p:cNvPr>
          <p:cNvSpPr>
            <a:spLocks noGrp="1"/>
          </p:cNvSpPr>
          <p:nvPr>
            <p:ph type="body" sz="quarter" idx="12"/>
          </p:nvPr>
        </p:nvSpPr>
        <p:spPr>
          <a:xfrm>
            <a:off x="12504820" y="3826042"/>
            <a:ext cx="11149264" cy="7456066"/>
          </a:xfrm>
        </p:spPr>
        <p:txBody>
          <a:bodyPr/>
          <a:lstStyle/>
          <a:p>
            <a:r>
              <a:rPr lang="nl-BE" sz="3200" b="1">
                <a:latin typeface="Flanders Art Sans" panose="00000500000000000000" pitchFamily="50" charset="0"/>
              </a:rPr>
              <a:t>Heel concreet:</a:t>
            </a:r>
          </a:p>
          <a:p>
            <a:pPr marL="457200" indent="-457200" defTabSz="914400">
              <a:spcAft>
                <a:spcPts val="1400"/>
              </a:spcAft>
              <a:buFont typeface="Arial" panose="020B0604020202020204" pitchFamily="34" charset="0"/>
              <a:buChar char="•"/>
            </a:pPr>
            <a:r>
              <a:rPr lang="nl-NL" sz="3200">
                <a:latin typeface="Flanders Art Sans" panose="00000500000000000000" pitchFamily="50" charset="0"/>
              </a:rPr>
              <a:t>Organisatie van buitenschoolse opvang</a:t>
            </a:r>
          </a:p>
          <a:p>
            <a:pPr marL="457200" indent="-457200" defTabSz="914400">
              <a:spcAft>
                <a:spcPts val="1400"/>
              </a:spcAft>
              <a:buFont typeface="Arial" panose="020B0604020202020204" pitchFamily="34" charset="0"/>
              <a:buChar char="•"/>
            </a:pPr>
            <a:r>
              <a:rPr lang="nl-NL" sz="3200">
                <a:latin typeface="Flanders Art Sans" panose="00000500000000000000" pitchFamily="50" charset="0"/>
              </a:rPr>
              <a:t>Afstemming met buitenschoolse activiteiten (breder aanbod opvang en vrije tijd)</a:t>
            </a:r>
          </a:p>
          <a:p>
            <a:pPr marL="457200" indent="-457200" defTabSz="914400">
              <a:spcAft>
                <a:spcPts val="1400"/>
              </a:spcAft>
              <a:buFont typeface="Arial" panose="020B0604020202020204" pitchFamily="34" charset="0"/>
              <a:buChar char="•"/>
            </a:pPr>
            <a:endParaRPr lang="nl-NL" sz="3200">
              <a:latin typeface="Flanders Art Sans" panose="00000500000000000000" pitchFamily="50" charset="0"/>
            </a:endParaRPr>
          </a:p>
          <a:p>
            <a:pPr defTabSz="914400">
              <a:spcAft>
                <a:spcPts val="1400"/>
              </a:spcAft>
            </a:pPr>
            <a:r>
              <a:rPr lang="nl-NL" sz="3200" b="1">
                <a:latin typeface="Flanders Art Sans" panose="00000500000000000000" pitchFamily="50" charset="0"/>
              </a:rPr>
              <a:t>Ambitieuzer</a:t>
            </a:r>
            <a:r>
              <a:rPr lang="nl-NL" sz="3200">
                <a:latin typeface="Flanders Art Sans" panose="00000500000000000000" pitchFamily="50" charset="0"/>
              </a:rPr>
              <a:t>:</a:t>
            </a:r>
          </a:p>
          <a:p>
            <a:pPr defTabSz="914400">
              <a:spcAft>
                <a:spcPts val="1400"/>
              </a:spcAft>
            </a:pPr>
            <a:r>
              <a:rPr lang="nl-BE" sz="3200">
                <a:latin typeface="Flanders Art Sans" panose="00000500000000000000" pitchFamily="50" charset="0"/>
              </a:rPr>
              <a:t>Met BOA willen we voor alle kinderen een leuke vrije tijd, waarbij ze hun talenten kunnen ontwikkelen. </a:t>
            </a:r>
            <a:r>
              <a:rPr lang="nl-BE" sz="3200" b="1">
                <a:latin typeface="Flanders Art Sans" panose="00000500000000000000" pitchFamily="50" charset="0"/>
              </a:rPr>
              <a:t>Iedereen die daar een steentje toe bijdraagt, is welkom </a:t>
            </a:r>
            <a:r>
              <a:rPr lang="nl-BE" sz="3200">
                <a:latin typeface="Flanders Art Sans" panose="00000500000000000000" pitchFamily="50" charset="0"/>
              </a:rPr>
              <a:t>om mee na te denken. Door lokaal samen te werken en het diverse aanbod beter op elkaar af te stemmen, verhoog je de </a:t>
            </a:r>
            <a:r>
              <a:rPr lang="nl-BE" sz="3200" b="1">
                <a:latin typeface="Flanders Art Sans" panose="00000500000000000000" pitchFamily="50" charset="0"/>
              </a:rPr>
              <a:t>toegankelijkheid</a:t>
            </a:r>
            <a:r>
              <a:rPr lang="nl-BE" sz="3200">
                <a:latin typeface="Flanders Art Sans" panose="00000500000000000000" pitchFamily="50" charset="0"/>
              </a:rPr>
              <a:t> ervan. </a:t>
            </a:r>
            <a:endParaRPr lang="nl-NL" sz="3200">
              <a:latin typeface="Flanders Art Sans" panose="00000500000000000000" pitchFamily="50" charset="0"/>
            </a:endParaRPr>
          </a:p>
          <a:p>
            <a:endParaRPr lang="nl-BE"/>
          </a:p>
        </p:txBody>
      </p:sp>
    </p:spTree>
    <p:extLst>
      <p:ext uri="{BB962C8B-B14F-4D97-AF65-F5344CB8AC3E}">
        <p14:creationId xmlns:p14="http://schemas.microsoft.com/office/powerpoint/2010/main" val="2790454584"/>
      </p:ext>
    </p:extLst>
  </p:cSld>
  <p:clrMapOvr>
    <a:masterClrMapping/>
  </p:clrMapOvr>
  <mc:AlternateContent xmlns:mc="http://schemas.openxmlformats.org/markup-compatibility/2006">
    <mc:Choice xmlns:p14="http://schemas.microsoft.com/office/powerpoint/2010/main" Requires="p14">
      <p:transition spd="slow" p14:dur="2000" advTm="46008"/>
    </mc:Choice>
    <mc:Fallback>
      <p:transition spd="slow" advTm="46008"/>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07F0C8-7439-454B-9B91-27E37425F176}"/>
              </a:ext>
            </a:extLst>
          </p:cNvPr>
          <p:cNvSpPr>
            <a:spLocks noGrp="1"/>
          </p:cNvSpPr>
          <p:nvPr>
            <p:ph type="title"/>
          </p:nvPr>
        </p:nvSpPr>
        <p:spPr/>
        <p:txBody>
          <a:bodyPr/>
          <a:lstStyle/>
          <a:p>
            <a:r>
              <a:rPr lang="nl-BE"/>
              <a:t>Lokaal bestuur als regisseur</a:t>
            </a:r>
          </a:p>
        </p:txBody>
      </p:sp>
      <p:sp>
        <p:nvSpPr>
          <p:cNvPr id="5" name="Tijdelijke aanduiding voor tekst 4">
            <a:extLst>
              <a:ext uri="{FF2B5EF4-FFF2-40B4-BE49-F238E27FC236}">
                <a16:creationId xmlns:a16="http://schemas.microsoft.com/office/drawing/2014/main" id="{CFCD48D7-1763-48A6-89AF-4FB15F6DF004}"/>
              </a:ext>
            </a:extLst>
          </p:cNvPr>
          <p:cNvSpPr>
            <a:spLocks noGrp="1"/>
          </p:cNvSpPr>
          <p:nvPr>
            <p:ph type="body" sz="quarter" idx="10"/>
          </p:nvPr>
        </p:nvSpPr>
        <p:spPr/>
        <p:txBody>
          <a:bodyPr/>
          <a:lstStyle/>
          <a:p>
            <a:r>
              <a:rPr lang="nl-BE"/>
              <a:t>Rol en opdrachten</a:t>
            </a:r>
          </a:p>
        </p:txBody>
      </p:sp>
      <p:sp>
        <p:nvSpPr>
          <p:cNvPr id="4" name="Tijdelijke aanduiding voor tekst 3">
            <a:extLst>
              <a:ext uri="{FF2B5EF4-FFF2-40B4-BE49-F238E27FC236}">
                <a16:creationId xmlns:a16="http://schemas.microsoft.com/office/drawing/2014/main" id="{8FECF86A-39EB-4F47-A5D4-708FD2A419AC}"/>
              </a:ext>
            </a:extLst>
          </p:cNvPr>
          <p:cNvSpPr>
            <a:spLocks noGrp="1"/>
          </p:cNvSpPr>
          <p:nvPr>
            <p:ph type="body" sz="quarter" idx="11"/>
          </p:nvPr>
        </p:nvSpPr>
        <p:spPr>
          <a:xfrm>
            <a:off x="1981317" y="3601656"/>
            <a:ext cx="14174123" cy="7900988"/>
          </a:xfrm>
        </p:spPr>
        <p:txBody>
          <a:bodyPr/>
          <a:lstStyle/>
          <a:p>
            <a:r>
              <a:rPr lang="nl-BE" sz="3200">
                <a:latin typeface="Flanders Art Sans" panose="00000500000000000000" pitchFamily="50" charset="0"/>
              </a:rPr>
              <a:t>Lokaal bestuur kent lokale context en lokale noden</a:t>
            </a:r>
          </a:p>
          <a:p>
            <a:endParaRPr lang="nl-BE" sz="3200" b="1">
              <a:latin typeface="Flanders Art Sans" panose="00000500000000000000" pitchFamily="50" charset="0"/>
            </a:endParaRPr>
          </a:p>
          <a:p>
            <a:pPr marL="457200" indent="-457200">
              <a:buFont typeface="Arial" panose="020B0604020202020204" pitchFamily="34" charset="0"/>
              <a:buChar char="•"/>
            </a:pPr>
            <a:r>
              <a:rPr lang="nl-BE" sz="3200">
                <a:latin typeface="Flanders Art Sans" panose="00000500000000000000" pitchFamily="50" charset="0"/>
              </a:rPr>
              <a:t>Ontwikkelen van </a:t>
            </a:r>
            <a:r>
              <a:rPr lang="nl-BE" sz="3200" b="1">
                <a:latin typeface="Flanders Art Sans" panose="00000500000000000000" pitchFamily="50" charset="0"/>
              </a:rPr>
              <a:t>een lokaal beleid rond BOA</a:t>
            </a:r>
          </a:p>
          <a:p>
            <a:pPr marL="457200" indent="-457200">
              <a:buFont typeface="Arial" panose="020B0604020202020204" pitchFamily="34" charset="0"/>
              <a:buChar char="•"/>
            </a:pPr>
            <a:r>
              <a:rPr lang="nl-BE" sz="3200">
                <a:latin typeface="Flanders Art Sans" panose="00000500000000000000" pitchFamily="50" charset="0"/>
              </a:rPr>
              <a:t>Beslissen over besteding en verdeling </a:t>
            </a:r>
            <a:r>
              <a:rPr lang="nl-BE" sz="3200" b="1">
                <a:latin typeface="Flanders Art Sans" panose="00000500000000000000" pitchFamily="50" charset="0"/>
              </a:rPr>
              <a:t>middelen</a:t>
            </a:r>
          </a:p>
          <a:p>
            <a:pPr marL="457200" indent="-457200">
              <a:buFont typeface="Arial" panose="020B0604020202020204" pitchFamily="34" charset="0"/>
              <a:buChar char="•"/>
            </a:pPr>
            <a:endParaRPr lang="nl-BE" sz="3200">
              <a:latin typeface="Flanders Art Sans" panose="00000500000000000000" pitchFamily="50" charset="0"/>
            </a:endParaRPr>
          </a:p>
          <a:p>
            <a:r>
              <a:rPr lang="nl-BE" sz="3200">
                <a:latin typeface="Flanders Art Sans" panose="00000500000000000000" pitchFamily="50" charset="0"/>
              </a:rPr>
              <a:t>Samenwerking met andere gemeenten is mogelijk</a:t>
            </a:r>
          </a:p>
          <a:p>
            <a:endParaRPr lang="nl-BE" sz="3200">
              <a:latin typeface="Flanders Art Sans" panose="00000500000000000000" pitchFamily="50" charset="0"/>
            </a:endParaRPr>
          </a:p>
          <a:p>
            <a:r>
              <a:rPr lang="nl-BE" sz="3200">
                <a:latin typeface="Flanders Art Sans" panose="00000500000000000000" pitchFamily="50" charset="0"/>
              </a:rPr>
              <a:t>Thema BOA zit op kruispunt: </a:t>
            </a:r>
            <a:r>
              <a:rPr lang="nl-BE" sz="3200" b="1">
                <a:latin typeface="Flanders Art Sans" panose="00000500000000000000" pitchFamily="50" charset="0"/>
              </a:rPr>
              <a:t>diverse diensten betrokken of trekker </a:t>
            </a:r>
            <a:r>
              <a:rPr lang="nl-BE" sz="3200">
                <a:latin typeface="Flanders Art Sans" panose="00000500000000000000" pitchFamily="50" charset="0"/>
              </a:rPr>
              <a:t>(opvang, vrijetijdsdienst, huis van het kind, jeugddienst, flankerend onderwijsbeleid…)</a:t>
            </a:r>
          </a:p>
          <a:p>
            <a:endParaRPr lang="nl-BE" sz="3200">
              <a:latin typeface="Flanders Art Sans" panose="00000500000000000000" pitchFamily="50" charset="0"/>
            </a:endParaRPr>
          </a:p>
          <a:p>
            <a:r>
              <a:rPr lang="nl-BE" sz="3200">
                <a:latin typeface="Flanders Art Sans" panose="00000500000000000000" pitchFamily="50" charset="0"/>
              </a:rPr>
              <a:t>Lokaal bestuur = </a:t>
            </a:r>
            <a:r>
              <a:rPr lang="nl-BE" sz="3200" b="1">
                <a:latin typeface="Flanders Art Sans" panose="00000500000000000000" pitchFamily="50" charset="0"/>
              </a:rPr>
              <a:t>neutrale</a:t>
            </a:r>
            <a:r>
              <a:rPr lang="nl-BE" sz="3200">
                <a:latin typeface="Flanders Art Sans" panose="00000500000000000000" pitchFamily="50" charset="0"/>
              </a:rPr>
              <a:t> regisseur &amp; transparant</a:t>
            </a:r>
          </a:p>
        </p:txBody>
      </p:sp>
    </p:spTree>
    <p:extLst>
      <p:ext uri="{BB962C8B-B14F-4D97-AF65-F5344CB8AC3E}">
        <p14:creationId xmlns:p14="http://schemas.microsoft.com/office/powerpoint/2010/main" val="1255232240"/>
      </p:ext>
    </p:extLst>
  </p:cSld>
  <p:clrMapOvr>
    <a:masterClrMapping/>
  </p:clrMapOvr>
  <mc:AlternateContent xmlns:mc="http://schemas.openxmlformats.org/markup-compatibility/2006">
    <mc:Choice xmlns:p14="http://schemas.microsoft.com/office/powerpoint/2010/main" Requires="p14">
      <p:transition spd="slow" p14:dur="2000" advTm="129112"/>
    </mc:Choice>
    <mc:Fallback>
      <p:transition spd="slow" advTm="129112"/>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C27B42-CE89-4CF9-8F7D-D7ADF05E9C05}"/>
              </a:ext>
            </a:extLst>
          </p:cNvPr>
          <p:cNvSpPr>
            <a:spLocks noGrp="1"/>
          </p:cNvSpPr>
          <p:nvPr>
            <p:ph type="title"/>
          </p:nvPr>
        </p:nvSpPr>
        <p:spPr/>
        <p:txBody>
          <a:bodyPr/>
          <a:lstStyle/>
          <a:p>
            <a:r>
              <a:rPr lang="nl-BE"/>
              <a:t>Ontwikkeling lokaal verhaal</a:t>
            </a:r>
          </a:p>
        </p:txBody>
      </p:sp>
      <p:sp>
        <p:nvSpPr>
          <p:cNvPr id="4" name="Tijdelijke aanduiding voor tekst 3">
            <a:extLst>
              <a:ext uri="{FF2B5EF4-FFF2-40B4-BE49-F238E27FC236}">
                <a16:creationId xmlns:a16="http://schemas.microsoft.com/office/drawing/2014/main" id="{97B854AC-68D9-4E95-A302-37EABD7695DF}"/>
              </a:ext>
            </a:extLst>
          </p:cNvPr>
          <p:cNvSpPr>
            <a:spLocks noGrp="1"/>
          </p:cNvSpPr>
          <p:nvPr>
            <p:ph type="body" sz="quarter" idx="10"/>
          </p:nvPr>
        </p:nvSpPr>
        <p:spPr/>
        <p:txBody>
          <a:bodyPr/>
          <a:lstStyle/>
          <a:p>
            <a:r>
              <a:rPr lang="nl-BE"/>
              <a:t>Elke gemeente heeft een uniek aanbod opvang en vrije tijd.</a:t>
            </a:r>
          </a:p>
        </p:txBody>
      </p:sp>
      <p:sp>
        <p:nvSpPr>
          <p:cNvPr id="3" name="Tijdelijke aanduiding voor tekst 2">
            <a:extLst>
              <a:ext uri="{FF2B5EF4-FFF2-40B4-BE49-F238E27FC236}">
                <a16:creationId xmlns:a16="http://schemas.microsoft.com/office/drawing/2014/main" id="{CA90FD1B-A175-4ED0-886D-01E187D358ED}"/>
              </a:ext>
            </a:extLst>
          </p:cNvPr>
          <p:cNvSpPr>
            <a:spLocks noGrp="1"/>
          </p:cNvSpPr>
          <p:nvPr>
            <p:ph type="body" sz="quarter" idx="11"/>
          </p:nvPr>
        </p:nvSpPr>
        <p:spPr>
          <a:xfrm>
            <a:off x="1981329" y="3565525"/>
            <a:ext cx="15199766" cy="7900988"/>
          </a:xfrm>
        </p:spPr>
        <p:txBody>
          <a:bodyPr/>
          <a:lstStyle/>
          <a:p>
            <a:pPr marL="41373" defTabSz="914400">
              <a:spcBef>
                <a:spcPts val="700"/>
              </a:spcBef>
              <a:spcAft>
                <a:spcPts val="1400"/>
              </a:spcAft>
              <a:buClr>
                <a:schemeClr val="tx2"/>
              </a:buClr>
            </a:pPr>
            <a:r>
              <a:rPr lang="nl-BE" sz="3200">
                <a:latin typeface="Flanders Art Sans" panose="00000500000000000000" pitchFamily="50" charset="0"/>
              </a:rPr>
              <a:t>Vormgeven van het beleid is </a:t>
            </a:r>
            <a:r>
              <a:rPr lang="nl-BE" sz="3200" b="1">
                <a:latin typeface="Flanders Art Sans" panose="00000500000000000000" pitchFamily="50" charset="0"/>
              </a:rPr>
              <a:t>een proces</a:t>
            </a:r>
          </a:p>
          <a:p>
            <a:pPr marL="498573" indent="-457200" defTabSz="914400">
              <a:spcBef>
                <a:spcPts val="700"/>
              </a:spcBef>
              <a:spcAft>
                <a:spcPts val="1400"/>
              </a:spcAft>
              <a:buClr>
                <a:schemeClr val="tx2"/>
              </a:buClr>
              <a:buFont typeface="Arial" panose="020B0604020202020204" pitchFamily="34" charset="0"/>
              <a:buChar char="•"/>
            </a:pPr>
            <a:r>
              <a:rPr lang="nl-BE" sz="3200">
                <a:latin typeface="Flanders Art Sans" panose="00000500000000000000" pitchFamily="50" charset="0"/>
              </a:rPr>
              <a:t>Perspectief gezinnen en kinderen: wat is er nodig?</a:t>
            </a:r>
          </a:p>
          <a:p>
            <a:pPr marL="498573" indent="-457200" defTabSz="914400">
              <a:spcBef>
                <a:spcPts val="700"/>
              </a:spcBef>
              <a:spcAft>
                <a:spcPts val="1400"/>
              </a:spcAft>
              <a:buClr>
                <a:schemeClr val="tx2"/>
              </a:buClr>
              <a:buFont typeface="Arial" panose="020B0604020202020204" pitchFamily="34" charset="0"/>
              <a:buChar char="•"/>
            </a:pPr>
            <a:r>
              <a:rPr lang="nl-BE" sz="3200">
                <a:latin typeface="Flanders Art Sans" panose="00000500000000000000" pitchFamily="50" charset="0"/>
              </a:rPr>
              <a:t>Perspectief BOA-aanbieders: wat is er? Wat is ieders sterkte? Waar zijn er noden?</a:t>
            </a:r>
          </a:p>
          <a:p>
            <a:pPr marL="498573" indent="-457200" defTabSz="914400">
              <a:spcBef>
                <a:spcPts val="700"/>
              </a:spcBef>
              <a:spcAft>
                <a:spcPts val="1400"/>
              </a:spcAft>
              <a:buClr>
                <a:schemeClr val="tx2"/>
              </a:buClr>
              <a:buFont typeface="Arial" panose="020B0604020202020204" pitchFamily="34" charset="0"/>
              <a:buChar char="•"/>
            </a:pPr>
            <a:r>
              <a:rPr lang="nl-BE" sz="3200">
                <a:latin typeface="Flanders Art Sans" panose="00000500000000000000" pitchFamily="50" charset="0"/>
              </a:rPr>
              <a:t>Waar willen we samen naar toe? Tijd maken voor gezamenlijke visie en ambitie</a:t>
            </a:r>
          </a:p>
          <a:p>
            <a:pPr marL="498573" indent="-457200" defTabSz="914400">
              <a:spcBef>
                <a:spcPts val="700"/>
              </a:spcBef>
              <a:spcAft>
                <a:spcPts val="1400"/>
              </a:spcAft>
              <a:buClr>
                <a:schemeClr val="tx2"/>
              </a:buClr>
              <a:buFont typeface="Arial" panose="020B0604020202020204" pitchFamily="34" charset="0"/>
              <a:buChar char="•"/>
            </a:pPr>
            <a:r>
              <a:rPr lang="nl-BE" sz="3200">
                <a:latin typeface="Flanders Art Sans" panose="00000500000000000000" pitchFamily="50" charset="0"/>
              </a:rPr>
              <a:t>Hoe ambities waarmaken? Hoe middelen inzetten </a:t>
            </a:r>
            <a:r>
              <a:rPr lang="nl-BE" sz="3200" err="1">
                <a:latin typeface="Flanders Art Sans" panose="00000500000000000000" pitchFamily="50" charset="0"/>
              </a:rPr>
              <a:t>ifv</a:t>
            </a:r>
            <a:r>
              <a:rPr lang="nl-BE" sz="3200">
                <a:latin typeface="Flanders Art Sans" panose="00000500000000000000" pitchFamily="50" charset="0"/>
              </a:rPr>
              <a:t> visie?</a:t>
            </a:r>
          </a:p>
          <a:p>
            <a:pPr marL="498573" indent="-457200" defTabSz="914400">
              <a:spcBef>
                <a:spcPts val="700"/>
              </a:spcBef>
              <a:spcAft>
                <a:spcPts val="1400"/>
              </a:spcAft>
              <a:buClr>
                <a:schemeClr val="tx2"/>
              </a:buClr>
              <a:buFont typeface="Arial" panose="020B0604020202020204" pitchFamily="34" charset="0"/>
              <a:buChar char="•"/>
            </a:pPr>
            <a:endParaRPr lang="nl-BE" sz="3200">
              <a:latin typeface="Flanders Art Sans" panose="00000500000000000000" pitchFamily="50" charset="0"/>
            </a:endParaRPr>
          </a:p>
          <a:p>
            <a:pPr marL="41373" defTabSz="914400">
              <a:spcBef>
                <a:spcPts val="700"/>
              </a:spcBef>
              <a:spcAft>
                <a:spcPts val="1400"/>
              </a:spcAft>
              <a:buClr>
                <a:schemeClr val="tx2"/>
              </a:buClr>
            </a:pPr>
            <a:r>
              <a:rPr lang="nl-BE" sz="3200">
                <a:latin typeface="Flanders Art Sans" panose="00000500000000000000" pitchFamily="50" charset="0"/>
              </a:rPr>
              <a:t>Decreet vraagt bijzondere aandacht voor:</a:t>
            </a:r>
          </a:p>
          <a:p>
            <a:pPr marL="498573" indent="-457200" defTabSz="914400">
              <a:spcBef>
                <a:spcPts val="700"/>
              </a:spcBef>
              <a:spcAft>
                <a:spcPts val="1400"/>
              </a:spcAft>
              <a:buClr>
                <a:schemeClr val="tx2"/>
              </a:buClr>
              <a:buFont typeface="Symbol" panose="05050102010706020507" pitchFamily="18" charset="2"/>
              <a:buChar char="®"/>
            </a:pPr>
            <a:r>
              <a:rPr lang="nl-BE" sz="3200" b="1">
                <a:latin typeface="Flanders Art Sans" panose="00000500000000000000" pitchFamily="50" charset="0"/>
              </a:rPr>
              <a:t>Toegankelijkheid</a:t>
            </a:r>
            <a:r>
              <a:rPr lang="nl-BE" sz="3200">
                <a:latin typeface="Flanders Art Sans" panose="00000500000000000000" pitchFamily="50" charset="0"/>
              </a:rPr>
              <a:t>: kwetsbare gezinnen en kinderen met een specifieke zorgbehoefte</a:t>
            </a:r>
          </a:p>
          <a:p>
            <a:pPr marL="498573" indent="-457200" defTabSz="914400">
              <a:spcBef>
                <a:spcPts val="700"/>
              </a:spcBef>
              <a:spcAft>
                <a:spcPts val="1400"/>
              </a:spcAft>
              <a:buClr>
                <a:schemeClr val="tx2"/>
              </a:buClr>
              <a:buFont typeface="Symbol" panose="05050102010706020507" pitchFamily="18" charset="2"/>
              <a:buChar char="®"/>
            </a:pPr>
            <a:r>
              <a:rPr lang="nl-BE" sz="3200">
                <a:latin typeface="Flanders Art Sans" panose="00000500000000000000" pitchFamily="50" charset="0"/>
              </a:rPr>
              <a:t>Voldoende aanbod </a:t>
            </a:r>
            <a:r>
              <a:rPr lang="nl-BE" sz="3200" b="1">
                <a:latin typeface="Flanders Art Sans" panose="00000500000000000000" pitchFamily="50" charset="0"/>
              </a:rPr>
              <a:t>kleuteropvang</a:t>
            </a:r>
          </a:p>
          <a:p>
            <a:pPr marL="498573" indent="-457200" defTabSz="914400">
              <a:spcBef>
                <a:spcPts val="700"/>
              </a:spcBef>
              <a:spcAft>
                <a:spcPts val="1400"/>
              </a:spcAft>
              <a:buClr>
                <a:schemeClr val="tx2"/>
              </a:buClr>
              <a:buFont typeface="Symbol" panose="05050102010706020507" pitchFamily="18" charset="2"/>
              <a:buChar char="®"/>
            </a:pPr>
            <a:r>
              <a:rPr lang="nl-BE" sz="3200">
                <a:latin typeface="Flanders Art Sans" panose="00000500000000000000" pitchFamily="50" charset="0"/>
              </a:rPr>
              <a:t>Multifunctioneel gebruik </a:t>
            </a:r>
            <a:r>
              <a:rPr lang="nl-BE" sz="3200" b="1">
                <a:latin typeface="Flanders Art Sans" panose="00000500000000000000" pitchFamily="50" charset="0"/>
              </a:rPr>
              <a:t>infrastructuur</a:t>
            </a:r>
          </a:p>
          <a:p>
            <a:pPr marL="498573" indent="-457200" defTabSz="914400">
              <a:spcBef>
                <a:spcPts val="700"/>
              </a:spcBef>
              <a:spcAft>
                <a:spcPts val="1400"/>
              </a:spcAft>
              <a:buClr>
                <a:schemeClr val="tx2"/>
              </a:buClr>
              <a:buFont typeface="Symbol" panose="05050102010706020507" pitchFamily="18" charset="2"/>
              <a:buChar char="®"/>
            </a:pPr>
            <a:endParaRPr lang="nl-BE" sz="3200">
              <a:latin typeface="Flanders Art Sans" panose="00000500000000000000" pitchFamily="50" charset="0"/>
            </a:endParaRPr>
          </a:p>
          <a:p>
            <a:pPr marL="498573" indent="-457200" defTabSz="914400">
              <a:spcBef>
                <a:spcPts val="700"/>
              </a:spcBef>
              <a:spcAft>
                <a:spcPts val="1400"/>
              </a:spcAft>
              <a:buClr>
                <a:schemeClr val="tx2"/>
              </a:buClr>
              <a:buFont typeface="Arial" panose="020B0604020202020204" pitchFamily="34" charset="0"/>
              <a:buChar char="•"/>
            </a:pPr>
            <a:endParaRPr lang="nl-BE" sz="3200"/>
          </a:p>
          <a:p>
            <a:endParaRPr lang="nl-BE"/>
          </a:p>
          <a:p>
            <a:endParaRPr lang="nl-BE"/>
          </a:p>
        </p:txBody>
      </p:sp>
    </p:spTree>
    <p:extLst>
      <p:ext uri="{BB962C8B-B14F-4D97-AF65-F5344CB8AC3E}">
        <p14:creationId xmlns:p14="http://schemas.microsoft.com/office/powerpoint/2010/main" val="1827537071"/>
      </p:ext>
    </p:extLst>
  </p:cSld>
  <p:clrMapOvr>
    <a:masterClrMapping/>
  </p:clrMapOvr>
  <mc:AlternateContent xmlns:mc="http://schemas.openxmlformats.org/markup-compatibility/2006">
    <mc:Choice xmlns:p14="http://schemas.microsoft.com/office/powerpoint/2010/main" Requires="p14">
      <p:transition spd="slow" p14:dur="2000" advTm="152866"/>
    </mc:Choice>
    <mc:Fallback>
      <p:transition spd="slow" advTm="152866"/>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B9DD20E-A548-4E6B-AFA7-5093E595315F}"/>
              </a:ext>
            </a:extLst>
          </p:cNvPr>
          <p:cNvSpPr>
            <a:spLocks noGrp="1"/>
          </p:cNvSpPr>
          <p:nvPr>
            <p:ph type="title"/>
          </p:nvPr>
        </p:nvSpPr>
        <p:spPr/>
        <p:txBody>
          <a:bodyPr/>
          <a:lstStyle/>
          <a:p>
            <a:r>
              <a:rPr lang="nl-BE"/>
              <a:t>Lokaal samenwerkingsverband BOA</a:t>
            </a:r>
          </a:p>
        </p:txBody>
      </p:sp>
      <p:sp>
        <p:nvSpPr>
          <p:cNvPr id="2" name="Tijdelijke aanduiding voor tekst 1">
            <a:extLst>
              <a:ext uri="{FF2B5EF4-FFF2-40B4-BE49-F238E27FC236}">
                <a16:creationId xmlns:a16="http://schemas.microsoft.com/office/drawing/2014/main" id="{B8FB1086-E57E-4F8F-BFA3-75CA8CBE7844}"/>
              </a:ext>
            </a:extLst>
          </p:cNvPr>
          <p:cNvSpPr>
            <a:spLocks noGrp="1"/>
          </p:cNvSpPr>
          <p:nvPr>
            <p:ph type="body" sz="quarter" idx="10"/>
          </p:nvPr>
        </p:nvSpPr>
        <p:spPr/>
        <p:txBody>
          <a:bodyPr/>
          <a:lstStyle/>
          <a:p>
            <a:r>
              <a:rPr lang="nl-NL" sz="2800">
                <a:latin typeface="Flanders Art Sans" panose="00000500000000000000" pitchFamily="50" charset="0"/>
              </a:rPr>
              <a:t>Forum voor ontwikkeling lokaal verhaal BOA</a:t>
            </a:r>
          </a:p>
          <a:p>
            <a:endParaRPr lang="nl-BE"/>
          </a:p>
        </p:txBody>
      </p:sp>
      <p:sp>
        <p:nvSpPr>
          <p:cNvPr id="7" name="Tijdelijke aanduiding voor tekst 6">
            <a:extLst>
              <a:ext uri="{FF2B5EF4-FFF2-40B4-BE49-F238E27FC236}">
                <a16:creationId xmlns:a16="http://schemas.microsoft.com/office/drawing/2014/main" id="{1ABC6E9B-0879-45DF-B15D-064CB6BAFE63}"/>
              </a:ext>
            </a:extLst>
          </p:cNvPr>
          <p:cNvSpPr>
            <a:spLocks noGrp="1"/>
          </p:cNvSpPr>
          <p:nvPr>
            <p:ph type="body" sz="quarter" idx="11"/>
          </p:nvPr>
        </p:nvSpPr>
        <p:spPr/>
        <p:txBody>
          <a:bodyPr/>
          <a:lstStyle/>
          <a:p>
            <a:pPr defTabSz="914400">
              <a:spcAft>
                <a:spcPts val="1400"/>
              </a:spcAft>
            </a:pPr>
            <a:r>
              <a:rPr lang="nl-NL" sz="3200">
                <a:latin typeface="Flanders Art Sans" panose="00000500000000000000" pitchFamily="50" charset="0"/>
              </a:rPr>
              <a:t>Lokaal bestuur als initiatiefnemer</a:t>
            </a:r>
          </a:p>
          <a:p>
            <a:pPr marL="457200" indent="-457200" defTabSz="914400">
              <a:spcAft>
                <a:spcPts val="1400"/>
              </a:spcAft>
              <a:buFont typeface="Arial" panose="020B0604020202020204" pitchFamily="34" charset="0"/>
              <a:buChar char="•"/>
            </a:pPr>
            <a:r>
              <a:rPr lang="nl-NL" sz="3200">
                <a:latin typeface="Flanders Art Sans" panose="00000500000000000000" pitchFamily="50" charset="0"/>
              </a:rPr>
              <a:t>Indien niet: via oproep of lokaal initiatief</a:t>
            </a:r>
          </a:p>
          <a:p>
            <a:pPr marL="457200" indent="-457200" defTabSz="914400">
              <a:spcAft>
                <a:spcPts val="1400"/>
              </a:spcAft>
              <a:buFont typeface="Arial" panose="020B0604020202020204" pitchFamily="34" charset="0"/>
              <a:buChar char="•"/>
            </a:pPr>
            <a:r>
              <a:rPr lang="nl-BE" sz="3200" err="1">
                <a:latin typeface="Flanders Art Sans" panose="00000500000000000000" pitchFamily="50" charset="0"/>
              </a:rPr>
              <a:t>Één</a:t>
            </a:r>
            <a:r>
              <a:rPr lang="nl-BE" sz="3200">
                <a:latin typeface="Flanders Art Sans" panose="00000500000000000000" pitchFamily="50" charset="0"/>
              </a:rPr>
              <a:t> lokaal samenwerkingsverband per stad of gemeente (of intergemeentelijk)</a:t>
            </a:r>
          </a:p>
          <a:p>
            <a:pPr marL="457200" indent="-457200" defTabSz="914400">
              <a:spcAft>
                <a:spcPts val="1400"/>
              </a:spcAft>
              <a:buFont typeface="Arial" panose="020B0604020202020204" pitchFamily="34" charset="0"/>
              <a:buChar char="•"/>
            </a:pPr>
            <a:endParaRPr lang="nl-NL" sz="3200">
              <a:latin typeface="Flanders Art Sans" panose="00000500000000000000" pitchFamily="50" charset="0"/>
            </a:endParaRPr>
          </a:p>
          <a:p>
            <a:pPr defTabSz="914400">
              <a:spcAft>
                <a:spcPts val="1400"/>
              </a:spcAft>
            </a:pPr>
            <a:r>
              <a:rPr lang="nl-NL" sz="3200" b="1">
                <a:latin typeface="Flanders Art Sans" panose="00000500000000000000" pitchFamily="50" charset="0"/>
              </a:rPr>
              <a:t>Deelnemers : r</a:t>
            </a:r>
            <a:r>
              <a:rPr lang="nl-NL" sz="3200">
                <a:latin typeface="Flanders Art Sans" panose="00000500000000000000" pitchFamily="50" charset="0"/>
              </a:rPr>
              <a:t>elevante samenstelling BOA-partners</a:t>
            </a:r>
          </a:p>
          <a:p>
            <a:pPr marL="457200" indent="-457200" defTabSz="914400">
              <a:spcAft>
                <a:spcPts val="1400"/>
              </a:spcAft>
              <a:buFontTx/>
              <a:buChar char="-"/>
            </a:pPr>
            <a:r>
              <a:rPr lang="nl-NL" sz="3200">
                <a:latin typeface="Flanders Art Sans" panose="00000500000000000000" pitchFamily="50" charset="0"/>
              </a:rPr>
              <a:t>Zorg voor </a:t>
            </a:r>
            <a:r>
              <a:rPr lang="nl-NL" sz="3200" b="1">
                <a:latin typeface="Flanders Art Sans" panose="00000500000000000000" pitchFamily="50" charset="0"/>
              </a:rPr>
              <a:t>diversiteit in sectoren en gebruikers</a:t>
            </a:r>
            <a:r>
              <a:rPr lang="nl-NL" sz="3200">
                <a:latin typeface="Flanders Art Sans" panose="00000500000000000000" pitchFamily="50" charset="0"/>
              </a:rPr>
              <a:t>: </a:t>
            </a:r>
            <a:r>
              <a:rPr lang="nl-NL" sz="2800">
                <a:latin typeface="Flanders Art Sans" panose="00000500000000000000" pitchFamily="50" charset="0"/>
              </a:rPr>
              <a:t>welzijn, onderwijs, jeugd, cultuur, sport, diverse gebruikers, losse initiatieven, academies…</a:t>
            </a:r>
          </a:p>
          <a:p>
            <a:pPr marL="457200" indent="-457200" defTabSz="914400">
              <a:spcAft>
                <a:spcPts val="1400"/>
              </a:spcAft>
              <a:buFontTx/>
              <a:buChar char="-"/>
            </a:pPr>
            <a:r>
              <a:rPr lang="nl-NL" sz="3200">
                <a:latin typeface="Flanders Art Sans" panose="00000500000000000000" pitchFamily="50" charset="0"/>
              </a:rPr>
              <a:t>Bestaande platformen kunnen als vertrekbasis dienen of mee participeren </a:t>
            </a:r>
            <a:r>
              <a:rPr lang="nl-NL" sz="2800">
                <a:latin typeface="Flanders Art Sans" panose="00000500000000000000" pitchFamily="50" charset="0"/>
              </a:rPr>
              <a:t>(Huis van het Kind, Jeugdraad, Lokaal Overleg Kinderopvang…)</a:t>
            </a:r>
          </a:p>
          <a:p>
            <a:pPr marL="457200" indent="-457200" defTabSz="914400">
              <a:spcAft>
                <a:spcPts val="1400"/>
              </a:spcAft>
              <a:buFontTx/>
              <a:buChar char="-"/>
            </a:pPr>
            <a:r>
              <a:rPr lang="nl-NL" sz="3200">
                <a:latin typeface="Flanders Art Sans" panose="00000500000000000000" pitchFamily="50" charset="0"/>
              </a:rPr>
              <a:t>Niemand is verplicht deel te nemen (wel interessant!)</a:t>
            </a:r>
          </a:p>
          <a:p>
            <a:pPr marL="457200" indent="-457200" defTabSz="914400">
              <a:spcAft>
                <a:spcPts val="1400"/>
              </a:spcAft>
              <a:buFontTx/>
              <a:buChar char="-"/>
            </a:pPr>
            <a:endParaRPr lang="nl-NL" sz="3200">
              <a:latin typeface="Flanders Art Sans" panose="00000500000000000000" pitchFamily="50" charset="0"/>
            </a:endParaRPr>
          </a:p>
          <a:p>
            <a:endParaRPr lang="nl-BE"/>
          </a:p>
        </p:txBody>
      </p:sp>
    </p:spTree>
    <p:extLst>
      <p:ext uri="{BB962C8B-B14F-4D97-AF65-F5344CB8AC3E}">
        <p14:creationId xmlns:p14="http://schemas.microsoft.com/office/powerpoint/2010/main" val="2491946609"/>
      </p:ext>
    </p:extLst>
  </p:cSld>
  <p:clrMapOvr>
    <a:masterClrMapping/>
  </p:clrMapOvr>
  <mc:AlternateContent xmlns:mc="http://schemas.openxmlformats.org/markup-compatibility/2006">
    <mc:Choice xmlns:p14="http://schemas.microsoft.com/office/powerpoint/2010/main" Requires="p14">
      <p:transition spd="slow" p14:dur="2000" advTm="176481"/>
    </mc:Choice>
    <mc:Fallback>
      <p:transition spd="slow" advTm="176481"/>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43000" r="-25000"/>
          </a:stretch>
        </a:blipFill>
        <a:effectLst/>
      </p:bgPr>
    </p:bg>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48EFE683-5CB7-4EC9-95EA-F4A61EA75D0B}"/>
              </a:ext>
            </a:extLst>
          </p:cNvPr>
          <p:cNvSpPr>
            <a:spLocks noGrp="1"/>
          </p:cNvSpPr>
          <p:nvPr>
            <p:ph type="title"/>
          </p:nvPr>
        </p:nvSpPr>
        <p:spPr>
          <a:xfrm>
            <a:off x="12841705" y="640224"/>
            <a:ext cx="9946106" cy="1900598"/>
          </a:xfrm>
        </p:spPr>
        <p:txBody>
          <a:bodyPr/>
          <a:lstStyle/>
          <a:p>
            <a:r>
              <a:rPr lang="nl-BE" sz="5500"/>
              <a:t>Opdrachten samenwerkingsverband</a:t>
            </a:r>
            <a:endParaRPr lang="nl-BE" sz="5500" b="1"/>
          </a:p>
        </p:txBody>
      </p:sp>
      <p:sp>
        <p:nvSpPr>
          <p:cNvPr id="2" name="Tijdelijke aanduiding voor tekst 1">
            <a:extLst>
              <a:ext uri="{FF2B5EF4-FFF2-40B4-BE49-F238E27FC236}">
                <a16:creationId xmlns:a16="http://schemas.microsoft.com/office/drawing/2014/main" id="{46076F31-92B0-4B01-A361-DB33F8DE8992}"/>
              </a:ext>
            </a:extLst>
          </p:cNvPr>
          <p:cNvSpPr>
            <a:spLocks noGrp="1"/>
          </p:cNvSpPr>
          <p:nvPr>
            <p:ph type="body" sz="quarter" idx="10"/>
          </p:nvPr>
        </p:nvSpPr>
        <p:spPr>
          <a:xfrm>
            <a:off x="12841705" y="2634624"/>
            <a:ext cx="7916779" cy="913892"/>
          </a:xfrm>
        </p:spPr>
        <p:txBody>
          <a:bodyPr/>
          <a:lstStyle/>
          <a:p>
            <a:endParaRPr lang="nl-BE"/>
          </a:p>
        </p:txBody>
      </p:sp>
      <p:sp>
        <p:nvSpPr>
          <p:cNvPr id="7" name="Tijdelijke aanduiding voor tekst 6">
            <a:extLst>
              <a:ext uri="{FF2B5EF4-FFF2-40B4-BE49-F238E27FC236}">
                <a16:creationId xmlns:a16="http://schemas.microsoft.com/office/drawing/2014/main" id="{398BBF77-7FDF-4CB5-B41D-1ADA89A494FF}"/>
              </a:ext>
            </a:extLst>
          </p:cNvPr>
          <p:cNvSpPr>
            <a:spLocks noGrp="1"/>
          </p:cNvSpPr>
          <p:nvPr>
            <p:ph type="body" sz="quarter" idx="12"/>
          </p:nvPr>
        </p:nvSpPr>
        <p:spPr>
          <a:xfrm>
            <a:off x="12841705" y="3922295"/>
            <a:ext cx="9946106" cy="7359813"/>
          </a:xfrm>
        </p:spPr>
        <p:txBody>
          <a:bodyPr/>
          <a:lstStyle/>
          <a:p>
            <a:pPr marL="457200" indent="-457200">
              <a:buFont typeface="Arial" panose="020B0604020202020204" pitchFamily="34" charset="0"/>
              <a:buChar char="•"/>
            </a:pPr>
            <a:r>
              <a:rPr lang="nl-BE" sz="3200">
                <a:latin typeface="Flanders Art Sans" panose="00000500000000000000" pitchFamily="50" charset="0"/>
              </a:rPr>
              <a:t>(niet-bindend) </a:t>
            </a:r>
            <a:r>
              <a:rPr lang="nl-BE" sz="3200" b="1">
                <a:latin typeface="Flanders Art Sans" panose="00000500000000000000" pitchFamily="50" charset="0"/>
              </a:rPr>
              <a:t>advies</a:t>
            </a:r>
            <a:r>
              <a:rPr lang="nl-BE" sz="3200">
                <a:latin typeface="Flanders Art Sans" panose="00000500000000000000" pitchFamily="50" charset="0"/>
              </a:rPr>
              <a:t> geven aan lokaal bestuur</a:t>
            </a:r>
          </a:p>
          <a:p>
            <a:pPr marL="457200" indent="-457200">
              <a:buFont typeface="Arial" panose="020B0604020202020204" pitchFamily="34" charset="0"/>
              <a:buChar char="•"/>
            </a:pPr>
            <a:r>
              <a:rPr lang="nl-BE" sz="3200">
                <a:latin typeface="Flanders Art Sans" panose="00000500000000000000" pitchFamily="50" charset="0"/>
              </a:rPr>
              <a:t>Uitvoeren van het lokaal beleid </a:t>
            </a:r>
          </a:p>
          <a:p>
            <a:pPr marL="457200" indent="-457200">
              <a:buFont typeface="Arial" panose="020B0604020202020204" pitchFamily="34" charset="0"/>
              <a:buChar char="•"/>
            </a:pPr>
            <a:r>
              <a:rPr lang="nl-BE" sz="3200">
                <a:latin typeface="Flanders Art Sans" panose="00000500000000000000" pitchFamily="50" charset="0"/>
              </a:rPr>
              <a:t>Ontwikkelen van concrete doelstellingen + acties coördineren </a:t>
            </a:r>
          </a:p>
          <a:p>
            <a:pPr marL="457200" indent="-457200">
              <a:buFont typeface="Arial" panose="020B0604020202020204" pitchFamily="34" charset="0"/>
              <a:buChar char="•"/>
            </a:pPr>
            <a:r>
              <a:rPr lang="nl-BE" sz="3200">
                <a:latin typeface="Flanders Art Sans" panose="00000500000000000000" pitchFamily="50" charset="0"/>
              </a:rPr>
              <a:t>Stimuleren Nederlands als verbindende taal</a:t>
            </a:r>
          </a:p>
          <a:p>
            <a:endParaRPr lang="nl-BE" sz="3200">
              <a:latin typeface="Flanders Art Sans" panose="00000500000000000000" pitchFamily="50" charset="0"/>
            </a:endParaRPr>
          </a:p>
          <a:p>
            <a:r>
              <a:rPr lang="nl-BE" sz="3200">
                <a:latin typeface="Flanders Art Sans" panose="00000500000000000000" pitchFamily="50" charset="0"/>
              </a:rPr>
              <a:t>Opdrachten realiseren in samenspraak</a:t>
            </a:r>
          </a:p>
          <a:p>
            <a:pPr marL="457200" indent="-457200">
              <a:buFont typeface="Arial" panose="020B0604020202020204" pitchFamily="34" charset="0"/>
              <a:buChar char="•"/>
            </a:pPr>
            <a:endParaRPr lang="nl-BE" sz="3200">
              <a:latin typeface="Flanders Art Sans" panose="00000500000000000000" pitchFamily="50" charset="0"/>
            </a:endParaRPr>
          </a:p>
          <a:p>
            <a:r>
              <a:rPr lang="nl-BE" sz="3200" b="1">
                <a:latin typeface="Flanders Art Sans" panose="00000500000000000000" pitchFamily="50" charset="0"/>
              </a:rPr>
              <a:t>Samenwerkingsverband BOA is hét forum voor eigenaarschap &amp; draagvlak uitvoering lokaal beleid BOA</a:t>
            </a:r>
          </a:p>
          <a:p>
            <a:endParaRPr lang="nl-BE" sz="3200" b="1">
              <a:latin typeface="Flanders Art Sans" panose="00000500000000000000" pitchFamily="50" charset="0"/>
            </a:endParaRPr>
          </a:p>
        </p:txBody>
      </p:sp>
    </p:spTree>
    <p:extLst>
      <p:ext uri="{BB962C8B-B14F-4D97-AF65-F5344CB8AC3E}">
        <p14:creationId xmlns:p14="http://schemas.microsoft.com/office/powerpoint/2010/main" val="297924877"/>
      </p:ext>
    </p:extLst>
  </p:cSld>
  <p:clrMapOvr>
    <a:masterClrMapping/>
  </p:clrMapOvr>
  <mc:AlternateContent xmlns:mc="http://schemas.openxmlformats.org/markup-compatibility/2006">
    <mc:Choice xmlns:p14="http://schemas.microsoft.com/office/powerpoint/2010/main" Requires="p14">
      <p:transition spd="slow" p14:dur="2000" advTm="49678"/>
    </mc:Choice>
    <mc:Fallback>
      <p:transition spd="slow" advTm="49678"/>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t="-2000" r="-12000" b="-2000"/>
          </a:stretch>
        </a:blipFill>
        <a:effectLst/>
      </p:bgPr>
    </p:bg>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B1BE3B1-D70E-4B19-91BC-9C1830C2D7D5}"/>
              </a:ext>
            </a:extLst>
          </p:cNvPr>
          <p:cNvSpPr>
            <a:spLocks noGrp="1"/>
          </p:cNvSpPr>
          <p:nvPr>
            <p:ph type="title"/>
          </p:nvPr>
        </p:nvSpPr>
        <p:spPr>
          <a:xfrm>
            <a:off x="787401" y="219456"/>
            <a:ext cx="6883400" cy="1900598"/>
          </a:xfrm>
        </p:spPr>
        <p:txBody>
          <a:bodyPr/>
          <a:lstStyle/>
          <a:p>
            <a:r>
              <a:rPr lang="nl-BE"/>
              <a:t>Het kwaliteitslabel voor kleuteropvang</a:t>
            </a:r>
          </a:p>
        </p:txBody>
      </p:sp>
      <p:sp>
        <p:nvSpPr>
          <p:cNvPr id="7" name="Tijdelijke aanduiding voor tekst 6">
            <a:extLst>
              <a:ext uri="{FF2B5EF4-FFF2-40B4-BE49-F238E27FC236}">
                <a16:creationId xmlns:a16="http://schemas.microsoft.com/office/drawing/2014/main" id="{A106F834-82A7-4640-B8E9-260040610E44}"/>
              </a:ext>
            </a:extLst>
          </p:cNvPr>
          <p:cNvSpPr>
            <a:spLocks noGrp="1"/>
          </p:cNvSpPr>
          <p:nvPr>
            <p:ph type="body" sz="quarter" idx="11"/>
          </p:nvPr>
        </p:nvSpPr>
        <p:spPr>
          <a:xfrm>
            <a:off x="787400" y="3302000"/>
            <a:ext cx="8635999" cy="8164513"/>
          </a:xfrm>
        </p:spPr>
        <p:txBody>
          <a:bodyPr/>
          <a:lstStyle/>
          <a:p>
            <a:pPr marL="0" indent="0">
              <a:buNone/>
            </a:pPr>
            <a:r>
              <a:rPr lang="nl-BE" sz="3200" b="1"/>
              <a:t>Waarom?</a:t>
            </a:r>
          </a:p>
          <a:p>
            <a:pPr marL="0" indent="0">
              <a:buNone/>
            </a:pPr>
            <a:r>
              <a:rPr lang="nl-BE" sz="3200"/>
              <a:t>Warm nest binnen geheel van lokaal BOA aanbod</a:t>
            </a:r>
          </a:p>
          <a:p>
            <a:pPr marL="0" indent="0">
              <a:buNone/>
            </a:pPr>
            <a:r>
              <a:rPr lang="nl-BE" sz="3200"/>
              <a:t>Stimuleren kwaliteit opvangaanbod</a:t>
            </a:r>
          </a:p>
          <a:p>
            <a:endParaRPr lang="nl-BE"/>
          </a:p>
          <a:p>
            <a:pPr marL="0" indent="0">
              <a:buNone/>
            </a:pPr>
            <a:r>
              <a:rPr lang="nl-BE" sz="3200" b="1"/>
              <a:t>Verplicht? Neen! </a:t>
            </a:r>
          </a:p>
          <a:p>
            <a:pPr marL="457200" indent="-457200">
              <a:buFont typeface="Arial" panose="020B0604020202020204" pitchFamily="34" charset="0"/>
              <a:buChar char="•"/>
            </a:pPr>
            <a:r>
              <a:rPr lang="nl-BE" sz="3200"/>
              <a:t>Je toont aan kinderen, gezinnen en partners dat je actief werkt aan kwaliteit binnen dat specifiek kader</a:t>
            </a:r>
          </a:p>
          <a:p>
            <a:pPr marL="457200" indent="-457200">
              <a:buFont typeface="Arial" panose="020B0604020202020204" pitchFamily="34" charset="0"/>
              <a:buChar char="•"/>
            </a:pPr>
            <a:r>
              <a:rPr lang="nl-BE" sz="3200"/>
              <a:t>Link met financiële ondersteuning</a:t>
            </a:r>
          </a:p>
          <a:p>
            <a:pPr marL="0" indent="0">
              <a:buNone/>
            </a:pPr>
            <a:endParaRPr lang="nl-BE" sz="3200"/>
          </a:p>
          <a:p>
            <a:pPr marL="0" indent="0">
              <a:buNone/>
            </a:pPr>
            <a:r>
              <a:rPr lang="nl-BE" sz="3200" b="1"/>
              <a:t>Enkel kleuters?</a:t>
            </a:r>
          </a:p>
          <a:p>
            <a:pPr marL="0" indent="0">
              <a:buNone/>
            </a:pPr>
            <a:r>
              <a:rPr lang="nl-BE" sz="3200"/>
              <a:t>Focus kleuters (=voorrang)</a:t>
            </a:r>
          </a:p>
          <a:p>
            <a:pPr marL="0" indent="0">
              <a:buNone/>
            </a:pPr>
            <a:r>
              <a:rPr lang="nl-BE" sz="3200"/>
              <a:t>Oudere kinderen kunnen ook deelnemen</a:t>
            </a:r>
          </a:p>
          <a:p>
            <a:endParaRPr lang="nl-BE"/>
          </a:p>
          <a:p>
            <a:endParaRPr lang="nl-BE"/>
          </a:p>
        </p:txBody>
      </p:sp>
    </p:spTree>
    <p:extLst>
      <p:ext uri="{BB962C8B-B14F-4D97-AF65-F5344CB8AC3E}">
        <p14:creationId xmlns:p14="http://schemas.microsoft.com/office/powerpoint/2010/main" val="2735065529"/>
      </p:ext>
    </p:extLst>
  </p:cSld>
  <p:clrMapOvr>
    <a:masterClrMapping/>
  </p:clrMapOvr>
  <mc:AlternateContent xmlns:mc="http://schemas.openxmlformats.org/markup-compatibility/2006">
    <mc:Choice xmlns:p14="http://schemas.microsoft.com/office/powerpoint/2010/main" Requires="p14">
      <p:transition spd="slow" p14:dur="2000" advTm="90531"/>
    </mc:Choice>
    <mc:Fallback>
      <p:transition spd="slow" advTm="90531"/>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CCC62C-E94C-45AC-B88B-CEC46DDBB9BE}"/>
              </a:ext>
            </a:extLst>
          </p:cNvPr>
          <p:cNvSpPr>
            <a:spLocks noGrp="1"/>
          </p:cNvSpPr>
          <p:nvPr>
            <p:ph type="title"/>
          </p:nvPr>
        </p:nvSpPr>
        <p:spPr/>
        <p:txBody>
          <a:bodyPr/>
          <a:lstStyle/>
          <a:p>
            <a:r>
              <a:rPr lang="nl-BE"/>
              <a:t>Kwaliteitslabel kleuteropvang</a:t>
            </a:r>
          </a:p>
        </p:txBody>
      </p:sp>
      <p:sp>
        <p:nvSpPr>
          <p:cNvPr id="3" name="Tijdelijke aanduiding voor tekst 2">
            <a:extLst>
              <a:ext uri="{FF2B5EF4-FFF2-40B4-BE49-F238E27FC236}">
                <a16:creationId xmlns:a16="http://schemas.microsoft.com/office/drawing/2014/main" id="{B917408E-4DD8-4E5C-ADCC-79A90C43462A}"/>
              </a:ext>
            </a:extLst>
          </p:cNvPr>
          <p:cNvSpPr>
            <a:spLocks noGrp="1"/>
          </p:cNvSpPr>
          <p:nvPr>
            <p:ph type="body" sz="quarter" idx="10"/>
          </p:nvPr>
        </p:nvSpPr>
        <p:spPr/>
        <p:txBody>
          <a:bodyPr/>
          <a:lstStyle/>
          <a:p>
            <a:r>
              <a:rPr lang="nl-BE"/>
              <a:t>De kwaliteitsvoorwaarden</a:t>
            </a:r>
          </a:p>
        </p:txBody>
      </p:sp>
      <p:sp>
        <p:nvSpPr>
          <p:cNvPr id="4" name="Tijdelijke aanduiding voor tekst 3">
            <a:extLst>
              <a:ext uri="{FF2B5EF4-FFF2-40B4-BE49-F238E27FC236}">
                <a16:creationId xmlns:a16="http://schemas.microsoft.com/office/drawing/2014/main" id="{78AF2F7B-DABC-473E-AE34-6C63C9DFB209}"/>
              </a:ext>
            </a:extLst>
          </p:cNvPr>
          <p:cNvSpPr>
            <a:spLocks noGrp="1"/>
          </p:cNvSpPr>
          <p:nvPr>
            <p:ph type="body" sz="quarter" idx="11"/>
          </p:nvPr>
        </p:nvSpPr>
        <p:spPr>
          <a:xfrm>
            <a:off x="1981329" y="3565525"/>
            <a:ext cx="18516471" cy="7900988"/>
          </a:xfrm>
        </p:spPr>
        <p:txBody>
          <a:bodyPr/>
          <a:lstStyle/>
          <a:p>
            <a:r>
              <a:rPr lang="nl-BE" sz="3200" b="1">
                <a:latin typeface="Flanders Art Sans" panose="00000500000000000000" pitchFamily="50" charset="0"/>
              </a:rPr>
              <a:t>Enkele algemene voorwaarden</a:t>
            </a:r>
          </a:p>
          <a:p>
            <a:pPr marL="457200" indent="-457200">
              <a:buFont typeface="Arial" panose="020B0604020202020204" pitchFamily="34" charset="0"/>
              <a:buChar char="•"/>
            </a:pPr>
            <a:r>
              <a:rPr lang="nl-BE" sz="3200">
                <a:latin typeface="Flanders Art Sans" panose="00000500000000000000" pitchFamily="50" charset="0"/>
              </a:rPr>
              <a:t>Link lokaal bestuur, openingsuren, rechtspersoonlijkheid</a:t>
            </a:r>
          </a:p>
          <a:p>
            <a:pPr marL="457200" indent="-457200">
              <a:buFont typeface="Arial" panose="020B0604020202020204" pitchFamily="34" charset="0"/>
              <a:buChar char="•"/>
            </a:pPr>
            <a:r>
              <a:rPr lang="nl-BE" sz="3200">
                <a:latin typeface="Flanders Art Sans" panose="00000500000000000000" pitchFamily="50" charset="0"/>
              </a:rPr>
              <a:t>Ruimte voor samenwerking</a:t>
            </a:r>
          </a:p>
          <a:p>
            <a:pPr marL="457200" indent="-457200">
              <a:buFont typeface="Arial" panose="020B0604020202020204" pitchFamily="34" charset="0"/>
              <a:buChar char="•"/>
            </a:pPr>
            <a:endParaRPr lang="nl-BE" sz="3200">
              <a:latin typeface="Flanders Art Sans" panose="00000500000000000000" pitchFamily="50" charset="0"/>
            </a:endParaRPr>
          </a:p>
          <a:p>
            <a:r>
              <a:rPr lang="nl-BE" sz="3200" b="1">
                <a:latin typeface="Flanders Art Sans" panose="00000500000000000000" pitchFamily="50" charset="0"/>
              </a:rPr>
              <a:t>Inhoudelijke voorwaarden</a:t>
            </a:r>
          </a:p>
          <a:p>
            <a:r>
              <a:rPr lang="nl-BE" sz="3200">
                <a:latin typeface="Flanders Art Sans" panose="00000500000000000000" pitchFamily="50" charset="0"/>
              </a:rPr>
              <a:t>Organisatorisch beleid	-&gt;	visie op kinderen, gezinnen, je aanbod en kwaliteit</a:t>
            </a:r>
          </a:p>
          <a:p>
            <a:r>
              <a:rPr lang="nl-BE" sz="3200">
                <a:latin typeface="Flanders Art Sans" panose="00000500000000000000" pitchFamily="50" charset="0"/>
              </a:rPr>
              <a:t>Toegankelijkheid	-&gt;	7 B’s &amp; aandacht voor inclusie en diversiteit</a:t>
            </a:r>
          </a:p>
          <a:p>
            <a:r>
              <a:rPr lang="nl-BE" sz="3200">
                <a:latin typeface="Flanders Art Sans" panose="00000500000000000000" pitchFamily="50" charset="0"/>
              </a:rPr>
              <a:t>Pedagogisch beleid	-&gt;	Kinderen begeleiden in hun vrije tijd</a:t>
            </a:r>
          </a:p>
          <a:p>
            <a:r>
              <a:rPr lang="nl-BE" sz="3200">
                <a:latin typeface="Flanders Art Sans" panose="00000500000000000000" pitchFamily="50" charset="0"/>
              </a:rPr>
              <a:t>Medewerkersbeleid	-&gt;	Wie is je medewerkersploeg en hoe ondersteun je ze?</a:t>
            </a:r>
          </a:p>
          <a:p>
            <a:r>
              <a:rPr lang="nl-BE" sz="3200">
                <a:latin typeface="Flanders Art Sans" panose="00000500000000000000" pitchFamily="50" charset="0"/>
              </a:rPr>
              <a:t>Monitoring en evaluatie	-&gt;	Vinger aan de pols &amp; verbeteringen aan je werking</a:t>
            </a:r>
          </a:p>
          <a:p>
            <a:pPr marL="1371446" lvl="1" indent="-342900"/>
            <a:endParaRPr lang="nl-BE" sz="3200">
              <a:latin typeface="Flanders Art Sans" panose="00000500000000000000" pitchFamily="50" charset="0"/>
            </a:endParaRPr>
          </a:p>
          <a:p>
            <a:r>
              <a:rPr lang="nl-BE" sz="3200">
                <a:latin typeface="Flanders Art Sans" panose="00000500000000000000" pitchFamily="50" charset="0"/>
              </a:rPr>
              <a:t>In </a:t>
            </a:r>
            <a:r>
              <a:rPr lang="nl-BE" sz="3200">
                <a:latin typeface="Flanders Art Sans" panose="00000500000000000000" pitchFamily="50" charset="0"/>
                <a:hlinkClick r:id="rId3"/>
              </a:rPr>
              <a:t>de brochure </a:t>
            </a:r>
            <a:r>
              <a:rPr lang="nl-BE" sz="3200">
                <a:latin typeface="Flanders Art Sans" panose="00000500000000000000" pitchFamily="50" charset="0"/>
              </a:rPr>
              <a:t>lees je de details</a:t>
            </a:r>
          </a:p>
          <a:p>
            <a:pPr marL="342900" indent="-342900">
              <a:buFont typeface="Arial" panose="020B0604020202020204" pitchFamily="34" charset="0"/>
              <a:buChar char="•"/>
            </a:pPr>
            <a:endParaRPr lang="nl-BE" sz="2800">
              <a:latin typeface="Flanders Art Sans" panose="00000500000000000000" pitchFamily="50" charset="0"/>
            </a:endParaRPr>
          </a:p>
        </p:txBody>
      </p:sp>
    </p:spTree>
    <p:extLst>
      <p:ext uri="{BB962C8B-B14F-4D97-AF65-F5344CB8AC3E}">
        <p14:creationId xmlns:p14="http://schemas.microsoft.com/office/powerpoint/2010/main" val="2845052811"/>
      </p:ext>
    </p:extLst>
  </p:cSld>
  <p:clrMapOvr>
    <a:masterClrMapping/>
  </p:clrMapOvr>
  <mc:AlternateContent xmlns:mc="http://schemas.openxmlformats.org/markup-compatibility/2006">
    <mc:Choice xmlns:p14="http://schemas.microsoft.com/office/powerpoint/2010/main" Requires="p14">
      <p:transition spd="slow" p14:dur="2000" advTm="169910"/>
    </mc:Choice>
    <mc:Fallback>
      <p:transition spd="slow" advTm="169910"/>
    </mc:Fallback>
  </mc:AlternateContent>
</p:sld>
</file>

<file path=ppt/theme/theme1.xml><?xml version="1.0" encoding="utf-8"?>
<a:theme xmlns:a="http://schemas.openxmlformats.org/drawingml/2006/main" name="VlaanderenOpgroeien">
  <a:themeElements>
    <a:clrScheme name="Opgroeien">
      <a:dk1>
        <a:srgbClr val="000000"/>
      </a:dk1>
      <a:lt1>
        <a:srgbClr val="FFFFFF"/>
      </a:lt1>
      <a:dk2>
        <a:srgbClr val="424242"/>
      </a:dk2>
      <a:lt2>
        <a:srgbClr val="F6F5F2"/>
      </a:lt2>
      <a:accent1>
        <a:srgbClr val="A50050"/>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pgroeien">
      <a:majorFont>
        <a:latin typeface="Flanders Art Serif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landers Art Sans b2"/>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pgroeien_powerpoint.potx" id="{0404CC9B-A79F-4280-BCAF-667343F158D0}" vid="{DDD1ED4E-B695-45B7-A7FC-740D4B997B04}"/>
    </a:ext>
  </a:extLst>
</a:theme>
</file>

<file path=ppt/theme/theme2.xml><?xml version="1.0" encoding="utf-8"?>
<a:theme xmlns:a="http://schemas.openxmlformats.org/drawingml/2006/main" name="1_VlaanderenOpgroeien">
  <a:themeElements>
    <a:clrScheme name="Opgroeien">
      <a:dk1>
        <a:srgbClr val="000000"/>
      </a:dk1>
      <a:lt1>
        <a:srgbClr val="FFFFFF"/>
      </a:lt1>
      <a:dk2>
        <a:srgbClr val="424242"/>
      </a:dk2>
      <a:lt2>
        <a:srgbClr val="F6F5F2"/>
      </a:lt2>
      <a:accent1>
        <a:srgbClr val="A50050"/>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pgroeien">
      <a:majorFont>
        <a:latin typeface="Flanders Art Serif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landers Art Sans b2"/>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0108-PPT-Opgroeien" id="{A7818370-76FB-0748-BDDC-31A4AD0F3F68}" vid="{0061D2AE-02BF-0D4B-94A0-1B81C5B16248}"/>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4692e9f59d344bf86f46283f9ffcb92 xmlns="5e3f717c-31f6-4833-bd0f-50c041ee3a05">
      <Terms xmlns="http://schemas.microsoft.com/office/infopath/2007/PartnerControls"/>
    </p4692e9f59d344bf86f46283f9ffcb92>
    <TaxCatchAll xmlns="44e67aa3-d381-4591-a87f-5ff45b45d677" xsi:nil="true"/>
    <SharedWithUsers xmlns="44e67aa3-d381-4591-a87f-5ff45b45d677">
      <UserInfo>
        <DisplayName>Bart Reel</DisplayName>
        <AccountId>44</AccountId>
        <AccountType/>
      </UserInfo>
    </SharedWithUsers>
    <_dlc_DocId xmlns="44e67aa3-d381-4591-a87f-5ff45b45d677">MZ7H5YS355ZP-1371064577-1773</_dlc_DocId>
    <_dlc_DocIdUrl xmlns="44e67aa3-d381-4591-a87f-5ff45b45d677">
      <Url>https://kindengezin.sharepoint.com/sites/BuitenschoolseopvangenactiviteitenTeamsite/_layouts/15/DocIdRedir.aspx?ID=MZ7H5YS355ZP-1371064577-1773</Url>
      <Description>MZ7H5YS355ZP-1371064577-1773</Description>
    </_dlc_DocIdUrl>
    <lcf76f155ced4ddcb4097134ff3c332f xmlns="bdd358f3-f78a-405e-b4d4-5808b85e2d55">
      <Terms xmlns="http://schemas.microsoft.com/office/infopath/2007/PartnerControls"/>
    </lcf76f155ced4ddcb4097134ff3c332f>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B2CAD4020588F84B835B5B8A409C3D39" ma:contentTypeVersion="17" ma:contentTypeDescription="Een nieuw document maken." ma:contentTypeScope="" ma:versionID="c815ba26334ec0f214d4d809bdb3f6ab">
  <xsd:schema xmlns:xsd="http://www.w3.org/2001/XMLSchema" xmlns:xs="http://www.w3.org/2001/XMLSchema" xmlns:p="http://schemas.microsoft.com/office/2006/metadata/properties" xmlns:ns2="44e67aa3-d381-4591-a87f-5ff45b45d677" xmlns:ns3="5e3f717c-31f6-4833-bd0f-50c041ee3a05" xmlns:ns4="bdd358f3-f78a-405e-b4d4-5808b85e2d55" targetNamespace="http://schemas.microsoft.com/office/2006/metadata/properties" ma:root="true" ma:fieldsID="65e6744eb6e3c387c0b127fe5c0db4ec" ns2:_="" ns3:_="" ns4:_="">
    <xsd:import namespace="44e67aa3-d381-4591-a87f-5ff45b45d677"/>
    <xsd:import namespace="5e3f717c-31f6-4833-bd0f-50c041ee3a05"/>
    <xsd:import namespace="bdd358f3-f78a-405e-b4d4-5808b85e2d55"/>
    <xsd:element name="properties">
      <xsd:complexType>
        <xsd:sequence>
          <xsd:element name="documentManagement">
            <xsd:complexType>
              <xsd:all>
                <xsd:element ref="ns2:_dlc_DocId" minOccurs="0"/>
                <xsd:element ref="ns2:_dlc_DocIdUrl" minOccurs="0"/>
                <xsd:element ref="ns2:_dlc_DocIdPersistId" minOccurs="0"/>
                <xsd:element ref="ns3:p4692e9f59d344bf86f46283f9ffcb92" minOccurs="0"/>
                <xsd:element ref="ns2:TaxCatchAll" minOccurs="0"/>
                <xsd:element ref="ns4:MediaServiceMetadata" minOccurs="0"/>
                <xsd:element ref="ns4:MediaServiceFastMetadata" minOccurs="0"/>
                <xsd:element ref="ns2:SharedWithUsers" minOccurs="0"/>
                <xsd:element ref="ns2:SharedWithDetails" minOccurs="0"/>
                <xsd:element ref="ns4:MediaServiceDateTaken" minOccurs="0"/>
                <xsd:element ref="ns4:MediaServiceAutoTags" minOccurs="0"/>
                <xsd:element ref="ns4:MediaServiceOCR" minOccurs="0"/>
                <xsd:element ref="ns4:MediaServiceAutoKeyPoints" minOccurs="0"/>
                <xsd:element ref="ns4:MediaServiceKeyPoints" minOccurs="0"/>
                <xsd:element ref="ns4:MediaServiceGenerationTime" minOccurs="0"/>
                <xsd:element ref="ns4:MediaServiceEventHashCode" minOccurs="0"/>
                <xsd:element ref="ns4: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e67aa3-d381-4591-a87f-5ff45b45d677" elementFormDefault="qualified">
    <xsd:import namespace="http://schemas.microsoft.com/office/2006/documentManagement/types"/>
    <xsd:import namespace="http://schemas.microsoft.com/office/infopath/2007/PartnerControls"/>
    <xsd:element name="_dlc_DocId" ma:index="8" nillable="true" ma:displayName="Waarde van de document-id" ma:description="De waarde van de document-id die aan dit item is toegewezen." ma:internalName="_dlc_DocId" ma:readOnly="true">
      <xsd:simpleType>
        <xsd:restriction base="dms:Text"/>
      </xsd:simpleType>
    </xsd:element>
    <xsd:element name="_dlc_DocIdUrl" ma:index="9"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Id blijven behouden" ma:description="Id behouden tijdens toevoegen." ma:hidden="true" ma:internalName="_dlc_DocIdPersistId" ma:readOnly="true">
      <xsd:simpleType>
        <xsd:restriction base="dms:Boolean"/>
      </xsd:simpleType>
    </xsd:element>
    <xsd:element name="TaxCatchAll" ma:index="13" nillable="true" ma:displayName="Taxonomy Catch All Column" ma:hidden="true" ma:list="{0f0dc7db-b032-4be6-8208-04f7afb56c84}" ma:internalName="TaxCatchAll" ma:showField="CatchAllData" ma:web="44e67aa3-d381-4591-a87f-5ff45b45d677">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e3f717c-31f6-4833-bd0f-50c041ee3a05" elementFormDefault="qualified">
    <xsd:import namespace="http://schemas.microsoft.com/office/2006/documentManagement/types"/>
    <xsd:import namespace="http://schemas.microsoft.com/office/infopath/2007/PartnerControls"/>
    <xsd:element name="p4692e9f59d344bf86f46283f9ffcb92" ma:index="11" nillable="true" ma:taxonomy="true" ma:internalName="p4692e9f59d344bf86f46283f9ffcb92" ma:taxonomyFieldName="KGTrefwoord" ma:displayName="Trefwoord" ma:default="" ma:fieldId="{94692e9f-59d3-44bf-86f4-6283f9ffcb92}" ma:taxonomyMulti="true" ma:sspId="f403b824-83f7-43e5-8db1-bd9fadf9beb4" ma:termSetId="74987c00-053a-4526-a051-79952c41b1a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dd358f3-f78a-405e-b4d4-5808b85e2d55" elementFormDefault="qualified">
    <xsd:import namespace="http://schemas.microsoft.com/office/2006/documentManagement/types"/>
    <xsd:import namespace="http://schemas.microsoft.com/office/infopath/2007/PartnerControls"/>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lcf76f155ced4ddcb4097134ff3c332f" ma:index="26" nillable="true" ma:taxonomy="true" ma:internalName="lcf76f155ced4ddcb4097134ff3c332f" ma:taxonomyFieldName="MediaServiceImageTags" ma:displayName="Afbeeldingtags" ma:readOnly="false" ma:fieldId="{5cf76f15-5ced-4ddc-b409-7134ff3c332f}" ma:taxonomyMulti="true" ma:sspId="f403b824-83f7-43e5-8db1-bd9fadf9beb4"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24EB2A-B8C9-4B2E-9FAF-A8A1817255F1}">
  <ds:schemaRefs>
    <ds:schemaRef ds:uri="http://schemas.microsoft.com/sharepoint/events"/>
  </ds:schemaRefs>
</ds:datastoreItem>
</file>

<file path=customXml/itemProps2.xml><?xml version="1.0" encoding="utf-8"?>
<ds:datastoreItem xmlns:ds="http://schemas.openxmlformats.org/officeDocument/2006/customXml" ds:itemID="{FDAAA3C5-61E9-4B63-90D3-2AB751A6DE37}">
  <ds:schemaRefs>
    <ds:schemaRef ds:uri="http://schemas.microsoft.com/sharepoint/v3/contenttype/forms"/>
  </ds:schemaRefs>
</ds:datastoreItem>
</file>

<file path=customXml/itemProps3.xml><?xml version="1.0" encoding="utf-8"?>
<ds:datastoreItem xmlns:ds="http://schemas.openxmlformats.org/officeDocument/2006/customXml" ds:itemID="{9A4EB685-E006-4A49-84DE-FD1CE71D180F}">
  <ds:schemaRefs>
    <ds:schemaRef ds:uri="http://purl.org/dc/terms/"/>
    <ds:schemaRef ds:uri="http://www.w3.org/XML/1998/namespace"/>
    <ds:schemaRef ds:uri="5e3f717c-31f6-4833-bd0f-50c041ee3a05"/>
    <ds:schemaRef ds:uri="http://purl.org/dc/elements/1.1/"/>
    <ds:schemaRef ds:uri="http://schemas.microsoft.com/office/infopath/2007/PartnerControls"/>
    <ds:schemaRef ds:uri="http://schemas.microsoft.com/office/2006/documentManagement/types"/>
    <ds:schemaRef ds:uri="http://schemas.openxmlformats.org/package/2006/metadata/core-properties"/>
    <ds:schemaRef ds:uri="http://schemas.microsoft.com/office/2006/metadata/properties"/>
    <ds:schemaRef ds:uri="bdd358f3-f78a-405e-b4d4-5808b85e2d55"/>
    <ds:schemaRef ds:uri="44e67aa3-d381-4591-a87f-5ff45b45d677"/>
    <ds:schemaRef ds:uri="http://purl.org/dc/dcmitype/"/>
  </ds:schemaRefs>
</ds:datastoreItem>
</file>

<file path=customXml/itemProps4.xml><?xml version="1.0" encoding="utf-8"?>
<ds:datastoreItem xmlns:ds="http://schemas.openxmlformats.org/officeDocument/2006/customXml" ds:itemID="{67EC1336-0A3D-486F-9601-BE9239E76A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e67aa3-d381-4591-a87f-5ff45b45d677"/>
    <ds:schemaRef ds:uri="5e3f717c-31f6-4833-bd0f-50c041ee3a05"/>
    <ds:schemaRef ds:uri="bdd358f3-f78a-405e-b4d4-5808b85e2d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opgroeien_powerpoint</Template>
  <TotalTime>0</TotalTime>
  <Words>1818</Words>
  <Application>Microsoft Office PowerPoint</Application>
  <PresentationFormat>Aangepast</PresentationFormat>
  <Paragraphs>249</Paragraphs>
  <Slides>16</Slides>
  <Notes>15</Notes>
  <HiddenSlides>0</HiddenSlides>
  <MMClips>0</MMClips>
  <ScaleCrop>false</ScaleCrop>
  <HeadingPairs>
    <vt:vector size="6" baseType="variant">
      <vt:variant>
        <vt:lpstr>Gebruikte lettertypen</vt:lpstr>
      </vt:variant>
      <vt:variant>
        <vt:i4>10</vt:i4>
      </vt:variant>
      <vt:variant>
        <vt:lpstr>Thema</vt:lpstr>
      </vt:variant>
      <vt:variant>
        <vt:i4>2</vt:i4>
      </vt:variant>
      <vt:variant>
        <vt:lpstr>Diatitels</vt:lpstr>
      </vt:variant>
      <vt:variant>
        <vt:i4>16</vt:i4>
      </vt:variant>
    </vt:vector>
  </HeadingPairs>
  <TitlesOfParts>
    <vt:vector size="28" baseType="lpstr">
      <vt:lpstr>Arial</vt:lpstr>
      <vt:lpstr>Calibri</vt:lpstr>
      <vt:lpstr>Flanders Art Sans</vt:lpstr>
      <vt:lpstr>Flanders Art Sans b2</vt:lpstr>
      <vt:lpstr>Flanders Art Serif Bold</vt:lpstr>
      <vt:lpstr>flanders_art_sansmedium</vt:lpstr>
      <vt:lpstr>flanders_art_seriflight</vt:lpstr>
      <vt:lpstr>flandersartsans-regularRg</vt:lpstr>
      <vt:lpstr>Segoe UI</vt:lpstr>
      <vt:lpstr>Symbol</vt:lpstr>
      <vt:lpstr>VlaanderenOpgroeien</vt:lpstr>
      <vt:lpstr>1_VlaanderenOpgroeien</vt:lpstr>
      <vt:lpstr>Buitenschoolse Opvang en Activiteiten</vt:lpstr>
      <vt:lpstr>Waarom een decreet BOA?</vt:lpstr>
      <vt:lpstr>Scope van het decreet</vt:lpstr>
      <vt:lpstr>Lokaal bestuur als regisseur</vt:lpstr>
      <vt:lpstr>Ontwikkeling lokaal verhaal</vt:lpstr>
      <vt:lpstr>Lokaal samenwerkingsverband BOA</vt:lpstr>
      <vt:lpstr>Opdrachten samenwerkingsverband</vt:lpstr>
      <vt:lpstr>Het kwaliteitslabel voor kleuteropvang</vt:lpstr>
      <vt:lpstr>Kwaliteitslabel kleuteropvang</vt:lpstr>
      <vt:lpstr>Hoe gebeurt de omslag naar BOA?</vt:lpstr>
      <vt:lpstr>Financiering lokale besturen</vt:lpstr>
      <vt:lpstr>Financiering lokale besturen</vt:lpstr>
      <vt:lpstr>Veel theorie?</vt:lpstr>
      <vt:lpstr>Inspiratiekader BOA</vt:lpstr>
      <vt:lpstr>Samengevat</vt:lpstr>
      <vt:lpstr>Bedankt!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Kinderopvang van baby’s en peuters   Raadgevend Comité 23/04/2020</dc:title>
  <dc:creator>Dieter Vanhecke</dc:creator>
  <cp:lastModifiedBy>Dorien Van Gassen</cp:lastModifiedBy>
  <cp:revision>1</cp:revision>
  <cp:lastPrinted>2022-01-14T08:50:37Z</cp:lastPrinted>
  <dcterms:created xsi:type="dcterms:W3CDTF">2020-04-17T09:55:06Z</dcterms:created>
  <dcterms:modified xsi:type="dcterms:W3CDTF">2023-01-26T10:22:01Z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0x010100B2CAD4020588F84B835B5B8A409C3D39</vt:lpwstr>
  </property>
  <property fmtid="{D5CDD505-2E9C-101B-9397-08002B2CF9AE}" pid="3" name="_dlc_DocIdItemGuid">
    <vt:lpwstr>9c127a43-7d2b-4b0b-a549-24e34f1ee35b</vt:lpwstr>
  </property>
  <property fmtid="{D5CDD505-2E9C-101B-9397-08002B2CF9AE}" pid="4" name="KGTrefwoord">
    <vt:lpwstr/>
  </property>
  <property fmtid="{D5CDD505-2E9C-101B-9397-08002B2CF9AE}" pid="5" name="MediaServiceImageTags">
    <vt:lpwstr/>
  </property>
</Properties>
</file>